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8" r:id="rId14"/>
    <p:sldId id="279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91" r:id="rId23"/>
    <p:sldId id="290" r:id="rId24"/>
    <p:sldId id="292" r:id="rId25"/>
    <p:sldId id="29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6229" autoAdjust="0"/>
  </p:normalViewPr>
  <p:slideViewPr>
    <p:cSldViewPr snapToGrid="0">
      <p:cViewPr>
        <p:scale>
          <a:sx n="33" d="100"/>
          <a:sy n="33" d="100"/>
        </p:scale>
        <p:origin x="402" y="17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A76C0-B641-47E9-ACD4-AEE2424C5B7A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7BF4E-F2FA-4EA5-939C-D7C21C19B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4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D21E5-C797-4859-80D8-9F6BFF6A8A42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3248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0C32B0-4F67-4973-8E21-5ADC03DD46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03449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2EEA7E4F-9942-44EF-A0BD-E3603042C0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46515" y="318516"/>
            <a:ext cx="8098972" cy="93268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564F5CB-25B7-4CEB-B2E3-9E72F2920E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9807" y="2985304"/>
            <a:ext cx="4594115" cy="1454348"/>
          </a:xfrm>
          <a:custGeom>
            <a:avLst/>
            <a:gdLst>
              <a:gd name="connsiteX0" fmla="*/ 0 w 4594115"/>
              <a:gd name="connsiteY0" fmla="*/ 0 h 1454348"/>
              <a:gd name="connsiteX1" fmla="*/ 4594115 w 4594115"/>
              <a:gd name="connsiteY1" fmla="*/ 0 h 1454348"/>
              <a:gd name="connsiteX2" fmla="*/ 4594115 w 4594115"/>
              <a:gd name="connsiteY2" fmla="*/ 1454348 h 1454348"/>
              <a:gd name="connsiteX3" fmla="*/ 0 w 4594115"/>
              <a:gd name="connsiteY3" fmla="*/ 1454348 h 145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4115" h="1454348">
                <a:moveTo>
                  <a:pt x="0" y="0"/>
                </a:moveTo>
                <a:lnTo>
                  <a:pt x="4594115" y="0"/>
                </a:lnTo>
                <a:lnTo>
                  <a:pt x="4594115" y="1454348"/>
                </a:lnTo>
                <a:lnTo>
                  <a:pt x="0" y="1454348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5EA79D8-3E57-4004-BDE7-D3F62DA8F1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68080" y="4813760"/>
            <a:ext cx="4594115" cy="1454348"/>
          </a:xfrm>
          <a:custGeom>
            <a:avLst/>
            <a:gdLst>
              <a:gd name="connsiteX0" fmla="*/ 0 w 4594115"/>
              <a:gd name="connsiteY0" fmla="*/ 0 h 1454348"/>
              <a:gd name="connsiteX1" fmla="*/ 4594115 w 4594115"/>
              <a:gd name="connsiteY1" fmla="*/ 0 h 1454348"/>
              <a:gd name="connsiteX2" fmla="*/ 4594115 w 4594115"/>
              <a:gd name="connsiteY2" fmla="*/ 1454348 h 1454348"/>
              <a:gd name="connsiteX3" fmla="*/ 0 w 4594115"/>
              <a:gd name="connsiteY3" fmla="*/ 1454348 h 145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4115" h="1454348">
                <a:moveTo>
                  <a:pt x="0" y="0"/>
                </a:moveTo>
                <a:lnTo>
                  <a:pt x="4594115" y="0"/>
                </a:lnTo>
                <a:lnTo>
                  <a:pt x="4594115" y="1454348"/>
                </a:lnTo>
                <a:lnTo>
                  <a:pt x="0" y="1454348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77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642761D-9B60-408D-858F-87AA81D2FB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9807" y="2219017"/>
            <a:ext cx="4594115" cy="1454348"/>
          </a:xfrm>
          <a:custGeom>
            <a:avLst/>
            <a:gdLst>
              <a:gd name="connsiteX0" fmla="*/ 0 w 4594115"/>
              <a:gd name="connsiteY0" fmla="*/ 0 h 1454348"/>
              <a:gd name="connsiteX1" fmla="*/ 4594115 w 4594115"/>
              <a:gd name="connsiteY1" fmla="*/ 0 h 1454348"/>
              <a:gd name="connsiteX2" fmla="*/ 4594115 w 4594115"/>
              <a:gd name="connsiteY2" fmla="*/ 1454348 h 1454348"/>
              <a:gd name="connsiteX3" fmla="*/ 0 w 4594115"/>
              <a:gd name="connsiteY3" fmla="*/ 1454348 h 145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4115" h="1454348">
                <a:moveTo>
                  <a:pt x="0" y="0"/>
                </a:moveTo>
                <a:lnTo>
                  <a:pt x="4594115" y="0"/>
                </a:lnTo>
                <a:lnTo>
                  <a:pt x="4594115" y="1454348"/>
                </a:lnTo>
                <a:lnTo>
                  <a:pt x="0" y="1454348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49B8E76-3861-45CB-AF77-A259E87E57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68080" y="4047473"/>
            <a:ext cx="4594115" cy="1454348"/>
          </a:xfrm>
          <a:custGeom>
            <a:avLst/>
            <a:gdLst>
              <a:gd name="connsiteX0" fmla="*/ 0 w 4594115"/>
              <a:gd name="connsiteY0" fmla="*/ 0 h 1454348"/>
              <a:gd name="connsiteX1" fmla="*/ 4594115 w 4594115"/>
              <a:gd name="connsiteY1" fmla="*/ 0 h 1454348"/>
              <a:gd name="connsiteX2" fmla="*/ 4594115 w 4594115"/>
              <a:gd name="connsiteY2" fmla="*/ 1454348 h 1454348"/>
              <a:gd name="connsiteX3" fmla="*/ 0 w 4594115"/>
              <a:gd name="connsiteY3" fmla="*/ 1454348 h 145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4115" h="1454348">
                <a:moveTo>
                  <a:pt x="0" y="0"/>
                </a:moveTo>
                <a:lnTo>
                  <a:pt x="4594115" y="0"/>
                </a:lnTo>
                <a:lnTo>
                  <a:pt x="4594115" y="1454348"/>
                </a:lnTo>
                <a:lnTo>
                  <a:pt x="0" y="1454348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345AC4C-CA61-4F6C-8A8D-62B36BDA0F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68080" y="495319"/>
            <a:ext cx="4594115" cy="1454348"/>
          </a:xfrm>
          <a:custGeom>
            <a:avLst/>
            <a:gdLst>
              <a:gd name="connsiteX0" fmla="*/ 0 w 4594115"/>
              <a:gd name="connsiteY0" fmla="*/ 0 h 1454348"/>
              <a:gd name="connsiteX1" fmla="*/ 4594115 w 4594115"/>
              <a:gd name="connsiteY1" fmla="*/ 0 h 1454348"/>
              <a:gd name="connsiteX2" fmla="*/ 4594115 w 4594115"/>
              <a:gd name="connsiteY2" fmla="*/ 1454348 h 1454348"/>
              <a:gd name="connsiteX3" fmla="*/ 0 w 4594115"/>
              <a:gd name="connsiteY3" fmla="*/ 1454348 h 145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4115" h="1454348">
                <a:moveTo>
                  <a:pt x="0" y="0"/>
                </a:moveTo>
                <a:lnTo>
                  <a:pt x="4594115" y="0"/>
                </a:lnTo>
                <a:lnTo>
                  <a:pt x="4594115" y="1454348"/>
                </a:lnTo>
                <a:lnTo>
                  <a:pt x="0" y="1454348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32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A8D30AD-9F7A-4868-86AF-08F6FC388A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46515" y="318516"/>
            <a:ext cx="8098972" cy="93268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DEA25AB-3A14-4514-BCF6-7D93426ADE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465734"/>
            <a:ext cx="12192000" cy="3773014"/>
          </a:xfrm>
          <a:custGeom>
            <a:avLst/>
            <a:gdLst>
              <a:gd name="connsiteX0" fmla="*/ 0 w 12192000"/>
              <a:gd name="connsiteY0" fmla="*/ 0 h 3773014"/>
              <a:gd name="connsiteX1" fmla="*/ 12192000 w 12192000"/>
              <a:gd name="connsiteY1" fmla="*/ 0 h 3773014"/>
              <a:gd name="connsiteX2" fmla="*/ 12192000 w 12192000"/>
              <a:gd name="connsiteY2" fmla="*/ 3773014 h 3773014"/>
              <a:gd name="connsiteX3" fmla="*/ 0 w 12192000"/>
              <a:gd name="connsiteY3" fmla="*/ 3773014 h 377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73014">
                <a:moveTo>
                  <a:pt x="0" y="0"/>
                </a:moveTo>
                <a:lnTo>
                  <a:pt x="12192000" y="0"/>
                </a:lnTo>
                <a:lnTo>
                  <a:pt x="12192000" y="3773014"/>
                </a:lnTo>
                <a:lnTo>
                  <a:pt x="0" y="377301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73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A6C13F-6594-4341-B1FE-08ABE7A54F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71650" y="596900"/>
            <a:ext cx="5238750" cy="5664200"/>
          </a:xfrm>
          <a:custGeom>
            <a:avLst/>
            <a:gdLst>
              <a:gd name="connsiteX0" fmla="*/ 0 w 4521200"/>
              <a:gd name="connsiteY0" fmla="*/ 0 h 5664200"/>
              <a:gd name="connsiteX1" fmla="*/ 4521200 w 4521200"/>
              <a:gd name="connsiteY1" fmla="*/ 0 h 5664200"/>
              <a:gd name="connsiteX2" fmla="*/ 4521200 w 4521200"/>
              <a:gd name="connsiteY2" fmla="*/ 5664200 h 5664200"/>
              <a:gd name="connsiteX3" fmla="*/ 0 w 4521200"/>
              <a:gd name="connsiteY3" fmla="*/ 5664200 h 566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1200" h="5664200">
                <a:moveTo>
                  <a:pt x="0" y="0"/>
                </a:moveTo>
                <a:lnTo>
                  <a:pt x="4521200" y="0"/>
                </a:lnTo>
                <a:lnTo>
                  <a:pt x="4521200" y="5664200"/>
                </a:lnTo>
                <a:lnTo>
                  <a:pt x="0" y="56642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26DB15CE-8C0F-4015-A946-A7FBC5B661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972055" y="2962656"/>
            <a:ext cx="5829300" cy="93268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</p:spTree>
    <p:extLst>
      <p:ext uri="{BB962C8B-B14F-4D97-AF65-F5344CB8AC3E}">
        <p14:creationId xmlns:p14="http://schemas.microsoft.com/office/powerpoint/2010/main" val="1074836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1DF577-081D-44EC-BF03-2E8438A40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021428" cy="6858000"/>
          </a:xfrm>
          <a:custGeom>
            <a:avLst/>
            <a:gdLst>
              <a:gd name="connsiteX0" fmla="*/ 0 w 7021428"/>
              <a:gd name="connsiteY0" fmla="*/ 0 h 6858000"/>
              <a:gd name="connsiteX1" fmla="*/ 7021428 w 7021428"/>
              <a:gd name="connsiteY1" fmla="*/ 0 h 6858000"/>
              <a:gd name="connsiteX2" fmla="*/ 7021428 w 7021428"/>
              <a:gd name="connsiteY2" fmla="*/ 6858000 h 6858000"/>
              <a:gd name="connsiteX3" fmla="*/ 0 w 70214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1428" h="6858000">
                <a:moveTo>
                  <a:pt x="0" y="0"/>
                </a:moveTo>
                <a:lnTo>
                  <a:pt x="7021428" y="0"/>
                </a:lnTo>
                <a:lnTo>
                  <a:pt x="702142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581327BE-332C-4951-838F-2FB96AB78B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7224" y="318516"/>
            <a:ext cx="6598835" cy="93268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</p:spTree>
    <p:extLst>
      <p:ext uri="{BB962C8B-B14F-4D97-AF65-F5344CB8AC3E}">
        <p14:creationId xmlns:p14="http://schemas.microsoft.com/office/powerpoint/2010/main" val="2238488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A8D30AD-9F7A-4868-86AF-08F6FC388A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46515" y="318516"/>
            <a:ext cx="8098972" cy="93268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</p:spTree>
    <p:extLst>
      <p:ext uri="{BB962C8B-B14F-4D97-AF65-F5344CB8AC3E}">
        <p14:creationId xmlns:p14="http://schemas.microsoft.com/office/powerpoint/2010/main" val="3428772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29DA056-B3B5-490E-B2F5-9B89483C9A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14174" y="1567242"/>
            <a:ext cx="1555436" cy="2585194"/>
          </a:xfrm>
          <a:custGeom>
            <a:avLst/>
            <a:gdLst>
              <a:gd name="connsiteX0" fmla="*/ 1555436 w 1555436"/>
              <a:gd name="connsiteY0" fmla="*/ 0 h 2585194"/>
              <a:gd name="connsiteX1" fmla="*/ 1555436 w 1555436"/>
              <a:gd name="connsiteY1" fmla="*/ 1605845 h 2585194"/>
              <a:gd name="connsiteX2" fmla="*/ 0 w 1555436"/>
              <a:gd name="connsiteY2" fmla="*/ 2585194 h 2585194"/>
              <a:gd name="connsiteX3" fmla="*/ 0 w 1555436"/>
              <a:gd name="connsiteY3" fmla="*/ 979349 h 258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436" h="2585194">
                <a:moveTo>
                  <a:pt x="1555436" y="0"/>
                </a:moveTo>
                <a:lnTo>
                  <a:pt x="1555436" y="1605845"/>
                </a:lnTo>
                <a:lnTo>
                  <a:pt x="0" y="2585194"/>
                </a:lnTo>
                <a:lnTo>
                  <a:pt x="0" y="9793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0B2FC60-24DA-4829-A5D9-95E8014508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5274" y="1567242"/>
            <a:ext cx="1555436" cy="2585194"/>
          </a:xfrm>
          <a:custGeom>
            <a:avLst/>
            <a:gdLst>
              <a:gd name="connsiteX0" fmla="*/ 1555436 w 1555436"/>
              <a:gd name="connsiteY0" fmla="*/ 0 h 2585194"/>
              <a:gd name="connsiteX1" fmla="*/ 1555436 w 1555436"/>
              <a:gd name="connsiteY1" fmla="*/ 1605845 h 2585194"/>
              <a:gd name="connsiteX2" fmla="*/ 0 w 1555436"/>
              <a:gd name="connsiteY2" fmla="*/ 2585194 h 2585194"/>
              <a:gd name="connsiteX3" fmla="*/ 0 w 1555436"/>
              <a:gd name="connsiteY3" fmla="*/ 979349 h 258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436" h="2585194">
                <a:moveTo>
                  <a:pt x="1555436" y="0"/>
                </a:moveTo>
                <a:lnTo>
                  <a:pt x="1555436" y="1605845"/>
                </a:lnTo>
                <a:lnTo>
                  <a:pt x="0" y="2585194"/>
                </a:lnTo>
                <a:lnTo>
                  <a:pt x="0" y="9793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8899906-4968-4436-ABF0-271BF56B76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16374" y="1567242"/>
            <a:ext cx="1555436" cy="2585194"/>
          </a:xfrm>
          <a:custGeom>
            <a:avLst/>
            <a:gdLst>
              <a:gd name="connsiteX0" fmla="*/ 1555436 w 1555436"/>
              <a:gd name="connsiteY0" fmla="*/ 0 h 2585194"/>
              <a:gd name="connsiteX1" fmla="*/ 1555436 w 1555436"/>
              <a:gd name="connsiteY1" fmla="*/ 1605845 h 2585194"/>
              <a:gd name="connsiteX2" fmla="*/ 0 w 1555436"/>
              <a:gd name="connsiteY2" fmla="*/ 2585194 h 2585194"/>
              <a:gd name="connsiteX3" fmla="*/ 0 w 1555436"/>
              <a:gd name="connsiteY3" fmla="*/ 979349 h 258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436" h="2585194">
                <a:moveTo>
                  <a:pt x="1555436" y="0"/>
                </a:moveTo>
                <a:lnTo>
                  <a:pt x="1555436" y="1605845"/>
                </a:lnTo>
                <a:lnTo>
                  <a:pt x="0" y="2585194"/>
                </a:lnTo>
                <a:lnTo>
                  <a:pt x="0" y="9793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A8D30AD-9F7A-4868-86AF-08F6FC388A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46515" y="318516"/>
            <a:ext cx="8098972" cy="93268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67E918B-BE25-4B7A-AF53-FA1006BB05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63074" y="1567242"/>
            <a:ext cx="1555436" cy="2585194"/>
          </a:xfrm>
          <a:custGeom>
            <a:avLst/>
            <a:gdLst>
              <a:gd name="connsiteX0" fmla="*/ 1555436 w 1555436"/>
              <a:gd name="connsiteY0" fmla="*/ 0 h 2585194"/>
              <a:gd name="connsiteX1" fmla="*/ 1555436 w 1555436"/>
              <a:gd name="connsiteY1" fmla="*/ 1605845 h 2585194"/>
              <a:gd name="connsiteX2" fmla="*/ 0 w 1555436"/>
              <a:gd name="connsiteY2" fmla="*/ 2585194 h 2585194"/>
              <a:gd name="connsiteX3" fmla="*/ 0 w 1555436"/>
              <a:gd name="connsiteY3" fmla="*/ 979349 h 258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436" h="2585194">
                <a:moveTo>
                  <a:pt x="1555436" y="0"/>
                </a:moveTo>
                <a:lnTo>
                  <a:pt x="1555436" y="1605845"/>
                </a:lnTo>
                <a:lnTo>
                  <a:pt x="0" y="2585194"/>
                </a:lnTo>
                <a:lnTo>
                  <a:pt x="0" y="9793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76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A8D30AD-9F7A-4868-86AF-08F6FC388A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46515" y="318516"/>
            <a:ext cx="8098972" cy="93268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80EEDAD-4C37-44FD-9A02-3F325CA5D6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11300" y="1420368"/>
            <a:ext cx="1841498" cy="1841498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FD867B6-D569-4CCC-9499-581D3AB78B9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75251" y="1420368"/>
            <a:ext cx="1841498" cy="1841498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57BCD05-7A16-4837-8F42-A7E4B1DE99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39202" y="1420368"/>
            <a:ext cx="1841498" cy="1841498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0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0C32B0-4F67-4973-8E21-5ADC03DD46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7999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8D73DC4-3DC3-4179-9209-375A6D24F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9850" y="2273300"/>
            <a:ext cx="9512300" cy="23368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7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</p:spTree>
    <p:extLst>
      <p:ext uri="{BB962C8B-B14F-4D97-AF65-F5344CB8AC3E}">
        <p14:creationId xmlns:p14="http://schemas.microsoft.com/office/powerpoint/2010/main" val="593572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A8D30AD-9F7A-4868-86AF-08F6FC388A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46515" y="318516"/>
            <a:ext cx="8098972" cy="93268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A12457E-9429-47F4-A5EE-9535684DE3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7187" y="1562101"/>
            <a:ext cx="10657629" cy="2666989"/>
          </a:xfrm>
          <a:custGeom>
            <a:avLst/>
            <a:gdLst>
              <a:gd name="connsiteX0" fmla="*/ 0 w 10657629"/>
              <a:gd name="connsiteY0" fmla="*/ 0 h 2666989"/>
              <a:gd name="connsiteX1" fmla="*/ 10657629 w 10657629"/>
              <a:gd name="connsiteY1" fmla="*/ 0 h 2666989"/>
              <a:gd name="connsiteX2" fmla="*/ 10657629 w 10657629"/>
              <a:gd name="connsiteY2" fmla="*/ 2666989 h 2666989"/>
              <a:gd name="connsiteX3" fmla="*/ 0 w 10657629"/>
              <a:gd name="connsiteY3" fmla="*/ 2666989 h 266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57629" h="2666989">
                <a:moveTo>
                  <a:pt x="0" y="0"/>
                </a:moveTo>
                <a:lnTo>
                  <a:pt x="10657629" y="0"/>
                </a:lnTo>
                <a:lnTo>
                  <a:pt x="10657629" y="2666989"/>
                </a:lnTo>
                <a:lnTo>
                  <a:pt x="0" y="2666989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4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33C7BE9-91B6-4BF8-8596-34C8A46A5C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115" y="428172"/>
            <a:ext cx="6096726" cy="3747809"/>
          </a:xfrm>
          <a:custGeom>
            <a:avLst/>
            <a:gdLst>
              <a:gd name="connsiteX0" fmla="*/ 0 w 6452961"/>
              <a:gd name="connsiteY0" fmla="*/ 0 h 3747809"/>
              <a:gd name="connsiteX1" fmla="*/ 6452961 w 6452961"/>
              <a:gd name="connsiteY1" fmla="*/ 0 h 3747809"/>
              <a:gd name="connsiteX2" fmla="*/ 6452961 w 6452961"/>
              <a:gd name="connsiteY2" fmla="*/ 3747809 h 3747809"/>
              <a:gd name="connsiteX3" fmla="*/ 0 w 6452961"/>
              <a:gd name="connsiteY3" fmla="*/ 3747809 h 374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52961" h="3747809">
                <a:moveTo>
                  <a:pt x="0" y="0"/>
                </a:moveTo>
                <a:lnTo>
                  <a:pt x="6452961" y="0"/>
                </a:lnTo>
                <a:lnTo>
                  <a:pt x="6452961" y="3747809"/>
                </a:lnTo>
                <a:lnTo>
                  <a:pt x="0" y="3747809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5CFA92D-B668-4D08-91F5-1B4FAE2783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11970" y="4381501"/>
            <a:ext cx="1709176" cy="1842809"/>
          </a:xfrm>
          <a:custGeom>
            <a:avLst/>
            <a:gdLst>
              <a:gd name="connsiteX0" fmla="*/ 0 w 1709176"/>
              <a:gd name="connsiteY0" fmla="*/ 0 h 1842809"/>
              <a:gd name="connsiteX1" fmla="*/ 1709176 w 1709176"/>
              <a:gd name="connsiteY1" fmla="*/ 0 h 1842809"/>
              <a:gd name="connsiteX2" fmla="*/ 1709176 w 1709176"/>
              <a:gd name="connsiteY2" fmla="*/ 1842809 h 1842809"/>
              <a:gd name="connsiteX3" fmla="*/ 0 w 1709176"/>
              <a:gd name="connsiteY3" fmla="*/ 1842809 h 1842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9176" h="1842809">
                <a:moveTo>
                  <a:pt x="0" y="0"/>
                </a:moveTo>
                <a:lnTo>
                  <a:pt x="1709176" y="0"/>
                </a:lnTo>
                <a:lnTo>
                  <a:pt x="1709176" y="1842809"/>
                </a:lnTo>
                <a:lnTo>
                  <a:pt x="0" y="1842809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EFC14C89-E8CC-4D0C-8EC2-D764DE20F0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15225" y="771525"/>
            <a:ext cx="4286250" cy="120015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</p:spTree>
    <p:extLst>
      <p:ext uri="{BB962C8B-B14F-4D97-AF65-F5344CB8AC3E}">
        <p14:creationId xmlns:p14="http://schemas.microsoft.com/office/powerpoint/2010/main" val="1517127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BC0B248-0E83-4053-9674-E7134E3695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864" y="1546225"/>
            <a:ext cx="2771775" cy="4286250"/>
          </a:xfrm>
          <a:custGeom>
            <a:avLst/>
            <a:gdLst>
              <a:gd name="connsiteX0" fmla="*/ 0 w 2771775"/>
              <a:gd name="connsiteY0" fmla="*/ 0 h 4286250"/>
              <a:gd name="connsiteX1" fmla="*/ 2771775 w 2771775"/>
              <a:gd name="connsiteY1" fmla="*/ 0 h 4286250"/>
              <a:gd name="connsiteX2" fmla="*/ 2771775 w 2771775"/>
              <a:gd name="connsiteY2" fmla="*/ 4286250 h 4286250"/>
              <a:gd name="connsiteX3" fmla="*/ 0 w 2771775"/>
              <a:gd name="connsiteY3" fmla="*/ 4286250 h 428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1775" h="4286250">
                <a:moveTo>
                  <a:pt x="0" y="0"/>
                </a:moveTo>
                <a:lnTo>
                  <a:pt x="2771775" y="0"/>
                </a:lnTo>
                <a:lnTo>
                  <a:pt x="2771775" y="4286250"/>
                </a:lnTo>
                <a:lnTo>
                  <a:pt x="0" y="428625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99AB810-6461-4293-89D3-A2DC0650BA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1364" y="1546225"/>
            <a:ext cx="2771775" cy="4286250"/>
          </a:xfrm>
          <a:custGeom>
            <a:avLst/>
            <a:gdLst>
              <a:gd name="connsiteX0" fmla="*/ 0 w 2771775"/>
              <a:gd name="connsiteY0" fmla="*/ 0 h 4286250"/>
              <a:gd name="connsiteX1" fmla="*/ 2771775 w 2771775"/>
              <a:gd name="connsiteY1" fmla="*/ 0 h 4286250"/>
              <a:gd name="connsiteX2" fmla="*/ 2771775 w 2771775"/>
              <a:gd name="connsiteY2" fmla="*/ 4286250 h 4286250"/>
              <a:gd name="connsiteX3" fmla="*/ 0 w 2771775"/>
              <a:gd name="connsiteY3" fmla="*/ 4286250 h 428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1775" h="4286250">
                <a:moveTo>
                  <a:pt x="0" y="0"/>
                </a:moveTo>
                <a:lnTo>
                  <a:pt x="2771775" y="0"/>
                </a:lnTo>
                <a:lnTo>
                  <a:pt x="2771775" y="4286250"/>
                </a:lnTo>
                <a:lnTo>
                  <a:pt x="0" y="428625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4868636-351B-41C6-B8BA-1E6E96EC8C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38864" y="1546225"/>
            <a:ext cx="2771775" cy="4286250"/>
          </a:xfrm>
          <a:custGeom>
            <a:avLst/>
            <a:gdLst>
              <a:gd name="connsiteX0" fmla="*/ 0 w 2771775"/>
              <a:gd name="connsiteY0" fmla="*/ 0 h 4286250"/>
              <a:gd name="connsiteX1" fmla="*/ 2771775 w 2771775"/>
              <a:gd name="connsiteY1" fmla="*/ 0 h 4286250"/>
              <a:gd name="connsiteX2" fmla="*/ 2771775 w 2771775"/>
              <a:gd name="connsiteY2" fmla="*/ 4286250 h 4286250"/>
              <a:gd name="connsiteX3" fmla="*/ 0 w 2771775"/>
              <a:gd name="connsiteY3" fmla="*/ 4286250 h 428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1775" h="4286250">
                <a:moveTo>
                  <a:pt x="0" y="0"/>
                </a:moveTo>
                <a:lnTo>
                  <a:pt x="2771775" y="0"/>
                </a:lnTo>
                <a:lnTo>
                  <a:pt x="2771775" y="4286250"/>
                </a:lnTo>
                <a:lnTo>
                  <a:pt x="0" y="428625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542A787-40AD-48C6-97CE-B5B7EBACFA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96364" y="1546225"/>
            <a:ext cx="2771775" cy="4286250"/>
          </a:xfrm>
          <a:custGeom>
            <a:avLst/>
            <a:gdLst>
              <a:gd name="connsiteX0" fmla="*/ 0 w 2771775"/>
              <a:gd name="connsiteY0" fmla="*/ 0 h 4286250"/>
              <a:gd name="connsiteX1" fmla="*/ 2771775 w 2771775"/>
              <a:gd name="connsiteY1" fmla="*/ 0 h 4286250"/>
              <a:gd name="connsiteX2" fmla="*/ 2771775 w 2771775"/>
              <a:gd name="connsiteY2" fmla="*/ 4286250 h 4286250"/>
              <a:gd name="connsiteX3" fmla="*/ 0 w 2771775"/>
              <a:gd name="connsiteY3" fmla="*/ 4286250 h 428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1775" h="4286250">
                <a:moveTo>
                  <a:pt x="0" y="0"/>
                </a:moveTo>
                <a:lnTo>
                  <a:pt x="2771775" y="0"/>
                </a:lnTo>
                <a:lnTo>
                  <a:pt x="2771775" y="4286250"/>
                </a:lnTo>
                <a:lnTo>
                  <a:pt x="0" y="428625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D145CD8F-2F0E-47C1-90F3-C30CEE6C9A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46515" y="318516"/>
            <a:ext cx="8098972" cy="93268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</p:spTree>
    <p:extLst>
      <p:ext uri="{BB962C8B-B14F-4D97-AF65-F5344CB8AC3E}">
        <p14:creationId xmlns:p14="http://schemas.microsoft.com/office/powerpoint/2010/main" val="2409356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A8D30AD-9F7A-4868-86AF-08F6FC388A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46515" y="318516"/>
            <a:ext cx="8098972" cy="93268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17741F4-A051-4DFF-B2F8-4FF2F39551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6008" y="1790954"/>
            <a:ext cx="4642292" cy="4150260"/>
          </a:xfrm>
          <a:custGeom>
            <a:avLst/>
            <a:gdLst>
              <a:gd name="connsiteX0" fmla="*/ 0 w 3321493"/>
              <a:gd name="connsiteY0" fmla="*/ 0 h 4150260"/>
              <a:gd name="connsiteX1" fmla="*/ 3321493 w 3321493"/>
              <a:gd name="connsiteY1" fmla="*/ 0 h 4150260"/>
              <a:gd name="connsiteX2" fmla="*/ 3321493 w 3321493"/>
              <a:gd name="connsiteY2" fmla="*/ 4150260 h 4150260"/>
              <a:gd name="connsiteX3" fmla="*/ 0 w 3321493"/>
              <a:gd name="connsiteY3" fmla="*/ 4150260 h 415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1493" h="4150260">
                <a:moveTo>
                  <a:pt x="0" y="0"/>
                </a:moveTo>
                <a:lnTo>
                  <a:pt x="3321493" y="0"/>
                </a:lnTo>
                <a:lnTo>
                  <a:pt x="3321493" y="4150260"/>
                </a:lnTo>
                <a:lnTo>
                  <a:pt x="0" y="415026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57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042C0D04-4699-4DD5-BDB6-26A44124A7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29893" y="1414272"/>
            <a:ext cx="2345436" cy="421030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id-ID" dirty="0"/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72DC6F6D-BE93-4D09-B4E8-6CBEAA0D43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3400" y="1321816"/>
            <a:ext cx="4991100" cy="17642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</p:spTree>
    <p:extLst>
      <p:ext uri="{BB962C8B-B14F-4D97-AF65-F5344CB8AC3E}">
        <p14:creationId xmlns:p14="http://schemas.microsoft.com/office/powerpoint/2010/main" val="678026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21C513A-6F40-43E2-A487-B450D84A94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61443" y="1622743"/>
            <a:ext cx="4740275" cy="28575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7185D528-9730-4E21-9F7E-6F0BE3F4F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46515" y="318516"/>
            <a:ext cx="8098972" cy="93268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</p:spTree>
    <p:extLst>
      <p:ext uri="{BB962C8B-B14F-4D97-AF65-F5344CB8AC3E}">
        <p14:creationId xmlns:p14="http://schemas.microsoft.com/office/powerpoint/2010/main" val="162717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A8D30AD-9F7A-4868-86AF-08F6FC388A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46515" y="318516"/>
            <a:ext cx="8098972" cy="93268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276D9AD-4EE9-454F-BE24-0AAF407CB2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08121" y="1905001"/>
            <a:ext cx="2581275" cy="3428981"/>
          </a:xfrm>
          <a:custGeom>
            <a:avLst/>
            <a:gdLst>
              <a:gd name="connsiteX0" fmla="*/ 0 w 2581275"/>
              <a:gd name="connsiteY0" fmla="*/ 0 h 3428981"/>
              <a:gd name="connsiteX1" fmla="*/ 2581275 w 2581275"/>
              <a:gd name="connsiteY1" fmla="*/ 0 h 3428981"/>
              <a:gd name="connsiteX2" fmla="*/ 2581275 w 2581275"/>
              <a:gd name="connsiteY2" fmla="*/ 3428981 h 3428981"/>
              <a:gd name="connsiteX3" fmla="*/ 0 w 2581275"/>
              <a:gd name="connsiteY3" fmla="*/ 3428981 h 342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3428981">
                <a:moveTo>
                  <a:pt x="0" y="0"/>
                </a:moveTo>
                <a:lnTo>
                  <a:pt x="2581275" y="0"/>
                </a:lnTo>
                <a:lnTo>
                  <a:pt x="2581275" y="3428981"/>
                </a:lnTo>
                <a:lnTo>
                  <a:pt x="0" y="3428981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6EAFD56-9CCC-440D-8371-360153EE46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22821" y="1905001"/>
            <a:ext cx="2581275" cy="3428981"/>
          </a:xfrm>
          <a:custGeom>
            <a:avLst/>
            <a:gdLst>
              <a:gd name="connsiteX0" fmla="*/ 0 w 2581275"/>
              <a:gd name="connsiteY0" fmla="*/ 0 h 3428981"/>
              <a:gd name="connsiteX1" fmla="*/ 2581275 w 2581275"/>
              <a:gd name="connsiteY1" fmla="*/ 0 h 3428981"/>
              <a:gd name="connsiteX2" fmla="*/ 2581275 w 2581275"/>
              <a:gd name="connsiteY2" fmla="*/ 3428981 h 3428981"/>
              <a:gd name="connsiteX3" fmla="*/ 0 w 2581275"/>
              <a:gd name="connsiteY3" fmla="*/ 3428981 h 342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3428981">
                <a:moveTo>
                  <a:pt x="0" y="0"/>
                </a:moveTo>
                <a:lnTo>
                  <a:pt x="2581275" y="0"/>
                </a:lnTo>
                <a:lnTo>
                  <a:pt x="2581275" y="3428981"/>
                </a:lnTo>
                <a:lnTo>
                  <a:pt x="0" y="3428981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FE1BBA9-A020-4F6E-8354-C8A4675710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37521" y="1905001"/>
            <a:ext cx="2581275" cy="3428981"/>
          </a:xfrm>
          <a:custGeom>
            <a:avLst/>
            <a:gdLst>
              <a:gd name="connsiteX0" fmla="*/ 0 w 2581275"/>
              <a:gd name="connsiteY0" fmla="*/ 0 h 3428981"/>
              <a:gd name="connsiteX1" fmla="*/ 2581275 w 2581275"/>
              <a:gd name="connsiteY1" fmla="*/ 0 h 3428981"/>
              <a:gd name="connsiteX2" fmla="*/ 2581275 w 2581275"/>
              <a:gd name="connsiteY2" fmla="*/ 3428981 h 3428981"/>
              <a:gd name="connsiteX3" fmla="*/ 0 w 2581275"/>
              <a:gd name="connsiteY3" fmla="*/ 3428981 h 342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1275" h="3428981">
                <a:moveTo>
                  <a:pt x="0" y="0"/>
                </a:moveTo>
                <a:lnTo>
                  <a:pt x="2581275" y="0"/>
                </a:lnTo>
                <a:lnTo>
                  <a:pt x="2581275" y="3428981"/>
                </a:lnTo>
                <a:lnTo>
                  <a:pt x="0" y="3428981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A8D30AD-9F7A-4868-86AF-08F6FC388A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46515" y="318516"/>
            <a:ext cx="8098972" cy="93268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51A702F-52A4-448E-9CB5-F237F77B10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05601" y="1465734"/>
            <a:ext cx="3911601" cy="4533898"/>
          </a:xfrm>
          <a:custGeom>
            <a:avLst/>
            <a:gdLst>
              <a:gd name="connsiteX0" fmla="*/ 0 w 3911601"/>
              <a:gd name="connsiteY0" fmla="*/ 0 h 4533898"/>
              <a:gd name="connsiteX1" fmla="*/ 3911601 w 3911601"/>
              <a:gd name="connsiteY1" fmla="*/ 0 h 4533898"/>
              <a:gd name="connsiteX2" fmla="*/ 3911601 w 3911601"/>
              <a:gd name="connsiteY2" fmla="*/ 4533898 h 4533898"/>
              <a:gd name="connsiteX3" fmla="*/ 0 w 3911601"/>
              <a:gd name="connsiteY3" fmla="*/ 4533898 h 453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1601" h="4533898">
                <a:moveTo>
                  <a:pt x="0" y="0"/>
                </a:moveTo>
                <a:lnTo>
                  <a:pt x="3911601" y="0"/>
                </a:lnTo>
                <a:lnTo>
                  <a:pt x="3911601" y="4533898"/>
                </a:lnTo>
                <a:lnTo>
                  <a:pt x="0" y="4533898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20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A8D30AD-9F7A-4868-86AF-08F6FC388A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46515" y="318516"/>
            <a:ext cx="8098972" cy="932688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BAF5B96-D36A-4D6B-9C62-3E03A47AF1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048125"/>
            <a:ext cx="12192000" cy="2809875"/>
          </a:xfrm>
          <a:custGeom>
            <a:avLst/>
            <a:gdLst>
              <a:gd name="connsiteX0" fmla="*/ 0 w 5943600"/>
              <a:gd name="connsiteY0" fmla="*/ 0 h 2809875"/>
              <a:gd name="connsiteX1" fmla="*/ 5943600 w 5943600"/>
              <a:gd name="connsiteY1" fmla="*/ 0 h 2809875"/>
              <a:gd name="connsiteX2" fmla="*/ 5943600 w 5943600"/>
              <a:gd name="connsiteY2" fmla="*/ 2809875 h 2809875"/>
              <a:gd name="connsiteX3" fmla="*/ 0 w 5943600"/>
              <a:gd name="connsiteY3" fmla="*/ 2809875 h 28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0" h="2809875">
                <a:moveTo>
                  <a:pt x="0" y="0"/>
                </a:moveTo>
                <a:lnTo>
                  <a:pt x="5943600" y="0"/>
                </a:lnTo>
                <a:lnTo>
                  <a:pt x="5943600" y="2809875"/>
                </a:lnTo>
                <a:lnTo>
                  <a:pt x="0" y="2809875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05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8D73DC4-3DC3-4179-9209-375A6D24F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9850" y="1612900"/>
            <a:ext cx="9512300" cy="23368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7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12CF424-ECB0-411D-B55A-7E87EA3B48D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36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D964EB6D-3387-41C5-A7D8-C0239FD77F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7224" y="318516"/>
            <a:ext cx="5057775" cy="93268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E785A37-4510-43ED-A98C-ACC8ADDDE9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9632" y="1524000"/>
            <a:ext cx="5992362" cy="4381501"/>
          </a:xfrm>
          <a:custGeom>
            <a:avLst/>
            <a:gdLst>
              <a:gd name="connsiteX0" fmla="*/ 0 w 5992362"/>
              <a:gd name="connsiteY0" fmla="*/ 0 h 3937000"/>
              <a:gd name="connsiteX1" fmla="*/ 5992362 w 5992362"/>
              <a:gd name="connsiteY1" fmla="*/ 0 h 3937000"/>
              <a:gd name="connsiteX2" fmla="*/ 5992362 w 5992362"/>
              <a:gd name="connsiteY2" fmla="*/ 3937000 h 3937000"/>
              <a:gd name="connsiteX3" fmla="*/ 0 w 5992362"/>
              <a:gd name="connsiteY3" fmla="*/ 3937000 h 393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2362" h="3937000">
                <a:moveTo>
                  <a:pt x="0" y="0"/>
                </a:moveTo>
                <a:lnTo>
                  <a:pt x="5992362" y="0"/>
                </a:lnTo>
                <a:lnTo>
                  <a:pt x="5992362" y="3937000"/>
                </a:lnTo>
                <a:lnTo>
                  <a:pt x="0" y="3937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87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E14B6-DA89-43AA-8DC7-1A96BFF570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558800"/>
            <a:ext cx="10972800" cy="5765800"/>
          </a:xfrm>
          <a:solidFill>
            <a:schemeClr val="bg2">
              <a:lumMod val="9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EFD8220-8130-4A35-A3F2-1F56892A81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9600" y="2235200"/>
            <a:ext cx="6477000" cy="11938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72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407808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71B8DA64-E9C5-4418-953F-DD0C383E75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9725" y="733425"/>
            <a:ext cx="4286250" cy="120015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158537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71B8DA64-E9C5-4418-953F-DD0C383E75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9725" y="733425"/>
            <a:ext cx="4286250" cy="120015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C519FD7-039A-44ED-8EB2-0A677C5E64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" y="0"/>
            <a:ext cx="5782651" cy="6858000"/>
          </a:xfrm>
          <a:custGeom>
            <a:avLst/>
            <a:gdLst>
              <a:gd name="connsiteX0" fmla="*/ 4114801 w 5782651"/>
              <a:gd name="connsiteY0" fmla="*/ 4771022 h 6858000"/>
              <a:gd name="connsiteX1" fmla="*/ 4114801 w 5782651"/>
              <a:gd name="connsiteY1" fmla="*/ 6858000 h 6858000"/>
              <a:gd name="connsiteX2" fmla="*/ 1364065 w 5782651"/>
              <a:gd name="connsiteY2" fmla="*/ 6858000 h 6858000"/>
              <a:gd name="connsiteX3" fmla="*/ 1364065 w 5782651"/>
              <a:gd name="connsiteY3" fmla="*/ 6502969 h 6858000"/>
              <a:gd name="connsiteX4" fmla="*/ 919567 w 5782651"/>
              <a:gd name="connsiteY4" fmla="*/ 4140200 h 6858000"/>
              <a:gd name="connsiteX5" fmla="*/ 919567 w 5782651"/>
              <a:gd name="connsiteY5" fmla="*/ 6858000 h 6858000"/>
              <a:gd name="connsiteX6" fmla="*/ 2 w 5782651"/>
              <a:gd name="connsiteY6" fmla="*/ 6858000 h 6858000"/>
              <a:gd name="connsiteX7" fmla="*/ 2 w 5782651"/>
              <a:gd name="connsiteY7" fmla="*/ 4719186 h 6858000"/>
              <a:gd name="connsiteX8" fmla="*/ 5782651 w 5782651"/>
              <a:gd name="connsiteY8" fmla="*/ 3734291 h 6858000"/>
              <a:gd name="connsiteX9" fmla="*/ 5782651 w 5782651"/>
              <a:gd name="connsiteY9" fmla="*/ 5140596 h 6858000"/>
              <a:gd name="connsiteX10" fmla="*/ 4420491 w 5782651"/>
              <a:gd name="connsiteY10" fmla="*/ 5998253 h 6858000"/>
              <a:gd name="connsiteX11" fmla="*/ 4420491 w 5782651"/>
              <a:gd name="connsiteY11" fmla="*/ 4591948 h 6858000"/>
              <a:gd name="connsiteX12" fmla="*/ 4559301 w 5782651"/>
              <a:gd name="connsiteY12" fmla="*/ 773698 h 6858000"/>
              <a:gd name="connsiteX13" fmla="*/ 4559301 w 5782651"/>
              <a:gd name="connsiteY13" fmla="*/ 4072486 h 6858000"/>
              <a:gd name="connsiteX14" fmla="*/ 1364066 w 5782651"/>
              <a:gd name="connsiteY14" fmla="*/ 6084303 h 6858000"/>
              <a:gd name="connsiteX15" fmla="*/ 1364066 w 5782651"/>
              <a:gd name="connsiteY15" fmla="*/ 2785516 h 6858000"/>
              <a:gd name="connsiteX16" fmla="*/ 3878221 w 5782651"/>
              <a:gd name="connsiteY16" fmla="*/ 2 h 6858000"/>
              <a:gd name="connsiteX17" fmla="*/ 5107033 w 5782651"/>
              <a:gd name="connsiteY17" fmla="*/ 2 h 6858000"/>
              <a:gd name="connsiteX18" fmla="*/ 3878221 w 5782651"/>
              <a:gd name="connsiteY18" fmla="*/ 773699 h 6858000"/>
              <a:gd name="connsiteX19" fmla="*/ 0 w 5782651"/>
              <a:gd name="connsiteY19" fmla="*/ 0 h 6858000"/>
              <a:gd name="connsiteX20" fmla="*/ 3352801 w 5782651"/>
              <a:gd name="connsiteY20" fmla="*/ 0 h 6858000"/>
              <a:gd name="connsiteX21" fmla="*/ 3352801 w 5782651"/>
              <a:gd name="connsiteY21" fmla="*/ 1076151 h 6858000"/>
              <a:gd name="connsiteX22" fmla="*/ 0 w 5782651"/>
              <a:gd name="connsiteY22" fmla="*/ 31871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82651" h="6858000">
                <a:moveTo>
                  <a:pt x="4114801" y="4771022"/>
                </a:moveTo>
                <a:lnTo>
                  <a:pt x="4114801" y="6858000"/>
                </a:lnTo>
                <a:lnTo>
                  <a:pt x="1364065" y="6858000"/>
                </a:lnTo>
                <a:lnTo>
                  <a:pt x="1364065" y="6502969"/>
                </a:lnTo>
                <a:close/>
                <a:moveTo>
                  <a:pt x="919567" y="4140200"/>
                </a:moveTo>
                <a:lnTo>
                  <a:pt x="919567" y="6858000"/>
                </a:lnTo>
                <a:lnTo>
                  <a:pt x="2" y="6858000"/>
                </a:lnTo>
                <a:lnTo>
                  <a:pt x="2" y="4719186"/>
                </a:lnTo>
                <a:close/>
                <a:moveTo>
                  <a:pt x="5782651" y="3734291"/>
                </a:moveTo>
                <a:lnTo>
                  <a:pt x="5782651" y="5140596"/>
                </a:lnTo>
                <a:lnTo>
                  <a:pt x="4420491" y="5998253"/>
                </a:lnTo>
                <a:lnTo>
                  <a:pt x="4420491" y="4591948"/>
                </a:lnTo>
                <a:close/>
                <a:moveTo>
                  <a:pt x="4559301" y="773698"/>
                </a:moveTo>
                <a:lnTo>
                  <a:pt x="4559301" y="4072486"/>
                </a:lnTo>
                <a:lnTo>
                  <a:pt x="1364066" y="6084303"/>
                </a:lnTo>
                <a:lnTo>
                  <a:pt x="1364066" y="2785516"/>
                </a:lnTo>
                <a:close/>
                <a:moveTo>
                  <a:pt x="3878221" y="2"/>
                </a:moveTo>
                <a:lnTo>
                  <a:pt x="5107033" y="2"/>
                </a:lnTo>
                <a:lnTo>
                  <a:pt x="3878221" y="773699"/>
                </a:lnTo>
                <a:close/>
                <a:moveTo>
                  <a:pt x="0" y="0"/>
                </a:moveTo>
                <a:lnTo>
                  <a:pt x="3352801" y="0"/>
                </a:lnTo>
                <a:lnTo>
                  <a:pt x="3352801" y="1076151"/>
                </a:lnTo>
                <a:lnTo>
                  <a:pt x="0" y="31871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49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389BB11A-216C-4F49-BA07-B9E6796974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7224" y="318516"/>
            <a:ext cx="6598835" cy="93268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</p:spTree>
    <p:extLst>
      <p:ext uri="{BB962C8B-B14F-4D97-AF65-F5344CB8AC3E}">
        <p14:creationId xmlns:p14="http://schemas.microsoft.com/office/powerpoint/2010/main" val="90750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389BB11A-216C-4F49-BA07-B9E6796974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7224" y="318516"/>
            <a:ext cx="6598835" cy="93268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15BD84-8324-4B83-AFF4-30285594DB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4717" y="0"/>
            <a:ext cx="5627285" cy="6858000"/>
          </a:xfrm>
          <a:custGeom>
            <a:avLst/>
            <a:gdLst>
              <a:gd name="connsiteX0" fmla="*/ 5035683 w 5627285"/>
              <a:gd name="connsiteY0" fmla="*/ 0 h 6858000"/>
              <a:gd name="connsiteX1" fmla="*/ 5627285 w 5627285"/>
              <a:gd name="connsiteY1" fmla="*/ 0 h 6858000"/>
              <a:gd name="connsiteX2" fmla="*/ 5627285 w 5627285"/>
              <a:gd name="connsiteY2" fmla="*/ 6440208 h 6858000"/>
              <a:gd name="connsiteX3" fmla="*/ 4963734 w 5627285"/>
              <a:gd name="connsiteY3" fmla="*/ 6858000 h 6858000"/>
              <a:gd name="connsiteX4" fmla="*/ 0 w 5627285"/>
              <a:gd name="connsiteY4" fmla="*/ 6858000 h 6858000"/>
              <a:gd name="connsiteX5" fmla="*/ 0 w 5627285"/>
              <a:gd name="connsiteY5" fmla="*/ 31706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7285" h="6858000">
                <a:moveTo>
                  <a:pt x="5035683" y="0"/>
                </a:moveTo>
                <a:lnTo>
                  <a:pt x="5627285" y="0"/>
                </a:lnTo>
                <a:lnTo>
                  <a:pt x="5627285" y="6440208"/>
                </a:lnTo>
                <a:lnTo>
                  <a:pt x="4963734" y="6858000"/>
                </a:lnTo>
                <a:lnTo>
                  <a:pt x="0" y="6858000"/>
                </a:lnTo>
                <a:lnTo>
                  <a:pt x="0" y="31706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30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6005476-B7B9-4F0B-AB0A-44C5D68E04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882900" cy="6858000"/>
          </a:xfrm>
          <a:custGeom>
            <a:avLst/>
            <a:gdLst>
              <a:gd name="connsiteX0" fmla="*/ 0 w 2882900"/>
              <a:gd name="connsiteY0" fmla="*/ 0 h 6858000"/>
              <a:gd name="connsiteX1" fmla="*/ 2882900 w 2882900"/>
              <a:gd name="connsiteY1" fmla="*/ 0 h 6858000"/>
              <a:gd name="connsiteX2" fmla="*/ 2882900 w 2882900"/>
              <a:gd name="connsiteY2" fmla="*/ 6858000 h 6858000"/>
              <a:gd name="connsiteX3" fmla="*/ 0 w 2882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2900" h="6858000">
                <a:moveTo>
                  <a:pt x="0" y="0"/>
                </a:moveTo>
                <a:lnTo>
                  <a:pt x="2882900" y="0"/>
                </a:lnTo>
                <a:lnTo>
                  <a:pt x="2882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70F85-707F-4F6A-99B5-2412E858B8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0924" y="318516"/>
            <a:ext cx="6598835" cy="93268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Write Title Here</a:t>
            </a:r>
          </a:p>
        </p:txBody>
      </p:sp>
    </p:spTree>
    <p:extLst>
      <p:ext uri="{BB962C8B-B14F-4D97-AF65-F5344CB8AC3E}">
        <p14:creationId xmlns:p14="http://schemas.microsoft.com/office/powerpoint/2010/main" val="1890406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86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7" r:id="rId6"/>
    <p:sldLayoutId id="2147483654" r:id="rId7"/>
    <p:sldLayoutId id="2147483678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2" r:id="rId15"/>
    <p:sldLayoutId id="2147483679" r:id="rId16"/>
    <p:sldLayoutId id="2147483663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3" r:id="rId24"/>
    <p:sldLayoutId id="2147483674" r:id="rId25"/>
    <p:sldLayoutId id="2147483675" r:id="rId26"/>
    <p:sldLayoutId id="2147483676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E503CD1-66CC-4B1E-932A-7C32068CB6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61A4892C-BF4A-4853-B1F1-0D27926BC188}"/>
              </a:ext>
            </a:extLst>
          </p:cNvPr>
          <p:cNvSpPr/>
          <p:nvPr/>
        </p:nvSpPr>
        <p:spPr>
          <a:xfrm>
            <a:off x="1588" y="0"/>
            <a:ext cx="12190412" cy="6858000"/>
          </a:xfrm>
          <a:prstGeom prst="rect">
            <a:avLst/>
          </a:prstGeom>
          <a:solidFill>
            <a:schemeClr val="tx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D2EDC204-86F0-42D3-B0C1-F296AFBEF294}"/>
              </a:ext>
            </a:extLst>
          </p:cNvPr>
          <p:cNvSpPr>
            <a:spLocks/>
          </p:cNvSpPr>
          <p:nvPr/>
        </p:nvSpPr>
        <p:spPr bwMode="auto">
          <a:xfrm>
            <a:off x="1588" y="3441700"/>
            <a:ext cx="2225675" cy="3416300"/>
          </a:xfrm>
          <a:custGeom>
            <a:avLst/>
            <a:gdLst>
              <a:gd name="T0" fmla="*/ 1402 w 1402"/>
              <a:gd name="T1" fmla="*/ 0 h 2152"/>
              <a:gd name="T2" fmla="*/ 0 w 1402"/>
              <a:gd name="T3" fmla="*/ 901 h 2152"/>
              <a:gd name="T4" fmla="*/ 0 w 1402"/>
              <a:gd name="T5" fmla="*/ 2152 h 2152"/>
              <a:gd name="T6" fmla="*/ 354 w 1402"/>
              <a:gd name="T7" fmla="*/ 2152 h 2152"/>
              <a:gd name="T8" fmla="*/ 1402 w 1402"/>
              <a:gd name="T9" fmla="*/ 1478 h 2152"/>
              <a:gd name="T10" fmla="*/ 1402 w 1402"/>
              <a:gd name="T11" fmla="*/ 0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2" h="2152">
                <a:moveTo>
                  <a:pt x="1402" y="0"/>
                </a:moveTo>
                <a:lnTo>
                  <a:pt x="0" y="901"/>
                </a:lnTo>
                <a:lnTo>
                  <a:pt x="0" y="2152"/>
                </a:lnTo>
                <a:lnTo>
                  <a:pt x="354" y="2152"/>
                </a:lnTo>
                <a:lnTo>
                  <a:pt x="1402" y="1478"/>
                </a:lnTo>
                <a:lnTo>
                  <a:pt x="140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9DFDD40D-EB7C-4469-BD49-0F56C8A97683}"/>
              </a:ext>
            </a:extLst>
          </p:cNvPr>
          <p:cNvSpPr>
            <a:spLocks/>
          </p:cNvSpPr>
          <p:nvPr/>
        </p:nvSpPr>
        <p:spPr bwMode="auto">
          <a:xfrm>
            <a:off x="1112838" y="3441700"/>
            <a:ext cx="2225675" cy="3416300"/>
          </a:xfrm>
          <a:custGeom>
            <a:avLst/>
            <a:gdLst>
              <a:gd name="T0" fmla="*/ 1402 w 1402"/>
              <a:gd name="T1" fmla="*/ 0 h 2152"/>
              <a:gd name="T2" fmla="*/ 0 w 1402"/>
              <a:gd name="T3" fmla="*/ 901 h 2152"/>
              <a:gd name="T4" fmla="*/ 0 w 1402"/>
              <a:gd name="T5" fmla="*/ 2152 h 2152"/>
              <a:gd name="T6" fmla="*/ 354 w 1402"/>
              <a:gd name="T7" fmla="*/ 2152 h 2152"/>
              <a:gd name="T8" fmla="*/ 1402 w 1402"/>
              <a:gd name="T9" fmla="*/ 1478 h 2152"/>
              <a:gd name="T10" fmla="*/ 1402 w 1402"/>
              <a:gd name="T11" fmla="*/ 0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2" h="2152">
                <a:moveTo>
                  <a:pt x="1402" y="0"/>
                </a:moveTo>
                <a:lnTo>
                  <a:pt x="0" y="901"/>
                </a:lnTo>
                <a:lnTo>
                  <a:pt x="0" y="2152"/>
                </a:lnTo>
                <a:lnTo>
                  <a:pt x="354" y="2152"/>
                </a:lnTo>
                <a:lnTo>
                  <a:pt x="1402" y="1478"/>
                </a:lnTo>
                <a:lnTo>
                  <a:pt x="140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D1405A3B-664A-42FC-BE53-FDBF77992102}"/>
              </a:ext>
            </a:extLst>
          </p:cNvPr>
          <p:cNvSpPr>
            <a:spLocks/>
          </p:cNvSpPr>
          <p:nvPr/>
        </p:nvSpPr>
        <p:spPr bwMode="auto">
          <a:xfrm>
            <a:off x="10834688" y="-1587"/>
            <a:ext cx="903287" cy="1389063"/>
          </a:xfrm>
          <a:custGeom>
            <a:avLst/>
            <a:gdLst>
              <a:gd name="T0" fmla="*/ 0 w 569"/>
              <a:gd name="T1" fmla="*/ 875 h 875"/>
              <a:gd name="T2" fmla="*/ 569 w 569"/>
              <a:gd name="T3" fmla="*/ 509 h 875"/>
              <a:gd name="T4" fmla="*/ 569 w 569"/>
              <a:gd name="T5" fmla="*/ 0 h 875"/>
              <a:gd name="T6" fmla="*/ 426 w 569"/>
              <a:gd name="T7" fmla="*/ 0 h 875"/>
              <a:gd name="T8" fmla="*/ 0 w 569"/>
              <a:gd name="T9" fmla="*/ 275 h 875"/>
              <a:gd name="T10" fmla="*/ 0 w 569"/>
              <a:gd name="T11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9" h="875">
                <a:moveTo>
                  <a:pt x="0" y="875"/>
                </a:moveTo>
                <a:lnTo>
                  <a:pt x="569" y="509"/>
                </a:lnTo>
                <a:lnTo>
                  <a:pt x="569" y="0"/>
                </a:lnTo>
                <a:lnTo>
                  <a:pt x="426" y="0"/>
                </a:lnTo>
                <a:lnTo>
                  <a:pt x="0" y="275"/>
                </a:lnTo>
                <a:lnTo>
                  <a:pt x="0" y="87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E7B562-CEA2-49A3-9947-FF22A8D84A05}"/>
              </a:ext>
            </a:extLst>
          </p:cNvPr>
          <p:cNvSpPr txBox="1"/>
          <p:nvPr/>
        </p:nvSpPr>
        <p:spPr>
          <a:xfrm>
            <a:off x="4249299" y="5029170"/>
            <a:ext cx="2474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PowerPoint Template</a:t>
            </a:r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EB090F54-77CA-4B3C-87BC-D22CFB45E1DA}"/>
              </a:ext>
            </a:extLst>
          </p:cNvPr>
          <p:cNvSpPr>
            <a:spLocks/>
          </p:cNvSpPr>
          <p:nvPr/>
        </p:nvSpPr>
        <p:spPr bwMode="auto">
          <a:xfrm>
            <a:off x="11288713" y="-1587"/>
            <a:ext cx="903287" cy="1389063"/>
          </a:xfrm>
          <a:custGeom>
            <a:avLst/>
            <a:gdLst>
              <a:gd name="T0" fmla="*/ 0 w 569"/>
              <a:gd name="T1" fmla="*/ 875 h 875"/>
              <a:gd name="T2" fmla="*/ 569 w 569"/>
              <a:gd name="T3" fmla="*/ 509 h 875"/>
              <a:gd name="T4" fmla="*/ 569 w 569"/>
              <a:gd name="T5" fmla="*/ 0 h 875"/>
              <a:gd name="T6" fmla="*/ 425 w 569"/>
              <a:gd name="T7" fmla="*/ 0 h 875"/>
              <a:gd name="T8" fmla="*/ 0 w 569"/>
              <a:gd name="T9" fmla="*/ 275 h 875"/>
              <a:gd name="T10" fmla="*/ 0 w 569"/>
              <a:gd name="T11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9" h="875">
                <a:moveTo>
                  <a:pt x="0" y="875"/>
                </a:moveTo>
                <a:lnTo>
                  <a:pt x="569" y="509"/>
                </a:lnTo>
                <a:lnTo>
                  <a:pt x="569" y="0"/>
                </a:lnTo>
                <a:lnTo>
                  <a:pt x="425" y="0"/>
                </a:lnTo>
                <a:lnTo>
                  <a:pt x="0" y="275"/>
                </a:lnTo>
                <a:lnTo>
                  <a:pt x="0" y="87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4E45FC2-B4F1-4E39-A5DB-A380E9027402}"/>
              </a:ext>
            </a:extLst>
          </p:cNvPr>
          <p:cNvSpPr txBox="1"/>
          <p:nvPr/>
        </p:nvSpPr>
        <p:spPr>
          <a:xfrm>
            <a:off x="4207490" y="2833334"/>
            <a:ext cx="57757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+mj-lt"/>
              </a:rPr>
              <a:t>Sustainable</a:t>
            </a:r>
          </a:p>
          <a:p>
            <a:r>
              <a:rPr lang="en-US" sz="6000" b="1" dirty="0">
                <a:solidFill>
                  <a:schemeClr val="bg1"/>
                </a:solidFill>
                <a:latin typeface="+mj-lt"/>
              </a:rPr>
              <a:t>Management</a:t>
            </a:r>
            <a:endParaRPr lang="en-ID" sz="6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4084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F0FCB14-673C-4CA5-AB65-451EC3CF8A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7" b="26787"/>
          <a:stretch>
            <a:fillRect/>
          </a:stretch>
        </p:blipFill>
        <p:spPr/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72BB7BB-A6D1-4EC8-A08E-30AE501AAD35}"/>
              </a:ext>
            </a:extLst>
          </p:cNvPr>
          <p:cNvSpPr/>
          <p:nvPr/>
        </p:nvSpPr>
        <p:spPr>
          <a:xfrm>
            <a:off x="0" y="1465734"/>
            <a:ext cx="12192000" cy="3773014"/>
          </a:xfrm>
          <a:prstGeom prst="rect">
            <a:avLst/>
          </a:pr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A9AEFD-9676-48C7-8799-93B1B10E29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Company Services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BD9D57-C8FE-46BB-B1F8-2B4335C848CA}"/>
              </a:ext>
            </a:extLst>
          </p:cNvPr>
          <p:cNvCxnSpPr>
            <a:cxnSpLocks/>
          </p:cNvCxnSpPr>
          <p:nvPr/>
        </p:nvCxnSpPr>
        <p:spPr>
          <a:xfrm>
            <a:off x="9368764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EA5DC832-07E1-4BB2-BA5A-2717C9C53E0E}"/>
              </a:ext>
            </a:extLst>
          </p:cNvPr>
          <p:cNvGrpSpPr/>
          <p:nvPr/>
        </p:nvGrpSpPr>
        <p:grpSpPr>
          <a:xfrm>
            <a:off x="11276721" y="554836"/>
            <a:ext cx="327817" cy="363230"/>
            <a:chOff x="981231" y="2566987"/>
            <a:chExt cx="514350" cy="569913"/>
          </a:xfrm>
        </p:grpSpPr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919864B1-1A8C-444A-930D-E59C091E6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FD9044C3-EFB2-49D7-AB8E-69F22596D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3698A6-D741-45E1-8EFD-721DFC3BBA9A}"/>
              </a:ext>
            </a:extLst>
          </p:cNvPr>
          <p:cNvCxnSpPr>
            <a:cxnSpLocks/>
          </p:cNvCxnSpPr>
          <p:nvPr/>
        </p:nvCxnSpPr>
        <p:spPr>
          <a:xfrm flipH="1">
            <a:off x="619092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3EA9FD-77B2-4051-A2B9-69F134809E26}"/>
              </a:ext>
            </a:extLst>
          </p:cNvPr>
          <p:cNvGrpSpPr/>
          <p:nvPr/>
        </p:nvGrpSpPr>
        <p:grpSpPr>
          <a:xfrm>
            <a:off x="587462" y="554836"/>
            <a:ext cx="327817" cy="363230"/>
            <a:chOff x="981231" y="2566987"/>
            <a:chExt cx="514350" cy="569913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2C838B01-3014-4C99-95A8-D9B492F10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2F33A8A-FF90-4BF9-BE04-FC53671C3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2A9CD9B-E4EC-48EE-873B-88DAA1D3EEAC}"/>
              </a:ext>
            </a:extLst>
          </p:cNvPr>
          <p:cNvSpPr txBox="1"/>
          <p:nvPr/>
        </p:nvSpPr>
        <p:spPr>
          <a:xfrm>
            <a:off x="1357752" y="2083604"/>
            <a:ext cx="1906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latin typeface="+mj-lt"/>
              </a:rPr>
              <a:t>Documentation</a:t>
            </a:r>
            <a:endParaRPr lang="en-ID" sz="16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497AB9-40EC-49BC-9AEB-9CECE3DA2DA0}"/>
              </a:ext>
            </a:extLst>
          </p:cNvPr>
          <p:cNvSpPr txBox="1"/>
          <p:nvPr/>
        </p:nvSpPr>
        <p:spPr>
          <a:xfrm>
            <a:off x="1357753" y="2384163"/>
            <a:ext cx="2363348" cy="10389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dirty="0">
                <a:solidFill>
                  <a:schemeClr val="bg2"/>
                </a:solidFill>
              </a:rPr>
              <a:t>A wonderful serenity has taken possession of my entire soul, like these sweet mornings of spring which I enjoy with heart.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63BFB5A-5CAC-4D4B-8526-CBCAF6B0AEBB}"/>
              </a:ext>
            </a:extLst>
          </p:cNvPr>
          <p:cNvCxnSpPr>
            <a:cxnSpLocks/>
          </p:cNvCxnSpPr>
          <p:nvPr/>
        </p:nvCxnSpPr>
        <p:spPr>
          <a:xfrm>
            <a:off x="1452390" y="3970844"/>
            <a:ext cx="1766267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A8A9820-A043-49B6-AA38-542EE16CE4B9}"/>
              </a:ext>
            </a:extLst>
          </p:cNvPr>
          <p:cNvSpPr txBox="1"/>
          <p:nvPr/>
        </p:nvSpPr>
        <p:spPr>
          <a:xfrm>
            <a:off x="4914326" y="2083604"/>
            <a:ext cx="1906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latin typeface="+mj-lt"/>
              </a:rPr>
              <a:t>Data Statistic</a:t>
            </a:r>
            <a:endParaRPr lang="en-ID" sz="16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65E9DA-D43D-4794-B156-E04D803E5B3D}"/>
              </a:ext>
            </a:extLst>
          </p:cNvPr>
          <p:cNvSpPr txBox="1"/>
          <p:nvPr/>
        </p:nvSpPr>
        <p:spPr>
          <a:xfrm>
            <a:off x="4914327" y="2384163"/>
            <a:ext cx="2363348" cy="10389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dirty="0">
                <a:solidFill>
                  <a:schemeClr val="bg2"/>
                </a:solidFill>
              </a:rPr>
              <a:t>A wonderful serenity has taken possession of my entire soul, like these sweet mornings of spring which I enjoy with heart.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494C63D-CAFD-494C-9CA8-82FCC56AE5EB}"/>
              </a:ext>
            </a:extLst>
          </p:cNvPr>
          <p:cNvCxnSpPr>
            <a:cxnSpLocks/>
          </p:cNvCxnSpPr>
          <p:nvPr/>
        </p:nvCxnSpPr>
        <p:spPr>
          <a:xfrm>
            <a:off x="5008964" y="3970844"/>
            <a:ext cx="1766267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BAB428A-6D9D-4FAE-BE5F-54CFD82E9F33}"/>
              </a:ext>
            </a:extLst>
          </p:cNvPr>
          <p:cNvSpPr txBox="1"/>
          <p:nvPr/>
        </p:nvSpPr>
        <p:spPr>
          <a:xfrm>
            <a:off x="8470900" y="2083604"/>
            <a:ext cx="2300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latin typeface="+mj-lt"/>
              </a:rPr>
              <a:t>Data Increasement</a:t>
            </a:r>
            <a:endParaRPr lang="en-ID" sz="16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DF8DE8-3B48-4151-8A99-F14953F8C291}"/>
              </a:ext>
            </a:extLst>
          </p:cNvPr>
          <p:cNvSpPr txBox="1"/>
          <p:nvPr/>
        </p:nvSpPr>
        <p:spPr>
          <a:xfrm>
            <a:off x="8470901" y="2384163"/>
            <a:ext cx="2363348" cy="10389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dirty="0">
                <a:solidFill>
                  <a:schemeClr val="bg2"/>
                </a:solidFill>
              </a:rPr>
              <a:t>A wonderful serenity has taken possession of my entire soul, like these sweet mornings of spring which I enjoy with heart.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AC1CF5D-A754-4344-ADFB-8B0541A62A36}"/>
              </a:ext>
            </a:extLst>
          </p:cNvPr>
          <p:cNvCxnSpPr>
            <a:cxnSpLocks/>
          </p:cNvCxnSpPr>
          <p:nvPr/>
        </p:nvCxnSpPr>
        <p:spPr>
          <a:xfrm>
            <a:off x="8565538" y="3970844"/>
            <a:ext cx="1766267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aphic 181" descr="Document">
            <a:extLst>
              <a:ext uri="{FF2B5EF4-FFF2-40B4-BE49-F238E27FC236}">
                <a16:creationId xmlns:a16="http://schemas.microsoft.com/office/drawing/2014/main" id="{224F65DB-95A5-4153-BE8E-12D16F96854F}"/>
              </a:ext>
            </a:extLst>
          </p:cNvPr>
          <p:cNvGrpSpPr/>
          <p:nvPr/>
        </p:nvGrpSpPr>
        <p:grpSpPr>
          <a:xfrm>
            <a:off x="3263901" y="3743039"/>
            <a:ext cx="412029" cy="412029"/>
            <a:chOff x="1083737" y="3316125"/>
            <a:chExt cx="330200" cy="330200"/>
          </a:xfrm>
          <a:solidFill>
            <a:schemeClr val="bg2"/>
          </a:solidFill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2427F4F-E7F3-4246-BDBA-4BFBA022DA86}"/>
                </a:ext>
              </a:extLst>
            </p:cNvPr>
            <p:cNvSpPr/>
            <p:nvPr/>
          </p:nvSpPr>
          <p:spPr>
            <a:xfrm>
              <a:off x="1142210" y="3343642"/>
              <a:ext cx="213254" cy="275167"/>
            </a:xfrm>
            <a:custGeom>
              <a:avLst/>
              <a:gdLst>
                <a:gd name="connsiteX0" fmla="*/ 20638 w 213254"/>
                <a:gd name="connsiteY0" fmla="*/ 254529 h 275166"/>
                <a:gd name="connsiteX1" fmla="*/ 20638 w 213254"/>
                <a:gd name="connsiteY1" fmla="*/ 20638 h 275166"/>
                <a:gd name="connsiteX2" fmla="*/ 106627 w 213254"/>
                <a:gd name="connsiteY2" fmla="*/ 20638 h 275166"/>
                <a:gd name="connsiteX3" fmla="*/ 106627 w 213254"/>
                <a:gd name="connsiteY3" fmla="*/ 92869 h 275166"/>
                <a:gd name="connsiteX4" fmla="*/ 192617 w 213254"/>
                <a:gd name="connsiteY4" fmla="*/ 92869 h 275166"/>
                <a:gd name="connsiteX5" fmla="*/ 192617 w 213254"/>
                <a:gd name="connsiteY5" fmla="*/ 254529 h 275166"/>
                <a:gd name="connsiteX6" fmla="*/ 20638 w 213254"/>
                <a:gd name="connsiteY6" fmla="*/ 254529 h 275166"/>
                <a:gd name="connsiteX7" fmla="*/ 127265 w 213254"/>
                <a:gd name="connsiteY7" fmla="*/ 29236 h 275166"/>
                <a:gd name="connsiteX8" fmla="*/ 170259 w 213254"/>
                <a:gd name="connsiteY8" fmla="*/ 72231 h 275166"/>
                <a:gd name="connsiteX9" fmla="*/ 127265 w 213254"/>
                <a:gd name="connsiteY9" fmla="*/ 72231 h 275166"/>
                <a:gd name="connsiteX10" fmla="*/ 127265 w 213254"/>
                <a:gd name="connsiteY10" fmla="*/ 29236 h 275166"/>
                <a:gd name="connsiteX11" fmla="*/ 127265 w 213254"/>
                <a:gd name="connsiteY11" fmla="*/ 0 h 275166"/>
                <a:gd name="connsiteX12" fmla="*/ 0 w 213254"/>
                <a:gd name="connsiteY12" fmla="*/ 0 h 275166"/>
                <a:gd name="connsiteX13" fmla="*/ 0 w 213254"/>
                <a:gd name="connsiteY13" fmla="*/ 275167 h 275166"/>
                <a:gd name="connsiteX14" fmla="*/ 213254 w 213254"/>
                <a:gd name="connsiteY14" fmla="*/ 275167 h 275166"/>
                <a:gd name="connsiteX15" fmla="*/ 213254 w 213254"/>
                <a:gd name="connsiteY15" fmla="*/ 75671 h 275166"/>
                <a:gd name="connsiteX16" fmla="*/ 127265 w 213254"/>
                <a:gd name="connsiteY16" fmla="*/ 0 h 27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3254" h="275166">
                  <a:moveTo>
                    <a:pt x="20638" y="254529"/>
                  </a:moveTo>
                  <a:lnTo>
                    <a:pt x="20638" y="20638"/>
                  </a:lnTo>
                  <a:lnTo>
                    <a:pt x="106627" y="20638"/>
                  </a:lnTo>
                  <a:lnTo>
                    <a:pt x="106627" y="92869"/>
                  </a:lnTo>
                  <a:lnTo>
                    <a:pt x="192617" y="92869"/>
                  </a:lnTo>
                  <a:lnTo>
                    <a:pt x="192617" y="254529"/>
                  </a:lnTo>
                  <a:lnTo>
                    <a:pt x="20638" y="254529"/>
                  </a:lnTo>
                  <a:close/>
                  <a:moveTo>
                    <a:pt x="127265" y="29236"/>
                  </a:moveTo>
                  <a:lnTo>
                    <a:pt x="170259" y="72231"/>
                  </a:lnTo>
                  <a:lnTo>
                    <a:pt x="127265" y="72231"/>
                  </a:lnTo>
                  <a:lnTo>
                    <a:pt x="127265" y="29236"/>
                  </a:lnTo>
                  <a:close/>
                  <a:moveTo>
                    <a:pt x="127265" y="0"/>
                  </a:moveTo>
                  <a:lnTo>
                    <a:pt x="0" y="0"/>
                  </a:lnTo>
                  <a:lnTo>
                    <a:pt x="0" y="275167"/>
                  </a:lnTo>
                  <a:lnTo>
                    <a:pt x="213254" y="275167"/>
                  </a:lnTo>
                  <a:lnTo>
                    <a:pt x="213254" y="75671"/>
                  </a:lnTo>
                  <a:lnTo>
                    <a:pt x="127265" y="0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50A36B1-8C5C-4C7E-A576-31BB4C20C86E}"/>
                </a:ext>
              </a:extLst>
            </p:cNvPr>
            <p:cNvSpPr/>
            <p:nvPr/>
          </p:nvSpPr>
          <p:spPr>
            <a:xfrm>
              <a:off x="1183485" y="3470906"/>
              <a:ext cx="130704" cy="13758"/>
            </a:xfrm>
            <a:custGeom>
              <a:avLst/>
              <a:gdLst>
                <a:gd name="connsiteX0" fmla="*/ 0 w 130704"/>
                <a:gd name="connsiteY0" fmla="*/ 0 h 13758"/>
                <a:gd name="connsiteX1" fmla="*/ 130704 w 130704"/>
                <a:gd name="connsiteY1" fmla="*/ 0 h 13758"/>
                <a:gd name="connsiteX2" fmla="*/ 130704 w 130704"/>
                <a:gd name="connsiteY2" fmla="*/ 13758 h 13758"/>
                <a:gd name="connsiteX3" fmla="*/ 0 w 130704"/>
                <a:gd name="connsiteY3" fmla="*/ 13758 h 1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704" h="13758">
                  <a:moveTo>
                    <a:pt x="0" y="0"/>
                  </a:moveTo>
                  <a:lnTo>
                    <a:pt x="130704" y="0"/>
                  </a:lnTo>
                  <a:lnTo>
                    <a:pt x="130704" y="13758"/>
                  </a:lnTo>
                  <a:lnTo>
                    <a:pt x="0" y="13758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B17BD05-1D3C-4042-B1A1-8C2493273164}"/>
                </a:ext>
              </a:extLst>
            </p:cNvPr>
            <p:cNvSpPr/>
            <p:nvPr/>
          </p:nvSpPr>
          <p:spPr>
            <a:xfrm>
              <a:off x="1183485" y="3443390"/>
              <a:ext cx="44715" cy="13758"/>
            </a:xfrm>
            <a:custGeom>
              <a:avLst/>
              <a:gdLst>
                <a:gd name="connsiteX0" fmla="*/ 0 w 44714"/>
                <a:gd name="connsiteY0" fmla="*/ 0 h 13758"/>
                <a:gd name="connsiteX1" fmla="*/ 44715 w 44714"/>
                <a:gd name="connsiteY1" fmla="*/ 0 h 13758"/>
                <a:gd name="connsiteX2" fmla="*/ 44715 w 44714"/>
                <a:gd name="connsiteY2" fmla="*/ 13758 h 13758"/>
                <a:gd name="connsiteX3" fmla="*/ 0 w 44714"/>
                <a:gd name="connsiteY3" fmla="*/ 13758 h 1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14" h="13758">
                  <a:moveTo>
                    <a:pt x="0" y="0"/>
                  </a:moveTo>
                  <a:lnTo>
                    <a:pt x="44715" y="0"/>
                  </a:lnTo>
                  <a:lnTo>
                    <a:pt x="44715" y="13758"/>
                  </a:lnTo>
                  <a:lnTo>
                    <a:pt x="0" y="13758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EC5B912-19FF-45B3-9CCA-80D67FD7B078}"/>
                </a:ext>
              </a:extLst>
            </p:cNvPr>
            <p:cNvSpPr/>
            <p:nvPr/>
          </p:nvSpPr>
          <p:spPr>
            <a:xfrm>
              <a:off x="1183485" y="3498423"/>
              <a:ext cx="130704" cy="13758"/>
            </a:xfrm>
            <a:custGeom>
              <a:avLst/>
              <a:gdLst>
                <a:gd name="connsiteX0" fmla="*/ 0 w 130704"/>
                <a:gd name="connsiteY0" fmla="*/ 0 h 13758"/>
                <a:gd name="connsiteX1" fmla="*/ 130704 w 130704"/>
                <a:gd name="connsiteY1" fmla="*/ 0 h 13758"/>
                <a:gd name="connsiteX2" fmla="*/ 130704 w 130704"/>
                <a:gd name="connsiteY2" fmla="*/ 13758 h 13758"/>
                <a:gd name="connsiteX3" fmla="*/ 0 w 130704"/>
                <a:gd name="connsiteY3" fmla="*/ 13758 h 1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704" h="13758">
                  <a:moveTo>
                    <a:pt x="0" y="0"/>
                  </a:moveTo>
                  <a:lnTo>
                    <a:pt x="130704" y="0"/>
                  </a:lnTo>
                  <a:lnTo>
                    <a:pt x="130704" y="13758"/>
                  </a:lnTo>
                  <a:lnTo>
                    <a:pt x="0" y="13758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F228E29-C161-4BD4-A11C-27EA56FCAC1F}"/>
                </a:ext>
              </a:extLst>
            </p:cNvPr>
            <p:cNvSpPr/>
            <p:nvPr/>
          </p:nvSpPr>
          <p:spPr>
            <a:xfrm>
              <a:off x="1183485" y="3525940"/>
              <a:ext cx="130704" cy="13758"/>
            </a:xfrm>
            <a:custGeom>
              <a:avLst/>
              <a:gdLst>
                <a:gd name="connsiteX0" fmla="*/ 0 w 130704"/>
                <a:gd name="connsiteY0" fmla="*/ 0 h 13758"/>
                <a:gd name="connsiteX1" fmla="*/ 130704 w 130704"/>
                <a:gd name="connsiteY1" fmla="*/ 0 h 13758"/>
                <a:gd name="connsiteX2" fmla="*/ 130704 w 130704"/>
                <a:gd name="connsiteY2" fmla="*/ 13758 h 13758"/>
                <a:gd name="connsiteX3" fmla="*/ 0 w 130704"/>
                <a:gd name="connsiteY3" fmla="*/ 13758 h 1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704" h="13758">
                  <a:moveTo>
                    <a:pt x="0" y="0"/>
                  </a:moveTo>
                  <a:lnTo>
                    <a:pt x="130704" y="0"/>
                  </a:lnTo>
                  <a:lnTo>
                    <a:pt x="130704" y="13758"/>
                  </a:lnTo>
                  <a:lnTo>
                    <a:pt x="0" y="13758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D7084AA-3382-49B9-8A1B-8042BB20C970}"/>
                </a:ext>
              </a:extLst>
            </p:cNvPr>
            <p:cNvSpPr/>
            <p:nvPr/>
          </p:nvSpPr>
          <p:spPr>
            <a:xfrm>
              <a:off x="1183485" y="3553456"/>
              <a:ext cx="130704" cy="13758"/>
            </a:xfrm>
            <a:custGeom>
              <a:avLst/>
              <a:gdLst>
                <a:gd name="connsiteX0" fmla="*/ 0 w 130704"/>
                <a:gd name="connsiteY0" fmla="*/ 0 h 13758"/>
                <a:gd name="connsiteX1" fmla="*/ 130704 w 130704"/>
                <a:gd name="connsiteY1" fmla="*/ 0 h 13758"/>
                <a:gd name="connsiteX2" fmla="*/ 130704 w 130704"/>
                <a:gd name="connsiteY2" fmla="*/ 13758 h 13758"/>
                <a:gd name="connsiteX3" fmla="*/ 0 w 130704"/>
                <a:gd name="connsiteY3" fmla="*/ 13758 h 1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704" h="13758">
                  <a:moveTo>
                    <a:pt x="0" y="0"/>
                  </a:moveTo>
                  <a:lnTo>
                    <a:pt x="130704" y="0"/>
                  </a:lnTo>
                  <a:lnTo>
                    <a:pt x="130704" y="13758"/>
                  </a:lnTo>
                  <a:lnTo>
                    <a:pt x="0" y="13758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922C63E-463C-4704-BD85-D0F5622B2C36}"/>
              </a:ext>
            </a:extLst>
          </p:cNvPr>
          <p:cNvGrpSpPr/>
          <p:nvPr/>
        </p:nvGrpSpPr>
        <p:grpSpPr>
          <a:xfrm>
            <a:off x="7007749" y="3798517"/>
            <a:ext cx="301073" cy="301073"/>
            <a:chOff x="307604" y="1760420"/>
            <a:chExt cx="216341" cy="216341"/>
          </a:xfrm>
          <a:solidFill>
            <a:schemeClr val="bg2"/>
          </a:solidFill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1A7A317-ED17-42DA-BC14-3E3FD737381B}"/>
                </a:ext>
              </a:extLst>
            </p:cNvPr>
            <p:cNvSpPr/>
            <p:nvPr/>
          </p:nvSpPr>
          <p:spPr>
            <a:xfrm>
              <a:off x="307604" y="1760420"/>
              <a:ext cx="216341" cy="216341"/>
            </a:xfrm>
            <a:custGeom>
              <a:avLst/>
              <a:gdLst>
                <a:gd name="connsiteX0" fmla="*/ 19089 w 216341"/>
                <a:gd name="connsiteY0" fmla="*/ 0 h 216341"/>
                <a:gd name="connsiteX1" fmla="*/ 0 w 216341"/>
                <a:gd name="connsiteY1" fmla="*/ 0 h 216341"/>
                <a:gd name="connsiteX2" fmla="*/ 0 w 216341"/>
                <a:gd name="connsiteY2" fmla="*/ 216341 h 216341"/>
                <a:gd name="connsiteX3" fmla="*/ 216341 w 216341"/>
                <a:gd name="connsiteY3" fmla="*/ 216341 h 216341"/>
                <a:gd name="connsiteX4" fmla="*/ 216341 w 216341"/>
                <a:gd name="connsiteY4" fmla="*/ 197252 h 216341"/>
                <a:gd name="connsiteX5" fmla="*/ 19089 w 216341"/>
                <a:gd name="connsiteY5" fmla="*/ 197252 h 21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341" h="216341">
                  <a:moveTo>
                    <a:pt x="19089" y="0"/>
                  </a:moveTo>
                  <a:lnTo>
                    <a:pt x="0" y="0"/>
                  </a:lnTo>
                  <a:lnTo>
                    <a:pt x="0" y="216341"/>
                  </a:lnTo>
                  <a:lnTo>
                    <a:pt x="216341" y="216341"/>
                  </a:lnTo>
                  <a:lnTo>
                    <a:pt x="216341" y="197252"/>
                  </a:lnTo>
                  <a:lnTo>
                    <a:pt x="19089" y="197252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5316CF3-A60C-42D4-BB8F-224220309A3A}"/>
                </a:ext>
              </a:extLst>
            </p:cNvPr>
            <p:cNvSpPr/>
            <p:nvPr/>
          </p:nvSpPr>
          <p:spPr>
            <a:xfrm>
              <a:off x="345782" y="1827231"/>
              <a:ext cx="34996" cy="111352"/>
            </a:xfrm>
            <a:custGeom>
              <a:avLst/>
              <a:gdLst>
                <a:gd name="connsiteX0" fmla="*/ 0 w 34996"/>
                <a:gd name="connsiteY0" fmla="*/ 0 h 111352"/>
                <a:gd name="connsiteX1" fmla="*/ 34996 w 34996"/>
                <a:gd name="connsiteY1" fmla="*/ 0 h 111352"/>
                <a:gd name="connsiteX2" fmla="*/ 34996 w 34996"/>
                <a:gd name="connsiteY2" fmla="*/ 111352 h 111352"/>
                <a:gd name="connsiteX3" fmla="*/ 0 w 34996"/>
                <a:gd name="connsiteY3" fmla="*/ 111352 h 111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96" h="111352">
                  <a:moveTo>
                    <a:pt x="0" y="0"/>
                  </a:moveTo>
                  <a:lnTo>
                    <a:pt x="34996" y="0"/>
                  </a:lnTo>
                  <a:lnTo>
                    <a:pt x="34996" y="111352"/>
                  </a:lnTo>
                  <a:lnTo>
                    <a:pt x="0" y="111352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8A99F9F-DE40-4052-AE1F-AC81931E23E6}"/>
                </a:ext>
              </a:extLst>
            </p:cNvPr>
            <p:cNvSpPr/>
            <p:nvPr/>
          </p:nvSpPr>
          <p:spPr>
            <a:xfrm>
              <a:off x="393504" y="1760420"/>
              <a:ext cx="34996" cy="178163"/>
            </a:xfrm>
            <a:custGeom>
              <a:avLst/>
              <a:gdLst>
                <a:gd name="connsiteX0" fmla="*/ 0 w 34996"/>
                <a:gd name="connsiteY0" fmla="*/ 0 h 178163"/>
                <a:gd name="connsiteX1" fmla="*/ 34996 w 34996"/>
                <a:gd name="connsiteY1" fmla="*/ 0 h 178163"/>
                <a:gd name="connsiteX2" fmla="*/ 34996 w 34996"/>
                <a:gd name="connsiteY2" fmla="*/ 178163 h 178163"/>
                <a:gd name="connsiteX3" fmla="*/ 0 w 34996"/>
                <a:gd name="connsiteY3" fmla="*/ 178163 h 17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96" h="178163">
                  <a:moveTo>
                    <a:pt x="0" y="0"/>
                  </a:moveTo>
                  <a:lnTo>
                    <a:pt x="34996" y="0"/>
                  </a:lnTo>
                  <a:lnTo>
                    <a:pt x="34996" y="178163"/>
                  </a:lnTo>
                  <a:lnTo>
                    <a:pt x="0" y="178163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7B7E4BA-6F77-4F40-8211-66643096E140}"/>
                </a:ext>
              </a:extLst>
            </p:cNvPr>
            <p:cNvSpPr/>
            <p:nvPr/>
          </p:nvSpPr>
          <p:spPr>
            <a:xfrm>
              <a:off x="441226" y="1827231"/>
              <a:ext cx="34996" cy="111352"/>
            </a:xfrm>
            <a:custGeom>
              <a:avLst/>
              <a:gdLst>
                <a:gd name="connsiteX0" fmla="*/ 0 w 34996"/>
                <a:gd name="connsiteY0" fmla="*/ 0 h 111352"/>
                <a:gd name="connsiteX1" fmla="*/ 34996 w 34996"/>
                <a:gd name="connsiteY1" fmla="*/ 0 h 111352"/>
                <a:gd name="connsiteX2" fmla="*/ 34996 w 34996"/>
                <a:gd name="connsiteY2" fmla="*/ 111352 h 111352"/>
                <a:gd name="connsiteX3" fmla="*/ 0 w 34996"/>
                <a:gd name="connsiteY3" fmla="*/ 111352 h 111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96" h="111352">
                  <a:moveTo>
                    <a:pt x="0" y="0"/>
                  </a:moveTo>
                  <a:lnTo>
                    <a:pt x="34996" y="0"/>
                  </a:lnTo>
                  <a:lnTo>
                    <a:pt x="34996" y="111352"/>
                  </a:lnTo>
                  <a:lnTo>
                    <a:pt x="0" y="111352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0919034-31F2-4C03-8483-68DFF038277A}"/>
                </a:ext>
              </a:extLst>
            </p:cNvPr>
            <p:cNvSpPr/>
            <p:nvPr/>
          </p:nvSpPr>
          <p:spPr>
            <a:xfrm>
              <a:off x="488949" y="1881316"/>
              <a:ext cx="34996" cy="57267"/>
            </a:xfrm>
            <a:custGeom>
              <a:avLst/>
              <a:gdLst>
                <a:gd name="connsiteX0" fmla="*/ 0 w 34996"/>
                <a:gd name="connsiteY0" fmla="*/ 0 h 57266"/>
                <a:gd name="connsiteX1" fmla="*/ 34996 w 34996"/>
                <a:gd name="connsiteY1" fmla="*/ 0 h 57266"/>
                <a:gd name="connsiteX2" fmla="*/ 34996 w 34996"/>
                <a:gd name="connsiteY2" fmla="*/ 57267 h 57266"/>
                <a:gd name="connsiteX3" fmla="*/ 0 w 34996"/>
                <a:gd name="connsiteY3" fmla="*/ 57267 h 5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96" h="57266">
                  <a:moveTo>
                    <a:pt x="0" y="0"/>
                  </a:moveTo>
                  <a:lnTo>
                    <a:pt x="34996" y="0"/>
                  </a:lnTo>
                  <a:lnTo>
                    <a:pt x="34996" y="57267"/>
                  </a:lnTo>
                  <a:lnTo>
                    <a:pt x="0" y="57267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F1580D4-7A57-4D8F-A225-5CE02D09457F}"/>
              </a:ext>
            </a:extLst>
          </p:cNvPr>
          <p:cNvGrpSpPr/>
          <p:nvPr/>
        </p:nvGrpSpPr>
        <p:grpSpPr>
          <a:xfrm>
            <a:off x="10479538" y="3794076"/>
            <a:ext cx="305502" cy="309954"/>
            <a:chOff x="2439063" y="1757220"/>
            <a:chExt cx="219523" cy="222722"/>
          </a:xfrm>
          <a:solidFill>
            <a:schemeClr val="bg2"/>
          </a:solidFill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05D8B07-1027-4240-BF16-CEE1E4F502AA}"/>
                </a:ext>
              </a:extLst>
            </p:cNvPr>
            <p:cNvSpPr/>
            <p:nvPr/>
          </p:nvSpPr>
          <p:spPr>
            <a:xfrm>
              <a:off x="2474006" y="1757220"/>
              <a:ext cx="174982" cy="190889"/>
            </a:xfrm>
            <a:custGeom>
              <a:avLst/>
              <a:gdLst>
                <a:gd name="connsiteX0" fmla="*/ 175035 w 174981"/>
                <a:gd name="connsiteY0" fmla="*/ 22289 h 190889"/>
                <a:gd name="connsiteX1" fmla="*/ 152783 w 174981"/>
                <a:gd name="connsiteY1" fmla="*/ 0 h 190889"/>
                <a:gd name="connsiteX2" fmla="*/ 130494 w 174981"/>
                <a:gd name="connsiteY2" fmla="*/ 22252 h 190889"/>
                <a:gd name="connsiteX3" fmla="*/ 140611 w 174981"/>
                <a:gd name="connsiteY3" fmla="*/ 40932 h 190889"/>
                <a:gd name="connsiteX4" fmla="*/ 124131 w 174981"/>
                <a:gd name="connsiteY4" fmla="*/ 89100 h 190889"/>
                <a:gd name="connsiteX5" fmla="*/ 124131 w 174981"/>
                <a:gd name="connsiteY5" fmla="*/ 89100 h 190889"/>
                <a:gd name="connsiteX6" fmla="*/ 111405 w 174981"/>
                <a:gd name="connsiteY6" fmla="*/ 93077 h 190889"/>
                <a:gd name="connsiteX7" fmla="*/ 78190 w 174981"/>
                <a:gd name="connsiteY7" fmla="*/ 68166 h 190889"/>
                <a:gd name="connsiteX8" fmla="*/ 65010 w 174981"/>
                <a:gd name="connsiteY8" fmla="*/ 39561 h 190889"/>
                <a:gd name="connsiteX9" fmla="*/ 36406 w 174981"/>
                <a:gd name="connsiteY9" fmla="*/ 52741 h 190889"/>
                <a:gd name="connsiteX10" fmla="*/ 44848 w 174981"/>
                <a:gd name="connsiteY10" fmla="*/ 78919 h 190889"/>
                <a:gd name="connsiteX11" fmla="*/ 23628 w 174981"/>
                <a:gd name="connsiteY11" fmla="*/ 146367 h 190889"/>
                <a:gd name="connsiteX12" fmla="*/ 22323 w 174981"/>
                <a:gd name="connsiteY12" fmla="*/ 146367 h 190889"/>
                <a:gd name="connsiteX13" fmla="*/ 0 w 174981"/>
                <a:gd name="connsiteY13" fmla="*/ 168584 h 190889"/>
                <a:gd name="connsiteX14" fmla="*/ 22217 w 174981"/>
                <a:gd name="connsiteY14" fmla="*/ 190908 h 190889"/>
                <a:gd name="connsiteX15" fmla="*/ 44541 w 174981"/>
                <a:gd name="connsiteY15" fmla="*/ 168690 h 190889"/>
                <a:gd name="connsiteX16" fmla="*/ 35590 w 174981"/>
                <a:gd name="connsiteY16" fmla="*/ 150789 h 190889"/>
                <a:gd name="connsiteX17" fmla="*/ 57002 w 174981"/>
                <a:gd name="connsiteY17" fmla="*/ 82737 h 190889"/>
                <a:gd name="connsiteX18" fmla="*/ 57320 w 174981"/>
                <a:gd name="connsiteY18" fmla="*/ 82737 h 190889"/>
                <a:gd name="connsiteX19" fmla="*/ 70555 w 174981"/>
                <a:gd name="connsiteY19" fmla="*/ 78347 h 190889"/>
                <a:gd name="connsiteX20" fmla="*/ 103483 w 174981"/>
                <a:gd name="connsiteY20" fmla="*/ 103003 h 190889"/>
                <a:gd name="connsiteX21" fmla="*/ 101861 w 174981"/>
                <a:gd name="connsiteY21" fmla="*/ 111371 h 190889"/>
                <a:gd name="connsiteX22" fmla="*/ 124122 w 174981"/>
                <a:gd name="connsiteY22" fmla="*/ 133650 h 190889"/>
                <a:gd name="connsiteX23" fmla="*/ 146401 w 174981"/>
                <a:gd name="connsiteY23" fmla="*/ 111388 h 190889"/>
                <a:gd name="connsiteX24" fmla="*/ 136348 w 174981"/>
                <a:gd name="connsiteY24" fmla="*/ 92759 h 190889"/>
                <a:gd name="connsiteX25" fmla="*/ 152764 w 174981"/>
                <a:gd name="connsiteY25" fmla="*/ 44559 h 190889"/>
                <a:gd name="connsiteX26" fmla="*/ 175035 w 174981"/>
                <a:gd name="connsiteY26" fmla="*/ 22289 h 19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4981" h="190889">
                  <a:moveTo>
                    <a:pt x="175035" y="22289"/>
                  </a:moveTo>
                  <a:cubicBezTo>
                    <a:pt x="175045" y="9989"/>
                    <a:pt x="165082" y="10"/>
                    <a:pt x="152783" y="0"/>
                  </a:cubicBezTo>
                  <a:cubicBezTo>
                    <a:pt x="140483" y="-10"/>
                    <a:pt x="130504" y="9952"/>
                    <a:pt x="130494" y="22252"/>
                  </a:cubicBezTo>
                  <a:cubicBezTo>
                    <a:pt x="130488" y="29790"/>
                    <a:pt x="134295" y="36819"/>
                    <a:pt x="140611" y="40932"/>
                  </a:cubicBezTo>
                  <a:lnTo>
                    <a:pt x="124131" y="89100"/>
                  </a:lnTo>
                  <a:lnTo>
                    <a:pt x="124131" y="89100"/>
                  </a:lnTo>
                  <a:cubicBezTo>
                    <a:pt x="119582" y="89095"/>
                    <a:pt x="115141" y="90483"/>
                    <a:pt x="111405" y="93077"/>
                  </a:cubicBezTo>
                  <a:lnTo>
                    <a:pt x="78190" y="68166"/>
                  </a:lnTo>
                  <a:cubicBezTo>
                    <a:pt x="82450" y="56627"/>
                    <a:pt x="76549" y="43821"/>
                    <a:pt x="65010" y="39561"/>
                  </a:cubicBezTo>
                  <a:cubicBezTo>
                    <a:pt x="53471" y="35302"/>
                    <a:pt x="40665" y="41203"/>
                    <a:pt x="36406" y="52741"/>
                  </a:cubicBezTo>
                  <a:cubicBezTo>
                    <a:pt x="32851" y="62371"/>
                    <a:pt x="36338" y="73182"/>
                    <a:pt x="44848" y="78919"/>
                  </a:cubicBezTo>
                  <a:lnTo>
                    <a:pt x="23628" y="146367"/>
                  </a:lnTo>
                  <a:lnTo>
                    <a:pt x="22323" y="146367"/>
                  </a:lnTo>
                  <a:cubicBezTo>
                    <a:pt x="10024" y="146338"/>
                    <a:pt x="29" y="156285"/>
                    <a:pt x="0" y="168584"/>
                  </a:cubicBezTo>
                  <a:cubicBezTo>
                    <a:pt x="-29" y="180884"/>
                    <a:pt x="9918" y="190879"/>
                    <a:pt x="22217" y="190908"/>
                  </a:cubicBezTo>
                  <a:cubicBezTo>
                    <a:pt x="34517" y="190937"/>
                    <a:pt x="44511" y="180990"/>
                    <a:pt x="44541" y="168690"/>
                  </a:cubicBezTo>
                  <a:cubicBezTo>
                    <a:pt x="44557" y="161643"/>
                    <a:pt x="41238" y="155004"/>
                    <a:pt x="35590" y="150789"/>
                  </a:cubicBezTo>
                  <a:lnTo>
                    <a:pt x="57002" y="82737"/>
                  </a:lnTo>
                  <a:lnTo>
                    <a:pt x="57320" y="82737"/>
                  </a:lnTo>
                  <a:cubicBezTo>
                    <a:pt x="62087" y="82728"/>
                    <a:pt x="66727" y="81189"/>
                    <a:pt x="70555" y="78347"/>
                  </a:cubicBezTo>
                  <a:lnTo>
                    <a:pt x="103483" y="103003"/>
                  </a:lnTo>
                  <a:cubicBezTo>
                    <a:pt x="102424" y="105666"/>
                    <a:pt x="101873" y="108504"/>
                    <a:pt x="101861" y="111371"/>
                  </a:cubicBezTo>
                  <a:cubicBezTo>
                    <a:pt x="101856" y="123670"/>
                    <a:pt x="111823" y="133645"/>
                    <a:pt x="124122" y="133650"/>
                  </a:cubicBezTo>
                  <a:cubicBezTo>
                    <a:pt x="136422" y="133654"/>
                    <a:pt x="146397" y="123687"/>
                    <a:pt x="146401" y="111388"/>
                  </a:cubicBezTo>
                  <a:cubicBezTo>
                    <a:pt x="146404" y="103881"/>
                    <a:pt x="142625" y="96877"/>
                    <a:pt x="136348" y="92759"/>
                  </a:cubicBezTo>
                  <a:lnTo>
                    <a:pt x="152764" y="44559"/>
                  </a:lnTo>
                  <a:cubicBezTo>
                    <a:pt x="165064" y="44559"/>
                    <a:pt x="175035" y="34589"/>
                    <a:pt x="175035" y="22289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0A3640F-5D82-49F6-9953-70BD6B0931C9}"/>
                </a:ext>
              </a:extLst>
            </p:cNvPr>
            <p:cNvSpPr/>
            <p:nvPr/>
          </p:nvSpPr>
          <p:spPr>
            <a:xfrm>
              <a:off x="2439063" y="1757238"/>
              <a:ext cx="219523" cy="222704"/>
            </a:xfrm>
            <a:custGeom>
              <a:avLst/>
              <a:gdLst>
                <a:gd name="connsiteX0" fmla="*/ 19089 w 219522"/>
                <a:gd name="connsiteY0" fmla="*/ 0 h 222704"/>
                <a:gd name="connsiteX1" fmla="*/ 0 w 219522"/>
                <a:gd name="connsiteY1" fmla="*/ 0 h 222704"/>
                <a:gd name="connsiteX2" fmla="*/ 0 w 219522"/>
                <a:gd name="connsiteY2" fmla="*/ 222704 h 222704"/>
                <a:gd name="connsiteX3" fmla="*/ 219523 w 219522"/>
                <a:gd name="connsiteY3" fmla="*/ 222704 h 222704"/>
                <a:gd name="connsiteX4" fmla="*/ 219523 w 219522"/>
                <a:gd name="connsiteY4" fmla="*/ 203615 h 222704"/>
                <a:gd name="connsiteX5" fmla="*/ 19089 w 219522"/>
                <a:gd name="connsiteY5" fmla="*/ 203615 h 222704"/>
                <a:gd name="connsiteX6" fmla="*/ 19089 w 219522"/>
                <a:gd name="connsiteY6" fmla="*/ 0 h 22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522" h="222704">
                  <a:moveTo>
                    <a:pt x="19089" y="0"/>
                  </a:moveTo>
                  <a:lnTo>
                    <a:pt x="0" y="0"/>
                  </a:lnTo>
                  <a:lnTo>
                    <a:pt x="0" y="222704"/>
                  </a:lnTo>
                  <a:lnTo>
                    <a:pt x="219523" y="222704"/>
                  </a:lnTo>
                  <a:lnTo>
                    <a:pt x="219523" y="203615"/>
                  </a:lnTo>
                  <a:lnTo>
                    <a:pt x="19089" y="203615"/>
                  </a:lnTo>
                  <a:lnTo>
                    <a:pt x="19089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F85D0BB9-25D1-4565-8948-E316248BB069}"/>
              </a:ext>
            </a:extLst>
          </p:cNvPr>
          <p:cNvSpPr/>
          <p:nvPr/>
        </p:nvSpPr>
        <p:spPr>
          <a:xfrm>
            <a:off x="1452390" y="4181947"/>
            <a:ext cx="1766267" cy="4487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152B32D-9E81-473B-A1EB-3216D4A692F8}"/>
              </a:ext>
            </a:extLst>
          </p:cNvPr>
          <p:cNvGrpSpPr/>
          <p:nvPr/>
        </p:nvGrpSpPr>
        <p:grpSpPr>
          <a:xfrm>
            <a:off x="1635353" y="4298508"/>
            <a:ext cx="180748" cy="200274"/>
            <a:chOff x="981231" y="2566987"/>
            <a:chExt cx="514350" cy="569913"/>
          </a:xfrm>
        </p:grpSpPr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id="{7C1D3802-08A7-4317-BD05-96943B05E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0">
              <a:extLst>
                <a:ext uri="{FF2B5EF4-FFF2-40B4-BE49-F238E27FC236}">
                  <a16:creationId xmlns:a16="http://schemas.microsoft.com/office/drawing/2014/main" id="{0549DEF4-ACEF-44C0-BC1B-B6225F262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4FD5EF42-95B3-4B08-B5BA-23CB490B6E7A}"/>
              </a:ext>
            </a:extLst>
          </p:cNvPr>
          <p:cNvSpPr txBox="1"/>
          <p:nvPr/>
        </p:nvSpPr>
        <p:spPr>
          <a:xfrm>
            <a:off x="1905000" y="4267840"/>
            <a:ext cx="1313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latin typeface="+mj-lt"/>
              </a:rPr>
              <a:t>Document</a:t>
            </a:r>
            <a:endParaRPr lang="en-ID" sz="11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E69CB91-EDC5-4D94-8B15-43794E3AD29C}"/>
              </a:ext>
            </a:extLst>
          </p:cNvPr>
          <p:cNvSpPr/>
          <p:nvPr/>
        </p:nvSpPr>
        <p:spPr>
          <a:xfrm>
            <a:off x="5008964" y="4181947"/>
            <a:ext cx="1766267" cy="4487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54DA11D-3A5F-46BB-AB65-7E9EBA6B6C23}"/>
              </a:ext>
            </a:extLst>
          </p:cNvPr>
          <p:cNvGrpSpPr/>
          <p:nvPr/>
        </p:nvGrpSpPr>
        <p:grpSpPr>
          <a:xfrm>
            <a:off x="5191927" y="4298508"/>
            <a:ext cx="180748" cy="200274"/>
            <a:chOff x="981231" y="2566987"/>
            <a:chExt cx="514350" cy="569913"/>
          </a:xfrm>
        </p:grpSpPr>
        <p:sp>
          <p:nvSpPr>
            <p:cNvPr id="90" name="Freeform 10">
              <a:extLst>
                <a:ext uri="{FF2B5EF4-FFF2-40B4-BE49-F238E27FC236}">
                  <a16:creationId xmlns:a16="http://schemas.microsoft.com/office/drawing/2014/main" id="{1D272753-A87A-4E63-AC2E-2BF149CE7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0">
              <a:extLst>
                <a:ext uri="{FF2B5EF4-FFF2-40B4-BE49-F238E27FC236}">
                  <a16:creationId xmlns:a16="http://schemas.microsoft.com/office/drawing/2014/main" id="{7E9E8186-D49D-4F3E-B6CE-D05F39616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0C536415-BECD-4292-9F29-82A09C22D997}"/>
              </a:ext>
            </a:extLst>
          </p:cNvPr>
          <p:cNvSpPr txBox="1"/>
          <p:nvPr/>
        </p:nvSpPr>
        <p:spPr>
          <a:xfrm>
            <a:off x="5461574" y="4267840"/>
            <a:ext cx="1313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latin typeface="+mj-lt"/>
              </a:rPr>
              <a:t>Data statistic</a:t>
            </a:r>
            <a:endParaRPr lang="en-ID" sz="11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251615E-4CC4-43C3-8D44-DD660661DBD3}"/>
              </a:ext>
            </a:extLst>
          </p:cNvPr>
          <p:cNvSpPr/>
          <p:nvPr/>
        </p:nvSpPr>
        <p:spPr>
          <a:xfrm>
            <a:off x="8565538" y="4181947"/>
            <a:ext cx="1766267" cy="4487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604E63F-7BF1-445A-94F0-EFE9BE6F2D56}"/>
              </a:ext>
            </a:extLst>
          </p:cNvPr>
          <p:cNvGrpSpPr/>
          <p:nvPr/>
        </p:nvGrpSpPr>
        <p:grpSpPr>
          <a:xfrm>
            <a:off x="8748501" y="4298508"/>
            <a:ext cx="180748" cy="200274"/>
            <a:chOff x="981231" y="2566987"/>
            <a:chExt cx="514350" cy="569913"/>
          </a:xfrm>
        </p:grpSpPr>
        <p:sp>
          <p:nvSpPr>
            <p:cNvPr id="95" name="Freeform 10">
              <a:extLst>
                <a:ext uri="{FF2B5EF4-FFF2-40B4-BE49-F238E27FC236}">
                  <a16:creationId xmlns:a16="http://schemas.microsoft.com/office/drawing/2014/main" id="{96CF236E-6AC0-46E9-A08E-A06356CFD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">
              <a:extLst>
                <a:ext uri="{FF2B5EF4-FFF2-40B4-BE49-F238E27FC236}">
                  <a16:creationId xmlns:a16="http://schemas.microsoft.com/office/drawing/2014/main" id="{FFD7065D-3EB0-44F3-B648-C257DC766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6FA81F7B-E1FA-4BE1-93A1-AA7D97DB72AF}"/>
              </a:ext>
            </a:extLst>
          </p:cNvPr>
          <p:cNvSpPr txBox="1"/>
          <p:nvPr/>
        </p:nvSpPr>
        <p:spPr>
          <a:xfrm>
            <a:off x="9018148" y="4267840"/>
            <a:ext cx="1313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latin typeface="+mj-lt"/>
              </a:rPr>
              <a:t>Data increase</a:t>
            </a:r>
            <a:endParaRPr lang="en-ID" sz="11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0338DDA-0B69-45E0-946F-F4BB83B95200}"/>
              </a:ext>
            </a:extLst>
          </p:cNvPr>
          <p:cNvSpPr txBox="1"/>
          <p:nvPr/>
        </p:nvSpPr>
        <p:spPr>
          <a:xfrm>
            <a:off x="1180158" y="5510228"/>
            <a:ext cx="9831685" cy="796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/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EDABE5D-8D2C-4337-AE99-EC6699F6A6E0}"/>
              </a:ext>
            </a:extLst>
          </p:cNvPr>
          <p:cNvGrpSpPr/>
          <p:nvPr/>
        </p:nvGrpSpPr>
        <p:grpSpPr>
          <a:xfrm>
            <a:off x="0" y="4414410"/>
            <a:ext cx="806007" cy="825179"/>
            <a:chOff x="624114" y="5168395"/>
            <a:chExt cx="1232126" cy="1261434"/>
          </a:xfrm>
        </p:grpSpPr>
        <p:sp>
          <p:nvSpPr>
            <p:cNvPr id="100" name="Freeform 17">
              <a:extLst>
                <a:ext uri="{FF2B5EF4-FFF2-40B4-BE49-F238E27FC236}">
                  <a16:creationId xmlns:a16="http://schemas.microsoft.com/office/drawing/2014/main" id="{73F81E9B-6841-4CB9-8201-00615F2E7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114" y="5168395"/>
              <a:ext cx="821808" cy="1261434"/>
            </a:xfrm>
            <a:custGeom>
              <a:avLst/>
              <a:gdLst>
                <a:gd name="T0" fmla="*/ 1402 w 1402"/>
                <a:gd name="T1" fmla="*/ 0 h 2152"/>
                <a:gd name="T2" fmla="*/ 0 w 1402"/>
                <a:gd name="T3" fmla="*/ 901 h 2152"/>
                <a:gd name="T4" fmla="*/ 0 w 1402"/>
                <a:gd name="T5" fmla="*/ 2152 h 2152"/>
                <a:gd name="T6" fmla="*/ 354 w 1402"/>
                <a:gd name="T7" fmla="*/ 2152 h 2152"/>
                <a:gd name="T8" fmla="*/ 1402 w 1402"/>
                <a:gd name="T9" fmla="*/ 1478 h 2152"/>
                <a:gd name="T10" fmla="*/ 1402 w 1402"/>
                <a:gd name="T11" fmla="*/ 0 h 2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2" h="2152">
                  <a:moveTo>
                    <a:pt x="1402" y="0"/>
                  </a:moveTo>
                  <a:lnTo>
                    <a:pt x="0" y="901"/>
                  </a:lnTo>
                  <a:lnTo>
                    <a:pt x="0" y="2152"/>
                  </a:lnTo>
                  <a:lnTo>
                    <a:pt x="354" y="2152"/>
                  </a:lnTo>
                  <a:lnTo>
                    <a:pt x="1402" y="1478"/>
                  </a:lnTo>
                  <a:lnTo>
                    <a:pt x="1402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8">
              <a:extLst>
                <a:ext uri="{FF2B5EF4-FFF2-40B4-BE49-F238E27FC236}">
                  <a16:creationId xmlns:a16="http://schemas.microsoft.com/office/drawing/2014/main" id="{B259DA5E-8D97-427B-9380-227F782C9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432" y="5168395"/>
              <a:ext cx="821808" cy="1261434"/>
            </a:xfrm>
            <a:custGeom>
              <a:avLst/>
              <a:gdLst>
                <a:gd name="T0" fmla="*/ 1402 w 1402"/>
                <a:gd name="T1" fmla="*/ 0 h 2152"/>
                <a:gd name="T2" fmla="*/ 0 w 1402"/>
                <a:gd name="T3" fmla="*/ 901 h 2152"/>
                <a:gd name="T4" fmla="*/ 0 w 1402"/>
                <a:gd name="T5" fmla="*/ 2152 h 2152"/>
                <a:gd name="T6" fmla="*/ 354 w 1402"/>
                <a:gd name="T7" fmla="*/ 2152 h 2152"/>
                <a:gd name="T8" fmla="*/ 1402 w 1402"/>
                <a:gd name="T9" fmla="*/ 1478 h 2152"/>
                <a:gd name="T10" fmla="*/ 1402 w 1402"/>
                <a:gd name="T11" fmla="*/ 0 h 2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2" h="2152">
                  <a:moveTo>
                    <a:pt x="1402" y="0"/>
                  </a:moveTo>
                  <a:lnTo>
                    <a:pt x="0" y="901"/>
                  </a:lnTo>
                  <a:lnTo>
                    <a:pt x="0" y="2152"/>
                  </a:lnTo>
                  <a:lnTo>
                    <a:pt x="354" y="2152"/>
                  </a:lnTo>
                  <a:lnTo>
                    <a:pt x="1402" y="1478"/>
                  </a:lnTo>
                  <a:lnTo>
                    <a:pt x="1402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3859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78F484F-5417-4D67-AF44-BC40A045ED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0" b="13960"/>
          <a:stretch>
            <a:fillRect/>
          </a:stretch>
        </p:blipFill>
        <p:spPr/>
      </p:pic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E44FA5A0-6837-4856-889F-E296108D62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IDEA WORKSHOP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10F197-DE7E-4EE9-88D3-F84E3D681C8F}"/>
              </a:ext>
            </a:extLst>
          </p:cNvPr>
          <p:cNvSpPr txBox="1"/>
          <p:nvPr/>
        </p:nvSpPr>
        <p:spPr>
          <a:xfrm>
            <a:off x="7886125" y="1283459"/>
            <a:ext cx="1906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Description </a:t>
            </a:r>
            <a:endParaRPr lang="en-ID" sz="1600" b="1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027E2B-A49F-43EC-BD43-15203741CB24}"/>
              </a:ext>
            </a:extLst>
          </p:cNvPr>
          <p:cNvSpPr txBox="1"/>
          <p:nvPr/>
        </p:nvSpPr>
        <p:spPr>
          <a:xfrm>
            <a:off x="7886126" y="1547074"/>
            <a:ext cx="2363348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/>
              <a:t>A wonderful serenity has taken possession of my entire soul, like these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6E342D-306F-41C3-AD0A-7CF9392B8777}"/>
              </a:ext>
            </a:extLst>
          </p:cNvPr>
          <p:cNvSpPr txBox="1"/>
          <p:nvPr/>
        </p:nvSpPr>
        <p:spPr>
          <a:xfrm>
            <a:off x="7886125" y="2850276"/>
            <a:ext cx="1906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Description </a:t>
            </a:r>
            <a:endParaRPr lang="en-ID" sz="1600" b="1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5843A1-FFC5-45F3-9B60-1B777129C2B9}"/>
              </a:ext>
            </a:extLst>
          </p:cNvPr>
          <p:cNvSpPr txBox="1"/>
          <p:nvPr/>
        </p:nvSpPr>
        <p:spPr>
          <a:xfrm>
            <a:off x="7886126" y="3113891"/>
            <a:ext cx="2363348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/>
              <a:t>A wonderful serenity has taken possession of my entire soul, like these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9D628F-7A06-40DE-994D-BD9FE3D72F3A}"/>
              </a:ext>
            </a:extLst>
          </p:cNvPr>
          <p:cNvSpPr txBox="1"/>
          <p:nvPr/>
        </p:nvSpPr>
        <p:spPr>
          <a:xfrm>
            <a:off x="7886125" y="4417093"/>
            <a:ext cx="1906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Description </a:t>
            </a:r>
            <a:endParaRPr lang="en-ID" sz="1600" b="1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FBB8F1-14DA-4CE3-B79C-692B847BE97C}"/>
              </a:ext>
            </a:extLst>
          </p:cNvPr>
          <p:cNvSpPr txBox="1"/>
          <p:nvPr/>
        </p:nvSpPr>
        <p:spPr>
          <a:xfrm>
            <a:off x="7886126" y="4680708"/>
            <a:ext cx="2363348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/>
              <a:t>A wonderful serenity has taken possession of my entire soul, like these</a:t>
            </a:r>
          </a:p>
        </p:txBody>
      </p:sp>
      <p:sp>
        <p:nvSpPr>
          <p:cNvPr id="86" name="Freeform 17">
            <a:extLst>
              <a:ext uri="{FF2B5EF4-FFF2-40B4-BE49-F238E27FC236}">
                <a16:creationId xmlns:a16="http://schemas.microsoft.com/office/drawing/2014/main" id="{AECA7F45-47C4-4BAB-AC9B-EB767878C4AA}"/>
              </a:ext>
            </a:extLst>
          </p:cNvPr>
          <p:cNvSpPr>
            <a:spLocks/>
          </p:cNvSpPr>
          <p:nvPr/>
        </p:nvSpPr>
        <p:spPr bwMode="auto">
          <a:xfrm>
            <a:off x="1771650" y="4999666"/>
            <a:ext cx="821809" cy="1261434"/>
          </a:xfrm>
          <a:custGeom>
            <a:avLst/>
            <a:gdLst>
              <a:gd name="T0" fmla="*/ 1402 w 1402"/>
              <a:gd name="T1" fmla="*/ 0 h 2152"/>
              <a:gd name="T2" fmla="*/ 0 w 1402"/>
              <a:gd name="T3" fmla="*/ 901 h 2152"/>
              <a:gd name="T4" fmla="*/ 0 w 1402"/>
              <a:gd name="T5" fmla="*/ 2152 h 2152"/>
              <a:gd name="T6" fmla="*/ 354 w 1402"/>
              <a:gd name="T7" fmla="*/ 2152 h 2152"/>
              <a:gd name="T8" fmla="*/ 1402 w 1402"/>
              <a:gd name="T9" fmla="*/ 1478 h 2152"/>
              <a:gd name="T10" fmla="*/ 1402 w 1402"/>
              <a:gd name="T11" fmla="*/ 0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2" h="2152">
                <a:moveTo>
                  <a:pt x="1402" y="0"/>
                </a:moveTo>
                <a:lnTo>
                  <a:pt x="0" y="901"/>
                </a:lnTo>
                <a:lnTo>
                  <a:pt x="0" y="2152"/>
                </a:lnTo>
                <a:lnTo>
                  <a:pt x="354" y="2152"/>
                </a:lnTo>
                <a:lnTo>
                  <a:pt x="1402" y="1478"/>
                </a:lnTo>
                <a:lnTo>
                  <a:pt x="140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Freeform 18">
            <a:extLst>
              <a:ext uri="{FF2B5EF4-FFF2-40B4-BE49-F238E27FC236}">
                <a16:creationId xmlns:a16="http://schemas.microsoft.com/office/drawing/2014/main" id="{BC83562D-0E9F-4AAA-9056-7234B0892B81}"/>
              </a:ext>
            </a:extLst>
          </p:cNvPr>
          <p:cNvSpPr>
            <a:spLocks/>
          </p:cNvSpPr>
          <p:nvPr/>
        </p:nvSpPr>
        <p:spPr bwMode="auto">
          <a:xfrm>
            <a:off x="2181967" y="4999666"/>
            <a:ext cx="821809" cy="1261434"/>
          </a:xfrm>
          <a:custGeom>
            <a:avLst/>
            <a:gdLst>
              <a:gd name="T0" fmla="*/ 1402 w 1402"/>
              <a:gd name="T1" fmla="*/ 0 h 2152"/>
              <a:gd name="T2" fmla="*/ 0 w 1402"/>
              <a:gd name="T3" fmla="*/ 901 h 2152"/>
              <a:gd name="T4" fmla="*/ 0 w 1402"/>
              <a:gd name="T5" fmla="*/ 2152 h 2152"/>
              <a:gd name="T6" fmla="*/ 354 w 1402"/>
              <a:gd name="T7" fmla="*/ 2152 h 2152"/>
              <a:gd name="T8" fmla="*/ 1402 w 1402"/>
              <a:gd name="T9" fmla="*/ 1478 h 2152"/>
              <a:gd name="T10" fmla="*/ 1402 w 1402"/>
              <a:gd name="T11" fmla="*/ 0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2" h="2152">
                <a:moveTo>
                  <a:pt x="1402" y="0"/>
                </a:moveTo>
                <a:lnTo>
                  <a:pt x="0" y="901"/>
                </a:lnTo>
                <a:lnTo>
                  <a:pt x="0" y="2152"/>
                </a:lnTo>
                <a:lnTo>
                  <a:pt x="354" y="2152"/>
                </a:lnTo>
                <a:lnTo>
                  <a:pt x="1402" y="1478"/>
                </a:lnTo>
                <a:lnTo>
                  <a:pt x="140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3A7D8ED-3A71-4501-8EAF-878327B683B7}"/>
              </a:ext>
            </a:extLst>
          </p:cNvPr>
          <p:cNvCxnSpPr>
            <a:cxnSpLocks/>
          </p:cNvCxnSpPr>
          <p:nvPr/>
        </p:nvCxnSpPr>
        <p:spPr>
          <a:xfrm>
            <a:off x="9368764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B30C96A-985B-4B64-97AB-7E4CBC7FDC01}"/>
              </a:ext>
            </a:extLst>
          </p:cNvPr>
          <p:cNvGrpSpPr/>
          <p:nvPr/>
        </p:nvGrpSpPr>
        <p:grpSpPr>
          <a:xfrm>
            <a:off x="11276721" y="554836"/>
            <a:ext cx="327817" cy="363230"/>
            <a:chOff x="981231" y="2566987"/>
            <a:chExt cx="514350" cy="569913"/>
          </a:xfrm>
        </p:grpSpPr>
        <p:sp>
          <p:nvSpPr>
            <p:cNvPr id="91" name="Freeform 10">
              <a:extLst>
                <a:ext uri="{FF2B5EF4-FFF2-40B4-BE49-F238E27FC236}">
                  <a16:creationId xmlns:a16="http://schemas.microsoft.com/office/drawing/2014/main" id="{CB9C65B8-85DF-4F30-9706-4BF9486A4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0">
              <a:extLst>
                <a:ext uri="{FF2B5EF4-FFF2-40B4-BE49-F238E27FC236}">
                  <a16:creationId xmlns:a16="http://schemas.microsoft.com/office/drawing/2014/main" id="{E5FACEA9-98EF-4B5D-80A5-C74A90D29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52B09F49-B3C3-49A8-A860-FC2DAF244300}"/>
              </a:ext>
            </a:extLst>
          </p:cNvPr>
          <p:cNvSpPr txBox="1"/>
          <p:nvPr/>
        </p:nvSpPr>
        <p:spPr>
          <a:xfrm>
            <a:off x="10185402" y="1194099"/>
            <a:ext cx="130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en-ID" sz="3600" b="1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  <p:grpSp>
        <p:nvGrpSpPr>
          <p:cNvPr id="94" name="Graphic 181" descr="Document">
            <a:extLst>
              <a:ext uri="{FF2B5EF4-FFF2-40B4-BE49-F238E27FC236}">
                <a16:creationId xmlns:a16="http://schemas.microsoft.com/office/drawing/2014/main" id="{FB54BFB3-5727-442B-9B68-4C19A949BAEE}"/>
              </a:ext>
            </a:extLst>
          </p:cNvPr>
          <p:cNvGrpSpPr/>
          <p:nvPr/>
        </p:nvGrpSpPr>
        <p:grpSpPr>
          <a:xfrm>
            <a:off x="7259416" y="1314519"/>
            <a:ext cx="412029" cy="412029"/>
            <a:chOff x="1083737" y="3316125"/>
            <a:chExt cx="330200" cy="330200"/>
          </a:xfr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AEC4C62-2D0B-4664-84A5-470DEA06EA41}"/>
                </a:ext>
              </a:extLst>
            </p:cNvPr>
            <p:cNvSpPr/>
            <p:nvPr/>
          </p:nvSpPr>
          <p:spPr>
            <a:xfrm>
              <a:off x="1142210" y="3343642"/>
              <a:ext cx="213254" cy="275167"/>
            </a:xfrm>
            <a:custGeom>
              <a:avLst/>
              <a:gdLst>
                <a:gd name="connsiteX0" fmla="*/ 20638 w 213254"/>
                <a:gd name="connsiteY0" fmla="*/ 254529 h 275166"/>
                <a:gd name="connsiteX1" fmla="*/ 20638 w 213254"/>
                <a:gd name="connsiteY1" fmla="*/ 20638 h 275166"/>
                <a:gd name="connsiteX2" fmla="*/ 106627 w 213254"/>
                <a:gd name="connsiteY2" fmla="*/ 20638 h 275166"/>
                <a:gd name="connsiteX3" fmla="*/ 106627 w 213254"/>
                <a:gd name="connsiteY3" fmla="*/ 92869 h 275166"/>
                <a:gd name="connsiteX4" fmla="*/ 192617 w 213254"/>
                <a:gd name="connsiteY4" fmla="*/ 92869 h 275166"/>
                <a:gd name="connsiteX5" fmla="*/ 192617 w 213254"/>
                <a:gd name="connsiteY5" fmla="*/ 254529 h 275166"/>
                <a:gd name="connsiteX6" fmla="*/ 20638 w 213254"/>
                <a:gd name="connsiteY6" fmla="*/ 254529 h 275166"/>
                <a:gd name="connsiteX7" fmla="*/ 127265 w 213254"/>
                <a:gd name="connsiteY7" fmla="*/ 29236 h 275166"/>
                <a:gd name="connsiteX8" fmla="*/ 170259 w 213254"/>
                <a:gd name="connsiteY8" fmla="*/ 72231 h 275166"/>
                <a:gd name="connsiteX9" fmla="*/ 127265 w 213254"/>
                <a:gd name="connsiteY9" fmla="*/ 72231 h 275166"/>
                <a:gd name="connsiteX10" fmla="*/ 127265 w 213254"/>
                <a:gd name="connsiteY10" fmla="*/ 29236 h 275166"/>
                <a:gd name="connsiteX11" fmla="*/ 127265 w 213254"/>
                <a:gd name="connsiteY11" fmla="*/ 0 h 275166"/>
                <a:gd name="connsiteX12" fmla="*/ 0 w 213254"/>
                <a:gd name="connsiteY12" fmla="*/ 0 h 275166"/>
                <a:gd name="connsiteX13" fmla="*/ 0 w 213254"/>
                <a:gd name="connsiteY13" fmla="*/ 275167 h 275166"/>
                <a:gd name="connsiteX14" fmla="*/ 213254 w 213254"/>
                <a:gd name="connsiteY14" fmla="*/ 275167 h 275166"/>
                <a:gd name="connsiteX15" fmla="*/ 213254 w 213254"/>
                <a:gd name="connsiteY15" fmla="*/ 75671 h 275166"/>
                <a:gd name="connsiteX16" fmla="*/ 127265 w 213254"/>
                <a:gd name="connsiteY16" fmla="*/ 0 h 27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3254" h="275166">
                  <a:moveTo>
                    <a:pt x="20638" y="254529"/>
                  </a:moveTo>
                  <a:lnTo>
                    <a:pt x="20638" y="20638"/>
                  </a:lnTo>
                  <a:lnTo>
                    <a:pt x="106627" y="20638"/>
                  </a:lnTo>
                  <a:lnTo>
                    <a:pt x="106627" y="92869"/>
                  </a:lnTo>
                  <a:lnTo>
                    <a:pt x="192617" y="92869"/>
                  </a:lnTo>
                  <a:lnTo>
                    <a:pt x="192617" y="254529"/>
                  </a:lnTo>
                  <a:lnTo>
                    <a:pt x="20638" y="254529"/>
                  </a:lnTo>
                  <a:close/>
                  <a:moveTo>
                    <a:pt x="127265" y="29236"/>
                  </a:moveTo>
                  <a:lnTo>
                    <a:pt x="170259" y="72231"/>
                  </a:lnTo>
                  <a:lnTo>
                    <a:pt x="127265" y="72231"/>
                  </a:lnTo>
                  <a:lnTo>
                    <a:pt x="127265" y="29236"/>
                  </a:lnTo>
                  <a:close/>
                  <a:moveTo>
                    <a:pt x="127265" y="0"/>
                  </a:moveTo>
                  <a:lnTo>
                    <a:pt x="0" y="0"/>
                  </a:lnTo>
                  <a:lnTo>
                    <a:pt x="0" y="275167"/>
                  </a:lnTo>
                  <a:lnTo>
                    <a:pt x="213254" y="275167"/>
                  </a:lnTo>
                  <a:lnTo>
                    <a:pt x="213254" y="75671"/>
                  </a:lnTo>
                  <a:lnTo>
                    <a:pt x="127265" y="0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2DFBE5A9-873E-4BE5-8039-5A0395DF44D3}"/>
                </a:ext>
              </a:extLst>
            </p:cNvPr>
            <p:cNvSpPr/>
            <p:nvPr/>
          </p:nvSpPr>
          <p:spPr>
            <a:xfrm>
              <a:off x="1183485" y="3470906"/>
              <a:ext cx="130704" cy="13758"/>
            </a:xfrm>
            <a:custGeom>
              <a:avLst/>
              <a:gdLst>
                <a:gd name="connsiteX0" fmla="*/ 0 w 130704"/>
                <a:gd name="connsiteY0" fmla="*/ 0 h 13758"/>
                <a:gd name="connsiteX1" fmla="*/ 130704 w 130704"/>
                <a:gd name="connsiteY1" fmla="*/ 0 h 13758"/>
                <a:gd name="connsiteX2" fmla="*/ 130704 w 130704"/>
                <a:gd name="connsiteY2" fmla="*/ 13758 h 13758"/>
                <a:gd name="connsiteX3" fmla="*/ 0 w 130704"/>
                <a:gd name="connsiteY3" fmla="*/ 13758 h 1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704" h="13758">
                  <a:moveTo>
                    <a:pt x="0" y="0"/>
                  </a:moveTo>
                  <a:lnTo>
                    <a:pt x="130704" y="0"/>
                  </a:lnTo>
                  <a:lnTo>
                    <a:pt x="130704" y="13758"/>
                  </a:lnTo>
                  <a:lnTo>
                    <a:pt x="0" y="13758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8E527C9-FD75-4096-83E6-3E0998C26F63}"/>
                </a:ext>
              </a:extLst>
            </p:cNvPr>
            <p:cNvSpPr/>
            <p:nvPr/>
          </p:nvSpPr>
          <p:spPr>
            <a:xfrm>
              <a:off x="1183485" y="3443390"/>
              <a:ext cx="44715" cy="13758"/>
            </a:xfrm>
            <a:custGeom>
              <a:avLst/>
              <a:gdLst>
                <a:gd name="connsiteX0" fmla="*/ 0 w 44714"/>
                <a:gd name="connsiteY0" fmla="*/ 0 h 13758"/>
                <a:gd name="connsiteX1" fmla="*/ 44715 w 44714"/>
                <a:gd name="connsiteY1" fmla="*/ 0 h 13758"/>
                <a:gd name="connsiteX2" fmla="*/ 44715 w 44714"/>
                <a:gd name="connsiteY2" fmla="*/ 13758 h 13758"/>
                <a:gd name="connsiteX3" fmla="*/ 0 w 44714"/>
                <a:gd name="connsiteY3" fmla="*/ 13758 h 1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14" h="13758">
                  <a:moveTo>
                    <a:pt x="0" y="0"/>
                  </a:moveTo>
                  <a:lnTo>
                    <a:pt x="44715" y="0"/>
                  </a:lnTo>
                  <a:lnTo>
                    <a:pt x="44715" y="13758"/>
                  </a:lnTo>
                  <a:lnTo>
                    <a:pt x="0" y="13758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ECD2642-5A3C-4909-9742-DAEF5A841B4C}"/>
                </a:ext>
              </a:extLst>
            </p:cNvPr>
            <p:cNvSpPr/>
            <p:nvPr/>
          </p:nvSpPr>
          <p:spPr>
            <a:xfrm>
              <a:off x="1183485" y="3498423"/>
              <a:ext cx="130704" cy="13758"/>
            </a:xfrm>
            <a:custGeom>
              <a:avLst/>
              <a:gdLst>
                <a:gd name="connsiteX0" fmla="*/ 0 w 130704"/>
                <a:gd name="connsiteY0" fmla="*/ 0 h 13758"/>
                <a:gd name="connsiteX1" fmla="*/ 130704 w 130704"/>
                <a:gd name="connsiteY1" fmla="*/ 0 h 13758"/>
                <a:gd name="connsiteX2" fmla="*/ 130704 w 130704"/>
                <a:gd name="connsiteY2" fmla="*/ 13758 h 13758"/>
                <a:gd name="connsiteX3" fmla="*/ 0 w 130704"/>
                <a:gd name="connsiteY3" fmla="*/ 13758 h 1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704" h="13758">
                  <a:moveTo>
                    <a:pt x="0" y="0"/>
                  </a:moveTo>
                  <a:lnTo>
                    <a:pt x="130704" y="0"/>
                  </a:lnTo>
                  <a:lnTo>
                    <a:pt x="130704" y="13758"/>
                  </a:lnTo>
                  <a:lnTo>
                    <a:pt x="0" y="13758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17F2817-BCE3-4695-B575-DA12B05BD2BA}"/>
                </a:ext>
              </a:extLst>
            </p:cNvPr>
            <p:cNvSpPr/>
            <p:nvPr/>
          </p:nvSpPr>
          <p:spPr>
            <a:xfrm>
              <a:off x="1183485" y="3525940"/>
              <a:ext cx="130704" cy="13758"/>
            </a:xfrm>
            <a:custGeom>
              <a:avLst/>
              <a:gdLst>
                <a:gd name="connsiteX0" fmla="*/ 0 w 130704"/>
                <a:gd name="connsiteY0" fmla="*/ 0 h 13758"/>
                <a:gd name="connsiteX1" fmla="*/ 130704 w 130704"/>
                <a:gd name="connsiteY1" fmla="*/ 0 h 13758"/>
                <a:gd name="connsiteX2" fmla="*/ 130704 w 130704"/>
                <a:gd name="connsiteY2" fmla="*/ 13758 h 13758"/>
                <a:gd name="connsiteX3" fmla="*/ 0 w 130704"/>
                <a:gd name="connsiteY3" fmla="*/ 13758 h 1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704" h="13758">
                  <a:moveTo>
                    <a:pt x="0" y="0"/>
                  </a:moveTo>
                  <a:lnTo>
                    <a:pt x="130704" y="0"/>
                  </a:lnTo>
                  <a:lnTo>
                    <a:pt x="130704" y="13758"/>
                  </a:lnTo>
                  <a:lnTo>
                    <a:pt x="0" y="13758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B701186E-9620-4169-A172-B823C4346702}"/>
                </a:ext>
              </a:extLst>
            </p:cNvPr>
            <p:cNvSpPr/>
            <p:nvPr/>
          </p:nvSpPr>
          <p:spPr>
            <a:xfrm>
              <a:off x="1183485" y="3553456"/>
              <a:ext cx="130704" cy="13758"/>
            </a:xfrm>
            <a:custGeom>
              <a:avLst/>
              <a:gdLst>
                <a:gd name="connsiteX0" fmla="*/ 0 w 130704"/>
                <a:gd name="connsiteY0" fmla="*/ 0 h 13758"/>
                <a:gd name="connsiteX1" fmla="*/ 130704 w 130704"/>
                <a:gd name="connsiteY1" fmla="*/ 0 h 13758"/>
                <a:gd name="connsiteX2" fmla="*/ 130704 w 130704"/>
                <a:gd name="connsiteY2" fmla="*/ 13758 h 13758"/>
                <a:gd name="connsiteX3" fmla="*/ 0 w 130704"/>
                <a:gd name="connsiteY3" fmla="*/ 13758 h 1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704" h="13758">
                  <a:moveTo>
                    <a:pt x="0" y="0"/>
                  </a:moveTo>
                  <a:lnTo>
                    <a:pt x="130704" y="0"/>
                  </a:lnTo>
                  <a:lnTo>
                    <a:pt x="130704" y="13758"/>
                  </a:lnTo>
                  <a:lnTo>
                    <a:pt x="0" y="13758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F64F0A7-7566-46BB-B5ED-59AECE487443}"/>
              </a:ext>
            </a:extLst>
          </p:cNvPr>
          <p:cNvGrpSpPr/>
          <p:nvPr/>
        </p:nvGrpSpPr>
        <p:grpSpPr>
          <a:xfrm>
            <a:off x="7314894" y="2940325"/>
            <a:ext cx="301073" cy="301073"/>
            <a:chOff x="307604" y="1760420"/>
            <a:chExt cx="216341" cy="216341"/>
          </a:xfr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6A67BFB-5A46-48D8-8234-CD787B7D6D11}"/>
                </a:ext>
              </a:extLst>
            </p:cNvPr>
            <p:cNvSpPr/>
            <p:nvPr/>
          </p:nvSpPr>
          <p:spPr>
            <a:xfrm>
              <a:off x="307604" y="1760420"/>
              <a:ext cx="216341" cy="216341"/>
            </a:xfrm>
            <a:custGeom>
              <a:avLst/>
              <a:gdLst>
                <a:gd name="connsiteX0" fmla="*/ 19089 w 216341"/>
                <a:gd name="connsiteY0" fmla="*/ 0 h 216341"/>
                <a:gd name="connsiteX1" fmla="*/ 0 w 216341"/>
                <a:gd name="connsiteY1" fmla="*/ 0 h 216341"/>
                <a:gd name="connsiteX2" fmla="*/ 0 w 216341"/>
                <a:gd name="connsiteY2" fmla="*/ 216341 h 216341"/>
                <a:gd name="connsiteX3" fmla="*/ 216341 w 216341"/>
                <a:gd name="connsiteY3" fmla="*/ 216341 h 216341"/>
                <a:gd name="connsiteX4" fmla="*/ 216341 w 216341"/>
                <a:gd name="connsiteY4" fmla="*/ 197252 h 216341"/>
                <a:gd name="connsiteX5" fmla="*/ 19089 w 216341"/>
                <a:gd name="connsiteY5" fmla="*/ 197252 h 21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341" h="216341">
                  <a:moveTo>
                    <a:pt x="19089" y="0"/>
                  </a:moveTo>
                  <a:lnTo>
                    <a:pt x="0" y="0"/>
                  </a:lnTo>
                  <a:lnTo>
                    <a:pt x="0" y="216341"/>
                  </a:lnTo>
                  <a:lnTo>
                    <a:pt x="216341" y="216341"/>
                  </a:lnTo>
                  <a:lnTo>
                    <a:pt x="216341" y="197252"/>
                  </a:lnTo>
                  <a:lnTo>
                    <a:pt x="19089" y="197252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6A503C8-192A-4D1E-BEE3-C8F629EBD196}"/>
                </a:ext>
              </a:extLst>
            </p:cNvPr>
            <p:cNvSpPr/>
            <p:nvPr/>
          </p:nvSpPr>
          <p:spPr>
            <a:xfrm>
              <a:off x="345782" y="1827231"/>
              <a:ext cx="34996" cy="111352"/>
            </a:xfrm>
            <a:custGeom>
              <a:avLst/>
              <a:gdLst>
                <a:gd name="connsiteX0" fmla="*/ 0 w 34996"/>
                <a:gd name="connsiteY0" fmla="*/ 0 h 111352"/>
                <a:gd name="connsiteX1" fmla="*/ 34996 w 34996"/>
                <a:gd name="connsiteY1" fmla="*/ 0 h 111352"/>
                <a:gd name="connsiteX2" fmla="*/ 34996 w 34996"/>
                <a:gd name="connsiteY2" fmla="*/ 111352 h 111352"/>
                <a:gd name="connsiteX3" fmla="*/ 0 w 34996"/>
                <a:gd name="connsiteY3" fmla="*/ 111352 h 111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96" h="111352">
                  <a:moveTo>
                    <a:pt x="0" y="0"/>
                  </a:moveTo>
                  <a:lnTo>
                    <a:pt x="34996" y="0"/>
                  </a:lnTo>
                  <a:lnTo>
                    <a:pt x="34996" y="111352"/>
                  </a:lnTo>
                  <a:lnTo>
                    <a:pt x="0" y="111352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AEEB94B-914A-4133-8200-784245D1F22A}"/>
                </a:ext>
              </a:extLst>
            </p:cNvPr>
            <p:cNvSpPr/>
            <p:nvPr/>
          </p:nvSpPr>
          <p:spPr>
            <a:xfrm>
              <a:off x="393504" y="1760420"/>
              <a:ext cx="34996" cy="178163"/>
            </a:xfrm>
            <a:custGeom>
              <a:avLst/>
              <a:gdLst>
                <a:gd name="connsiteX0" fmla="*/ 0 w 34996"/>
                <a:gd name="connsiteY0" fmla="*/ 0 h 178163"/>
                <a:gd name="connsiteX1" fmla="*/ 34996 w 34996"/>
                <a:gd name="connsiteY1" fmla="*/ 0 h 178163"/>
                <a:gd name="connsiteX2" fmla="*/ 34996 w 34996"/>
                <a:gd name="connsiteY2" fmla="*/ 178163 h 178163"/>
                <a:gd name="connsiteX3" fmla="*/ 0 w 34996"/>
                <a:gd name="connsiteY3" fmla="*/ 178163 h 17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96" h="178163">
                  <a:moveTo>
                    <a:pt x="0" y="0"/>
                  </a:moveTo>
                  <a:lnTo>
                    <a:pt x="34996" y="0"/>
                  </a:lnTo>
                  <a:lnTo>
                    <a:pt x="34996" y="178163"/>
                  </a:lnTo>
                  <a:lnTo>
                    <a:pt x="0" y="178163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12B2566-C7E9-473C-85CC-6CBC7D75BFD6}"/>
                </a:ext>
              </a:extLst>
            </p:cNvPr>
            <p:cNvSpPr/>
            <p:nvPr/>
          </p:nvSpPr>
          <p:spPr>
            <a:xfrm>
              <a:off x="441226" y="1827231"/>
              <a:ext cx="34996" cy="111352"/>
            </a:xfrm>
            <a:custGeom>
              <a:avLst/>
              <a:gdLst>
                <a:gd name="connsiteX0" fmla="*/ 0 w 34996"/>
                <a:gd name="connsiteY0" fmla="*/ 0 h 111352"/>
                <a:gd name="connsiteX1" fmla="*/ 34996 w 34996"/>
                <a:gd name="connsiteY1" fmla="*/ 0 h 111352"/>
                <a:gd name="connsiteX2" fmla="*/ 34996 w 34996"/>
                <a:gd name="connsiteY2" fmla="*/ 111352 h 111352"/>
                <a:gd name="connsiteX3" fmla="*/ 0 w 34996"/>
                <a:gd name="connsiteY3" fmla="*/ 111352 h 111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96" h="111352">
                  <a:moveTo>
                    <a:pt x="0" y="0"/>
                  </a:moveTo>
                  <a:lnTo>
                    <a:pt x="34996" y="0"/>
                  </a:lnTo>
                  <a:lnTo>
                    <a:pt x="34996" y="111352"/>
                  </a:lnTo>
                  <a:lnTo>
                    <a:pt x="0" y="111352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8F0ACE3-414C-44CC-B3AC-D08E4EB86A6F}"/>
                </a:ext>
              </a:extLst>
            </p:cNvPr>
            <p:cNvSpPr/>
            <p:nvPr/>
          </p:nvSpPr>
          <p:spPr>
            <a:xfrm>
              <a:off x="488949" y="1881316"/>
              <a:ext cx="34996" cy="57267"/>
            </a:xfrm>
            <a:custGeom>
              <a:avLst/>
              <a:gdLst>
                <a:gd name="connsiteX0" fmla="*/ 0 w 34996"/>
                <a:gd name="connsiteY0" fmla="*/ 0 h 57266"/>
                <a:gd name="connsiteX1" fmla="*/ 34996 w 34996"/>
                <a:gd name="connsiteY1" fmla="*/ 0 h 57266"/>
                <a:gd name="connsiteX2" fmla="*/ 34996 w 34996"/>
                <a:gd name="connsiteY2" fmla="*/ 57267 h 57266"/>
                <a:gd name="connsiteX3" fmla="*/ 0 w 34996"/>
                <a:gd name="connsiteY3" fmla="*/ 57267 h 57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96" h="57266">
                  <a:moveTo>
                    <a:pt x="0" y="0"/>
                  </a:moveTo>
                  <a:lnTo>
                    <a:pt x="34996" y="0"/>
                  </a:lnTo>
                  <a:lnTo>
                    <a:pt x="34996" y="57267"/>
                  </a:lnTo>
                  <a:lnTo>
                    <a:pt x="0" y="57267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D23CE76-FCEF-4181-801D-9FF60ADD65A4}"/>
              </a:ext>
            </a:extLst>
          </p:cNvPr>
          <p:cNvGrpSpPr/>
          <p:nvPr/>
        </p:nvGrpSpPr>
        <p:grpSpPr>
          <a:xfrm>
            <a:off x="7332380" y="4525731"/>
            <a:ext cx="305502" cy="309954"/>
            <a:chOff x="2439063" y="1757220"/>
            <a:chExt cx="219523" cy="222722"/>
          </a:xfr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D1017C4-9745-4E78-8B68-ABD53A30B471}"/>
                </a:ext>
              </a:extLst>
            </p:cNvPr>
            <p:cNvSpPr/>
            <p:nvPr/>
          </p:nvSpPr>
          <p:spPr>
            <a:xfrm>
              <a:off x="2474006" y="1757220"/>
              <a:ext cx="174982" cy="190889"/>
            </a:xfrm>
            <a:custGeom>
              <a:avLst/>
              <a:gdLst>
                <a:gd name="connsiteX0" fmla="*/ 175035 w 174981"/>
                <a:gd name="connsiteY0" fmla="*/ 22289 h 190889"/>
                <a:gd name="connsiteX1" fmla="*/ 152783 w 174981"/>
                <a:gd name="connsiteY1" fmla="*/ 0 h 190889"/>
                <a:gd name="connsiteX2" fmla="*/ 130494 w 174981"/>
                <a:gd name="connsiteY2" fmla="*/ 22252 h 190889"/>
                <a:gd name="connsiteX3" fmla="*/ 140611 w 174981"/>
                <a:gd name="connsiteY3" fmla="*/ 40932 h 190889"/>
                <a:gd name="connsiteX4" fmla="*/ 124131 w 174981"/>
                <a:gd name="connsiteY4" fmla="*/ 89100 h 190889"/>
                <a:gd name="connsiteX5" fmla="*/ 124131 w 174981"/>
                <a:gd name="connsiteY5" fmla="*/ 89100 h 190889"/>
                <a:gd name="connsiteX6" fmla="*/ 111405 w 174981"/>
                <a:gd name="connsiteY6" fmla="*/ 93077 h 190889"/>
                <a:gd name="connsiteX7" fmla="*/ 78190 w 174981"/>
                <a:gd name="connsiteY7" fmla="*/ 68166 h 190889"/>
                <a:gd name="connsiteX8" fmla="*/ 65010 w 174981"/>
                <a:gd name="connsiteY8" fmla="*/ 39561 h 190889"/>
                <a:gd name="connsiteX9" fmla="*/ 36406 w 174981"/>
                <a:gd name="connsiteY9" fmla="*/ 52741 h 190889"/>
                <a:gd name="connsiteX10" fmla="*/ 44848 w 174981"/>
                <a:gd name="connsiteY10" fmla="*/ 78919 h 190889"/>
                <a:gd name="connsiteX11" fmla="*/ 23628 w 174981"/>
                <a:gd name="connsiteY11" fmla="*/ 146367 h 190889"/>
                <a:gd name="connsiteX12" fmla="*/ 22323 w 174981"/>
                <a:gd name="connsiteY12" fmla="*/ 146367 h 190889"/>
                <a:gd name="connsiteX13" fmla="*/ 0 w 174981"/>
                <a:gd name="connsiteY13" fmla="*/ 168584 h 190889"/>
                <a:gd name="connsiteX14" fmla="*/ 22217 w 174981"/>
                <a:gd name="connsiteY14" fmla="*/ 190908 h 190889"/>
                <a:gd name="connsiteX15" fmla="*/ 44541 w 174981"/>
                <a:gd name="connsiteY15" fmla="*/ 168690 h 190889"/>
                <a:gd name="connsiteX16" fmla="*/ 35590 w 174981"/>
                <a:gd name="connsiteY16" fmla="*/ 150789 h 190889"/>
                <a:gd name="connsiteX17" fmla="*/ 57002 w 174981"/>
                <a:gd name="connsiteY17" fmla="*/ 82737 h 190889"/>
                <a:gd name="connsiteX18" fmla="*/ 57320 w 174981"/>
                <a:gd name="connsiteY18" fmla="*/ 82737 h 190889"/>
                <a:gd name="connsiteX19" fmla="*/ 70555 w 174981"/>
                <a:gd name="connsiteY19" fmla="*/ 78347 h 190889"/>
                <a:gd name="connsiteX20" fmla="*/ 103483 w 174981"/>
                <a:gd name="connsiteY20" fmla="*/ 103003 h 190889"/>
                <a:gd name="connsiteX21" fmla="*/ 101861 w 174981"/>
                <a:gd name="connsiteY21" fmla="*/ 111371 h 190889"/>
                <a:gd name="connsiteX22" fmla="*/ 124122 w 174981"/>
                <a:gd name="connsiteY22" fmla="*/ 133650 h 190889"/>
                <a:gd name="connsiteX23" fmla="*/ 146401 w 174981"/>
                <a:gd name="connsiteY23" fmla="*/ 111388 h 190889"/>
                <a:gd name="connsiteX24" fmla="*/ 136348 w 174981"/>
                <a:gd name="connsiteY24" fmla="*/ 92759 h 190889"/>
                <a:gd name="connsiteX25" fmla="*/ 152764 w 174981"/>
                <a:gd name="connsiteY25" fmla="*/ 44559 h 190889"/>
                <a:gd name="connsiteX26" fmla="*/ 175035 w 174981"/>
                <a:gd name="connsiteY26" fmla="*/ 22289 h 19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4981" h="190889">
                  <a:moveTo>
                    <a:pt x="175035" y="22289"/>
                  </a:moveTo>
                  <a:cubicBezTo>
                    <a:pt x="175045" y="9989"/>
                    <a:pt x="165082" y="10"/>
                    <a:pt x="152783" y="0"/>
                  </a:cubicBezTo>
                  <a:cubicBezTo>
                    <a:pt x="140483" y="-10"/>
                    <a:pt x="130504" y="9952"/>
                    <a:pt x="130494" y="22252"/>
                  </a:cubicBezTo>
                  <a:cubicBezTo>
                    <a:pt x="130488" y="29790"/>
                    <a:pt x="134295" y="36819"/>
                    <a:pt x="140611" y="40932"/>
                  </a:cubicBezTo>
                  <a:lnTo>
                    <a:pt x="124131" y="89100"/>
                  </a:lnTo>
                  <a:lnTo>
                    <a:pt x="124131" y="89100"/>
                  </a:lnTo>
                  <a:cubicBezTo>
                    <a:pt x="119582" y="89095"/>
                    <a:pt x="115141" y="90483"/>
                    <a:pt x="111405" y="93077"/>
                  </a:cubicBezTo>
                  <a:lnTo>
                    <a:pt x="78190" y="68166"/>
                  </a:lnTo>
                  <a:cubicBezTo>
                    <a:pt x="82450" y="56627"/>
                    <a:pt x="76549" y="43821"/>
                    <a:pt x="65010" y="39561"/>
                  </a:cubicBezTo>
                  <a:cubicBezTo>
                    <a:pt x="53471" y="35302"/>
                    <a:pt x="40665" y="41203"/>
                    <a:pt x="36406" y="52741"/>
                  </a:cubicBezTo>
                  <a:cubicBezTo>
                    <a:pt x="32851" y="62371"/>
                    <a:pt x="36338" y="73182"/>
                    <a:pt x="44848" y="78919"/>
                  </a:cubicBezTo>
                  <a:lnTo>
                    <a:pt x="23628" y="146367"/>
                  </a:lnTo>
                  <a:lnTo>
                    <a:pt x="22323" y="146367"/>
                  </a:lnTo>
                  <a:cubicBezTo>
                    <a:pt x="10024" y="146338"/>
                    <a:pt x="29" y="156285"/>
                    <a:pt x="0" y="168584"/>
                  </a:cubicBezTo>
                  <a:cubicBezTo>
                    <a:pt x="-29" y="180884"/>
                    <a:pt x="9918" y="190879"/>
                    <a:pt x="22217" y="190908"/>
                  </a:cubicBezTo>
                  <a:cubicBezTo>
                    <a:pt x="34517" y="190937"/>
                    <a:pt x="44511" y="180990"/>
                    <a:pt x="44541" y="168690"/>
                  </a:cubicBezTo>
                  <a:cubicBezTo>
                    <a:pt x="44557" y="161643"/>
                    <a:pt x="41238" y="155004"/>
                    <a:pt x="35590" y="150789"/>
                  </a:cubicBezTo>
                  <a:lnTo>
                    <a:pt x="57002" y="82737"/>
                  </a:lnTo>
                  <a:lnTo>
                    <a:pt x="57320" y="82737"/>
                  </a:lnTo>
                  <a:cubicBezTo>
                    <a:pt x="62087" y="82728"/>
                    <a:pt x="66727" y="81189"/>
                    <a:pt x="70555" y="78347"/>
                  </a:cubicBezTo>
                  <a:lnTo>
                    <a:pt x="103483" y="103003"/>
                  </a:lnTo>
                  <a:cubicBezTo>
                    <a:pt x="102424" y="105666"/>
                    <a:pt x="101873" y="108504"/>
                    <a:pt x="101861" y="111371"/>
                  </a:cubicBezTo>
                  <a:cubicBezTo>
                    <a:pt x="101856" y="123670"/>
                    <a:pt x="111823" y="133645"/>
                    <a:pt x="124122" y="133650"/>
                  </a:cubicBezTo>
                  <a:cubicBezTo>
                    <a:pt x="136422" y="133654"/>
                    <a:pt x="146397" y="123687"/>
                    <a:pt x="146401" y="111388"/>
                  </a:cubicBezTo>
                  <a:cubicBezTo>
                    <a:pt x="146404" y="103881"/>
                    <a:pt x="142625" y="96877"/>
                    <a:pt x="136348" y="92759"/>
                  </a:cubicBezTo>
                  <a:lnTo>
                    <a:pt x="152764" y="44559"/>
                  </a:lnTo>
                  <a:cubicBezTo>
                    <a:pt x="165064" y="44559"/>
                    <a:pt x="175035" y="34589"/>
                    <a:pt x="175035" y="22289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63215A7-D7EB-4B5B-AB3D-03C36C226D05}"/>
                </a:ext>
              </a:extLst>
            </p:cNvPr>
            <p:cNvSpPr/>
            <p:nvPr/>
          </p:nvSpPr>
          <p:spPr>
            <a:xfrm>
              <a:off x="2439063" y="1757238"/>
              <a:ext cx="219523" cy="222704"/>
            </a:xfrm>
            <a:custGeom>
              <a:avLst/>
              <a:gdLst>
                <a:gd name="connsiteX0" fmla="*/ 19089 w 219522"/>
                <a:gd name="connsiteY0" fmla="*/ 0 h 222704"/>
                <a:gd name="connsiteX1" fmla="*/ 0 w 219522"/>
                <a:gd name="connsiteY1" fmla="*/ 0 h 222704"/>
                <a:gd name="connsiteX2" fmla="*/ 0 w 219522"/>
                <a:gd name="connsiteY2" fmla="*/ 222704 h 222704"/>
                <a:gd name="connsiteX3" fmla="*/ 219523 w 219522"/>
                <a:gd name="connsiteY3" fmla="*/ 222704 h 222704"/>
                <a:gd name="connsiteX4" fmla="*/ 219523 w 219522"/>
                <a:gd name="connsiteY4" fmla="*/ 203615 h 222704"/>
                <a:gd name="connsiteX5" fmla="*/ 19089 w 219522"/>
                <a:gd name="connsiteY5" fmla="*/ 203615 h 222704"/>
                <a:gd name="connsiteX6" fmla="*/ 19089 w 219522"/>
                <a:gd name="connsiteY6" fmla="*/ 0 h 22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522" h="222704">
                  <a:moveTo>
                    <a:pt x="19089" y="0"/>
                  </a:moveTo>
                  <a:lnTo>
                    <a:pt x="0" y="0"/>
                  </a:lnTo>
                  <a:lnTo>
                    <a:pt x="0" y="222704"/>
                  </a:lnTo>
                  <a:lnTo>
                    <a:pt x="219523" y="222704"/>
                  </a:lnTo>
                  <a:lnTo>
                    <a:pt x="219523" y="203615"/>
                  </a:lnTo>
                  <a:lnTo>
                    <a:pt x="19089" y="203615"/>
                  </a:lnTo>
                  <a:lnTo>
                    <a:pt x="19089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AFD0A840-4144-409A-8069-A60FE5546D16}"/>
              </a:ext>
            </a:extLst>
          </p:cNvPr>
          <p:cNvCxnSpPr>
            <a:cxnSpLocks/>
          </p:cNvCxnSpPr>
          <p:nvPr/>
        </p:nvCxnSpPr>
        <p:spPr>
          <a:xfrm>
            <a:off x="7332380" y="2644771"/>
            <a:ext cx="3662040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110">
            <a:extLst>
              <a:ext uri="{FF2B5EF4-FFF2-40B4-BE49-F238E27FC236}">
                <a16:creationId xmlns:a16="http://schemas.microsoft.com/office/drawing/2014/main" id="{F3520F6E-6EC9-412E-B71C-AE818790AED9}"/>
              </a:ext>
            </a:extLst>
          </p:cNvPr>
          <p:cNvSpPr/>
          <p:nvPr/>
        </p:nvSpPr>
        <p:spPr>
          <a:xfrm>
            <a:off x="11142632" y="2536158"/>
            <a:ext cx="221995" cy="221995"/>
          </a:xfrm>
          <a:prstGeom prst="ellipse">
            <a:avLst/>
          </a:prstGeom>
          <a:noFill/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reeform 5">
            <a:extLst>
              <a:ext uri="{FF2B5EF4-FFF2-40B4-BE49-F238E27FC236}">
                <a16:creationId xmlns:a16="http://schemas.microsoft.com/office/drawing/2014/main" id="{63881AB2-A915-479B-83C4-9E9C8455992F}"/>
              </a:ext>
            </a:extLst>
          </p:cNvPr>
          <p:cNvSpPr>
            <a:spLocks/>
          </p:cNvSpPr>
          <p:nvPr/>
        </p:nvSpPr>
        <p:spPr bwMode="auto">
          <a:xfrm>
            <a:off x="11201400" y="2621758"/>
            <a:ext cx="104458" cy="65081"/>
          </a:xfrm>
          <a:custGeom>
            <a:avLst/>
            <a:gdLst>
              <a:gd name="T0" fmla="*/ 96 w 191"/>
              <a:gd name="T1" fmla="*/ 119 h 119"/>
              <a:gd name="T2" fmla="*/ 0 w 191"/>
              <a:gd name="T3" fmla="*/ 22 h 119"/>
              <a:gd name="T4" fmla="*/ 21 w 191"/>
              <a:gd name="T5" fmla="*/ 0 h 119"/>
              <a:gd name="T6" fmla="*/ 96 w 191"/>
              <a:gd name="T7" fmla="*/ 75 h 119"/>
              <a:gd name="T8" fmla="*/ 170 w 191"/>
              <a:gd name="T9" fmla="*/ 0 h 119"/>
              <a:gd name="T10" fmla="*/ 191 w 191"/>
              <a:gd name="T11" fmla="*/ 22 h 119"/>
              <a:gd name="T12" fmla="*/ 96 w 191"/>
              <a:gd name="T1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1" h="119">
                <a:moveTo>
                  <a:pt x="96" y="119"/>
                </a:moveTo>
                <a:lnTo>
                  <a:pt x="0" y="22"/>
                </a:lnTo>
                <a:lnTo>
                  <a:pt x="21" y="0"/>
                </a:lnTo>
                <a:lnTo>
                  <a:pt x="96" y="75"/>
                </a:lnTo>
                <a:lnTo>
                  <a:pt x="170" y="0"/>
                </a:lnTo>
                <a:lnTo>
                  <a:pt x="191" y="22"/>
                </a:lnTo>
                <a:lnTo>
                  <a:pt x="96" y="11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22249111-6DE6-47C5-B393-577B0FD26D2E}"/>
              </a:ext>
            </a:extLst>
          </p:cNvPr>
          <p:cNvCxnSpPr>
            <a:cxnSpLocks/>
          </p:cNvCxnSpPr>
          <p:nvPr/>
        </p:nvCxnSpPr>
        <p:spPr>
          <a:xfrm>
            <a:off x="7332380" y="4227027"/>
            <a:ext cx="3662040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val 115">
            <a:extLst>
              <a:ext uri="{FF2B5EF4-FFF2-40B4-BE49-F238E27FC236}">
                <a16:creationId xmlns:a16="http://schemas.microsoft.com/office/drawing/2014/main" id="{74C7BC20-8F36-4869-AEAC-D3140CCA51F9}"/>
              </a:ext>
            </a:extLst>
          </p:cNvPr>
          <p:cNvSpPr/>
          <p:nvPr/>
        </p:nvSpPr>
        <p:spPr>
          <a:xfrm>
            <a:off x="11142632" y="4118414"/>
            <a:ext cx="221995" cy="221995"/>
          </a:xfrm>
          <a:prstGeom prst="ellipse">
            <a:avLst/>
          </a:prstGeom>
          <a:noFill/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 5">
            <a:extLst>
              <a:ext uri="{FF2B5EF4-FFF2-40B4-BE49-F238E27FC236}">
                <a16:creationId xmlns:a16="http://schemas.microsoft.com/office/drawing/2014/main" id="{CFD03218-8A12-4670-8AB7-172F700587B0}"/>
              </a:ext>
            </a:extLst>
          </p:cNvPr>
          <p:cNvSpPr>
            <a:spLocks/>
          </p:cNvSpPr>
          <p:nvPr/>
        </p:nvSpPr>
        <p:spPr bwMode="auto">
          <a:xfrm>
            <a:off x="11201400" y="4204014"/>
            <a:ext cx="104458" cy="65081"/>
          </a:xfrm>
          <a:custGeom>
            <a:avLst/>
            <a:gdLst>
              <a:gd name="T0" fmla="*/ 96 w 191"/>
              <a:gd name="T1" fmla="*/ 119 h 119"/>
              <a:gd name="T2" fmla="*/ 0 w 191"/>
              <a:gd name="T3" fmla="*/ 22 h 119"/>
              <a:gd name="T4" fmla="*/ 21 w 191"/>
              <a:gd name="T5" fmla="*/ 0 h 119"/>
              <a:gd name="T6" fmla="*/ 96 w 191"/>
              <a:gd name="T7" fmla="*/ 75 h 119"/>
              <a:gd name="T8" fmla="*/ 170 w 191"/>
              <a:gd name="T9" fmla="*/ 0 h 119"/>
              <a:gd name="T10" fmla="*/ 191 w 191"/>
              <a:gd name="T11" fmla="*/ 22 h 119"/>
              <a:gd name="T12" fmla="*/ 96 w 191"/>
              <a:gd name="T1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1" h="119">
                <a:moveTo>
                  <a:pt x="96" y="119"/>
                </a:moveTo>
                <a:lnTo>
                  <a:pt x="0" y="22"/>
                </a:lnTo>
                <a:lnTo>
                  <a:pt x="21" y="0"/>
                </a:lnTo>
                <a:lnTo>
                  <a:pt x="96" y="75"/>
                </a:lnTo>
                <a:lnTo>
                  <a:pt x="170" y="0"/>
                </a:lnTo>
                <a:lnTo>
                  <a:pt x="191" y="22"/>
                </a:lnTo>
                <a:lnTo>
                  <a:pt x="96" y="11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F164E9DF-3859-4271-B646-79408C5F6B2C}"/>
              </a:ext>
            </a:extLst>
          </p:cNvPr>
          <p:cNvCxnSpPr>
            <a:cxnSpLocks/>
          </p:cNvCxnSpPr>
          <p:nvPr/>
        </p:nvCxnSpPr>
        <p:spPr>
          <a:xfrm>
            <a:off x="7332380" y="5786699"/>
            <a:ext cx="3662040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>
            <a:extLst>
              <a:ext uri="{FF2B5EF4-FFF2-40B4-BE49-F238E27FC236}">
                <a16:creationId xmlns:a16="http://schemas.microsoft.com/office/drawing/2014/main" id="{F9CE5E5A-46B9-4B51-AF4A-CC96C4D3AFCE}"/>
              </a:ext>
            </a:extLst>
          </p:cNvPr>
          <p:cNvSpPr/>
          <p:nvPr/>
        </p:nvSpPr>
        <p:spPr>
          <a:xfrm>
            <a:off x="11142632" y="5678086"/>
            <a:ext cx="221995" cy="221995"/>
          </a:xfrm>
          <a:prstGeom prst="ellipse">
            <a:avLst/>
          </a:prstGeom>
          <a:noFill/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 5">
            <a:extLst>
              <a:ext uri="{FF2B5EF4-FFF2-40B4-BE49-F238E27FC236}">
                <a16:creationId xmlns:a16="http://schemas.microsoft.com/office/drawing/2014/main" id="{BED1583A-1DBE-453A-9F43-5A7600CEFE46}"/>
              </a:ext>
            </a:extLst>
          </p:cNvPr>
          <p:cNvSpPr>
            <a:spLocks/>
          </p:cNvSpPr>
          <p:nvPr/>
        </p:nvSpPr>
        <p:spPr bwMode="auto">
          <a:xfrm>
            <a:off x="11201400" y="5763686"/>
            <a:ext cx="104458" cy="65081"/>
          </a:xfrm>
          <a:custGeom>
            <a:avLst/>
            <a:gdLst>
              <a:gd name="T0" fmla="*/ 96 w 191"/>
              <a:gd name="T1" fmla="*/ 119 h 119"/>
              <a:gd name="T2" fmla="*/ 0 w 191"/>
              <a:gd name="T3" fmla="*/ 22 h 119"/>
              <a:gd name="T4" fmla="*/ 21 w 191"/>
              <a:gd name="T5" fmla="*/ 0 h 119"/>
              <a:gd name="T6" fmla="*/ 96 w 191"/>
              <a:gd name="T7" fmla="*/ 75 h 119"/>
              <a:gd name="T8" fmla="*/ 170 w 191"/>
              <a:gd name="T9" fmla="*/ 0 h 119"/>
              <a:gd name="T10" fmla="*/ 191 w 191"/>
              <a:gd name="T11" fmla="*/ 22 h 119"/>
              <a:gd name="T12" fmla="*/ 96 w 191"/>
              <a:gd name="T1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1" h="119">
                <a:moveTo>
                  <a:pt x="96" y="119"/>
                </a:moveTo>
                <a:lnTo>
                  <a:pt x="0" y="22"/>
                </a:lnTo>
                <a:lnTo>
                  <a:pt x="21" y="0"/>
                </a:lnTo>
                <a:lnTo>
                  <a:pt x="96" y="75"/>
                </a:lnTo>
                <a:lnTo>
                  <a:pt x="170" y="0"/>
                </a:lnTo>
                <a:lnTo>
                  <a:pt x="191" y="22"/>
                </a:lnTo>
                <a:lnTo>
                  <a:pt x="96" y="11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D29B896-BE07-4A64-BB91-9D6EB8A61B51}"/>
              </a:ext>
            </a:extLst>
          </p:cNvPr>
          <p:cNvSpPr txBox="1"/>
          <p:nvPr/>
        </p:nvSpPr>
        <p:spPr>
          <a:xfrm>
            <a:off x="10185402" y="2776355"/>
            <a:ext cx="130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en-ID" sz="3600" b="1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9331A44-3363-4AA9-BDF4-AC93EE598523}"/>
              </a:ext>
            </a:extLst>
          </p:cNvPr>
          <p:cNvSpPr txBox="1"/>
          <p:nvPr/>
        </p:nvSpPr>
        <p:spPr>
          <a:xfrm>
            <a:off x="10185402" y="4364069"/>
            <a:ext cx="130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en-ID" sz="3600" b="1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7135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5BB0E82-5556-4515-9F47-84BD6B3E92D6}"/>
              </a:ext>
            </a:extLst>
          </p:cNvPr>
          <p:cNvCxnSpPr>
            <a:cxnSpLocks/>
          </p:cNvCxnSpPr>
          <p:nvPr/>
        </p:nvCxnSpPr>
        <p:spPr>
          <a:xfrm>
            <a:off x="5714999" y="769366"/>
            <a:ext cx="5912545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8FAE7E7-A0C0-430C-9CC5-304CBFF686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2" r="15872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D6DC832-FD01-4514-AD89-7A7B3BA65944}"/>
              </a:ext>
            </a:extLst>
          </p:cNvPr>
          <p:cNvSpPr/>
          <p:nvPr/>
        </p:nvSpPr>
        <p:spPr bwMode="auto">
          <a:xfrm>
            <a:off x="0" y="0"/>
            <a:ext cx="7021428" cy="6858000"/>
          </a:xfrm>
          <a:prstGeom prst="rect">
            <a:avLst/>
          </a:prstGeom>
          <a:solidFill>
            <a:schemeClr val="tx2">
              <a:lumMod val="75000"/>
              <a:alpha val="39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F71831C-015B-47E7-83E4-4DFF9D041E32}"/>
              </a:ext>
            </a:extLst>
          </p:cNvPr>
          <p:cNvGrpSpPr/>
          <p:nvPr/>
        </p:nvGrpSpPr>
        <p:grpSpPr>
          <a:xfrm>
            <a:off x="11331357" y="554836"/>
            <a:ext cx="327817" cy="363230"/>
            <a:chOff x="981231" y="2566987"/>
            <a:chExt cx="514350" cy="569913"/>
          </a:xfrm>
        </p:grpSpPr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0AB2A9A6-1177-498F-9CB9-602DBFF69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E14FA68E-6310-49FC-92C9-6AF3FD371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004EC7AE-7152-40DF-A5C3-12365AE71743}"/>
              </a:ext>
            </a:extLst>
          </p:cNvPr>
          <p:cNvSpPr txBox="1"/>
          <p:nvPr/>
        </p:nvSpPr>
        <p:spPr>
          <a:xfrm>
            <a:off x="8056213" y="2729681"/>
            <a:ext cx="3239369" cy="12813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dirty="0"/>
              <a:t>A wonderful serenity has taken possession of my entire soul, like these sweet mornings of spring which I enjoy with my whole heart. I am alone, and feel the charm of existence in this spot, which was created for the bliss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9CC76C3-AECC-4FDF-B942-C1D336AFD540}"/>
              </a:ext>
            </a:extLst>
          </p:cNvPr>
          <p:cNvSpPr txBox="1"/>
          <p:nvPr/>
        </p:nvSpPr>
        <p:spPr>
          <a:xfrm>
            <a:off x="8641732" y="4447136"/>
            <a:ext cx="2323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Our Achievement</a:t>
            </a:r>
            <a:endParaRPr lang="en-ID" sz="1600" b="1" dirty="0">
              <a:latin typeface="+mj-lt"/>
            </a:endParaRPr>
          </a:p>
        </p:txBody>
      </p:sp>
      <p:grpSp>
        <p:nvGrpSpPr>
          <p:cNvPr id="87" name="Graphic 451" descr="Wreath">
            <a:extLst>
              <a:ext uri="{FF2B5EF4-FFF2-40B4-BE49-F238E27FC236}">
                <a16:creationId xmlns:a16="http://schemas.microsoft.com/office/drawing/2014/main" id="{22FC1C98-2503-453F-8294-98140AEF9FAE}"/>
              </a:ext>
            </a:extLst>
          </p:cNvPr>
          <p:cNvGrpSpPr/>
          <p:nvPr/>
        </p:nvGrpSpPr>
        <p:grpSpPr>
          <a:xfrm>
            <a:off x="8112236" y="4447136"/>
            <a:ext cx="350852" cy="350852"/>
            <a:chOff x="1483646" y="4643739"/>
            <a:chExt cx="316506" cy="316506"/>
          </a:xfr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600000" scaled="0"/>
          </a:gradFill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BF688EC-8277-4176-B9AE-CA92E23666D4}"/>
                </a:ext>
              </a:extLst>
            </p:cNvPr>
            <p:cNvSpPr/>
            <p:nvPr/>
          </p:nvSpPr>
          <p:spPr>
            <a:xfrm>
              <a:off x="1516615" y="4832590"/>
              <a:ext cx="95611" cy="32969"/>
            </a:xfrm>
            <a:custGeom>
              <a:avLst/>
              <a:gdLst>
                <a:gd name="connsiteX0" fmla="*/ 95611 w 95611"/>
                <a:gd name="connsiteY0" fmla="*/ 29736 h 32969"/>
                <a:gd name="connsiteX1" fmla="*/ 51762 w 95611"/>
                <a:gd name="connsiteY1" fmla="*/ 2701 h 32969"/>
                <a:gd name="connsiteX2" fmla="*/ 0 w 95611"/>
                <a:gd name="connsiteY2" fmla="*/ 4350 h 32969"/>
                <a:gd name="connsiteX3" fmla="*/ 43849 w 95611"/>
                <a:gd name="connsiteY3" fmla="*/ 31384 h 32969"/>
                <a:gd name="connsiteX4" fmla="*/ 95611 w 95611"/>
                <a:gd name="connsiteY4" fmla="*/ 29736 h 3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611" h="32969">
                  <a:moveTo>
                    <a:pt x="95611" y="29736"/>
                  </a:moveTo>
                  <a:cubicBezTo>
                    <a:pt x="95611" y="29736"/>
                    <a:pt x="78137" y="9625"/>
                    <a:pt x="51762" y="2701"/>
                  </a:cubicBezTo>
                  <a:cubicBezTo>
                    <a:pt x="25386" y="-4222"/>
                    <a:pt x="0" y="4350"/>
                    <a:pt x="0" y="4350"/>
                  </a:cubicBezTo>
                  <a:cubicBezTo>
                    <a:pt x="0" y="4350"/>
                    <a:pt x="17474" y="24461"/>
                    <a:pt x="43849" y="31384"/>
                  </a:cubicBezTo>
                  <a:cubicBezTo>
                    <a:pt x="70225" y="38308"/>
                    <a:pt x="95611" y="29736"/>
                    <a:pt x="95611" y="29736"/>
                  </a:cubicBezTo>
                  <a:close/>
                </a:path>
              </a:pathLst>
            </a:custGeom>
            <a:grpFill/>
            <a:ln w="32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C187370-AA70-43D8-9193-729BE4433C3B}"/>
                </a:ext>
              </a:extLst>
            </p:cNvPr>
            <p:cNvSpPr/>
            <p:nvPr/>
          </p:nvSpPr>
          <p:spPr>
            <a:xfrm>
              <a:off x="1513318" y="4762429"/>
              <a:ext cx="69236" cy="69236"/>
            </a:xfrm>
            <a:custGeom>
              <a:avLst/>
              <a:gdLst>
                <a:gd name="connsiteX0" fmla="*/ 69895 w 69235"/>
                <a:gd name="connsiteY0" fmla="*/ 69895 h 69235"/>
                <a:gd name="connsiteX1" fmla="*/ 45498 w 69235"/>
                <a:gd name="connsiteY1" fmla="*/ 24397 h 69235"/>
                <a:gd name="connsiteX2" fmla="*/ 0 w 69235"/>
                <a:gd name="connsiteY2" fmla="*/ 0 h 69235"/>
                <a:gd name="connsiteX3" fmla="*/ 24397 w 69235"/>
                <a:gd name="connsiteY3" fmla="*/ 45498 h 69235"/>
                <a:gd name="connsiteX4" fmla="*/ 69895 w 69235"/>
                <a:gd name="connsiteY4" fmla="*/ 69895 h 69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35" h="69235">
                  <a:moveTo>
                    <a:pt x="69895" y="69895"/>
                  </a:moveTo>
                  <a:cubicBezTo>
                    <a:pt x="69895" y="69895"/>
                    <a:pt x="64620" y="43849"/>
                    <a:pt x="45498" y="24397"/>
                  </a:cubicBezTo>
                  <a:cubicBezTo>
                    <a:pt x="26046" y="5275"/>
                    <a:pt x="0" y="0"/>
                    <a:pt x="0" y="0"/>
                  </a:cubicBezTo>
                  <a:cubicBezTo>
                    <a:pt x="0" y="0"/>
                    <a:pt x="5275" y="26046"/>
                    <a:pt x="24397" y="45498"/>
                  </a:cubicBezTo>
                  <a:cubicBezTo>
                    <a:pt x="43849" y="64620"/>
                    <a:pt x="69895" y="69895"/>
                    <a:pt x="69895" y="69895"/>
                  </a:cubicBezTo>
                  <a:close/>
                </a:path>
              </a:pathLst>
            </a:custGeom>
            <a:grpFill/>
            <a:ln w="32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F0784D2-CEC7-44F9-B5D2-B7717864F6BC}"/>
                </a:ext>
              </a:extLst>
            </p:cNvPr>
            <p:cNvSpPr/>
            <p:nvPr/>
          </p:nvSpPr>
          <p:spPr>
            <a:xfrm>
              <a:off x="1544246" y="4697149"/>
              <a:ext cx="32969" cy="95611"/>
            </a:xfrm>
            <a:custGeom>
              <a:avLst/>
              <a:gdLst>
                <a:gd name="connsiteX0" fmla="*/ 29736 w 32969"/>
                <a:gd name="connsiteY0" fmla="*/ 95611 h 95611"/>
                <a:gd name="connsiteX1" fmla="*/ 31384 w 32969"/>
                <a:gd name="connsiteY1" fmla="*/ 43849 h 95611"/>
                <a:gd name="connsiteX2" fmla="*/ 4350 w 32969"/>
                <a:gd name="connsiteY2" fmla="*/ 0 h 95611"/>
                <a:gd name="connsiteX3" fmla="*/ 2701 w 32969"/>
                <a:gd name="connsiteY3" fmla="*/ 51762 h 95611"/>
                <a:gd name="connsiteX4" fmla="*/ 29736 w 32969"/>
                <a:gd name="connsiteY4" fmla="*/ 95611 h 9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9" h="95611">
                  <a:moveTo>
                    <a:pt x="29736" y="95611"/>
                  </a:moveTo>
                  <a:cubicBezTo>
                    <a:pt x="29736" y="95611"/>
                    <a:pt x="38308" y="70225"/>
                    <a:pt x="31384" y="43849"/>
                  </a:cubicBezTo>
                  <a:cubicBezTo>
                    <a:pt x="24461" y="17474"/>
                    <a:pt x="4350" y="0"/>
                    <a:pt x="4350" y="0"/>
                  </a:cubicBezTo>
                  <a:cubicBezTo>
                    <a:pt x="4350" y="0"/>
                    <a:pt x="-4222" y="25386"/>
                    <a:pt x="2701" y="51762"/>
                  </a:cubicBezTo>
                  <a:cubicBezTo>
                    <a:pt x="9625" y="78137"/>
                    <a:pt x="29736" y="95611"/>
                    <a:pt x="29736" y="95611"/>
                  </a:cubicBezTo>
                  <a:close/>
                </a:path>
              </a:pathLst>
            </a:custGeom>
            <a:grpFill/>
            <a:ln w="32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EDC4930-7967-4130-8C08-3AB0D325C097}"/>
                </a:ext>
              </a:extLst>
            </p:cNvPr>
            <p:cNvSpPr/>
            <p:nvPr/>
          </p:nvSpPr>
          <p:spPr>
            <a:xfrm>
              <a:off x="1583809" y="4671763"/>
              <a:ext cx="32969" cy="95611"/>
            </a:xfrm>
            <a:custGeom>
              <a:avLst/>
              <a:gdLst>
                <a:gd name="connsiteX0" fmla="*/ 31384 w 32969"/>
                <a:gd name="connsiteY0" fmla="*/ 51762 h 95611"/>
                <a:gd name="connsiteX1" fmla="*/ 29736 w 32969"/>
                <a:gd name="connsiteY1" fmla="*/ 0 h 95611"/>
                <a:gd name="connsiteX2" fmla="*/ 2701 w 32969"/>
                <a:gd name="connsiteY2" fmla="*/ 43849 h 95611"/>
                <a:gd name="connsiteX3" fmla="*/ 4350 w 32969"/>
                <a:gd name="connsiteY3" fmla="*/ 95611 h 95611"/>
                <a:gd name="connsiteX4" fmla="*/ 31384 w 32969"/>
                <a:gd name="connsiteY4" fmla="*/ 51762 h 9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9" h="95611">
                  <a:moveTo>
                    <a:pt x="31384" y="51762"/>
                  </a:moveTo>
                  <a:cubicBezTo>
                    <a:pt x="38308" y="25386"/>
                    <a:pt x="29736" y="0"/>
                    <a:pt x="29736" y="0"/>
                  </a:cubicBezTo>
                  <a:cubicBezTo>
                    <a:pt x="29736" y="0"/>
                    <a:pt x="9625" y="17474"/>
                    <a:pt x="2701" y="43849"/>
                  </a:cubicBezTo>
                  <a:cubicBezTo>
                    <a:pt x="-4222" y="70225"/>
                    <a:pt x="4350" y="95611"/>
                    <a:pt x="4350" y="95611"/>
                  </a:cubicBezTo>
                  <a:cubicBezTo>
                    <a:pt x="4350" y="95611"/>
                    <a:pt x="24131" y="78137"/>
                    <a:pt x="31384" y="51762"/>
                  </a:cubicBezTo>
                  <a:close/>
                </a:path>
              </a:pathLst>
            </a:custGeom>
            <a:grpFill/>
            <a:ln w="32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842DE4A-AFCB-48C8-8D49-7BB4CC97BCC4}"/>
                </a:ext>
              </a:extLst>
            </p:cNvPr>
            <p:cNvSpPr/>
            <p:nvPr/>
          </p:nvSpPr>
          <p:spPr>
            <a:xfrm>
              <a:off x="1671571" y="4832446"/>
              <a:ext cx="95611" cy="32969"/>
            </a:xfrm>
            <a:custGeom>
              <a:avLst/>
              <a:gdLst>
                <a:gd name="connsiteX0" fmla="*/ 43849 w 95611"/>
                <a:gd name="connsiteY0" fmla="*/ 2846 h 32969"/>
                <a:gd name="connsiteX1" fmla="*/ 0 w 95611"/>
                <a:gd name="connsiteY1" fmla="*/ 29880 h 32969"/>
                <a:gd name="connsiteX2" fmla="*/ 51762 w 95611"/>
                <a:gd name="connsiteY2" fmla="*/ 31529 h 32969"/>
                <a:gd name="connsiteX3" fmla="*/ 95611 w 95611"/>
                <a:gd name="connsiteY3" fmla="*/ 4494 h 32969"/>
                <a:gd name="connsiteX4" fmla="*/ 43849 w 95611"/>
                <a:gd name="connsiteY4" fmla="*/ 2846 h 3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611" h="32969">
                  <a:moveTo>
                    <a:pt x="43849" y="2846"/>
                  </a:moveTo>
                  <a:cubicBezTo>
                    <a:pt x="17474" y="9769"/>
                    <a:pt x="0" y="29880"/>
                    <a:pt x="0" y="29880"/>
                  </a:cubicBezTo>
                  <a:cubicBezTo>
                    <a:pt x="0" y="29880"/>
                    <a:pt x="25386" y="38452"/>
                    <a:pt x="51762" y="31529"/>
                  </a:cubicBezTo>
                  <a:cubicBezTo>
                    <a:pt x="78137" y="24605"/>
                    <a:pt x="95611" y="4494"/>
                    <a:pt x="95611" y="4494"/>
                  </a:cubicBezTo>
                  <a:cubicBezTo>
                    <a:pt x="95611" y="4494"/>
                    <a:pt x="70225" y="-4408"/>
                    <a:pt x="43849" y="2846"/>
                  </a:cubicBezTo>
                  <a:close/>
                </a:path>
              </a:pathLst>
            </a:custGeom>
            <a:grpFill/>
            <a:ln w="32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01887CB-3FE6-4730-98BE-7ACF4C1A3B8C}"/>
                </a:ext>
              </a:extLst>
            </p:cNvPr>
            <p:cNvSpPr/>
            <p:nvPr/>
          </p:nvSpPr>
          <p:spPr>
            <a:xfrm>
              <a:off x="1700584" y="4762429"/>
              <a:ext cx="69236" cy="69236"/>
            </a:xfrm>
            <a:custGeom>
              <a:avLst/>
              <a:gdLst>
                <a:gd name="connsiteX0" fmla="*/ 69895 w 69235"/>
                <a:gd name="connsiteY0" fmla="*/ 0 h 69235"/>
                <a:gd name="connsiteX1" fmla="*/ 24397 w 69235"/>
                <a:gd name="connsiteY1" fmla="*/ 24397 h 69235"/>
                <a:gd name="connsiteX2" fmla="*/ 0 w 69235"/>
                <a:gd name="connsiteY2" fmla="*/ 69895 h 69235"/>
                <a:gd name="connsiteX3" fmla="*/ 45498 w 69235"/>
                <a:gd name="connsiteY3" fmla="*/ 45498 h 69235"/>
                <a:gd name="connsiteX4" fmla="*/ 69895 w 69235"/>
                <a:gd name="connsiteY4" fmla="*/ 0 h 69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35" h="69235">
                  <a:moveTo>
                    <a:pt x="69895" y="0"/>
                  </a:moveTo>
                  <a:cubicBezTo>
                    <a:pt x="69895" y="0"/>
                    <a:pt x="43849" y="5275"/>
                    <a:pt x="24397" y="24397"/>
                  </a:cubicBezTo>
                  <a:cubicBezTo>
                    <a:pt x="4945" y="43849"/>
                    <a:pt x="0" y="69895"/>
                    <a:pt x="0" y="69895"/>
                  </a:cubicBezTo>
                  <a:cubicBezTo>
                    <a:pt x="0" y="69895"/>
                    <a:pt x="26046" y="64620"/>
                    <a:pt x="45498" y="45498"/>
                  </a:cubicBezTo>
                  <a:cubicBezTo>
                    <a:pt x="64620" y="26046"/>
                    <a:pt x="69895" y="0"/>
                    <a:pt x="69895" y="0"/>
                  </a:cubicBezTo>
                  <a:close/>
                </a:path>
              </a:pathLst>
            </a:custGeom>
            <a:grpFill/>
            <a:ln w="32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D3758B8-07CB-442F-9520-39C67CC1B1B8}"/>
                </a:ext>
              </a:extLst>
            </p:cNvPr>
            <p:cNvSpPr/>
            <p:nvPr/>
          </p:nvSpPr>
          <p:spPr>
            <a:xfrm>
              <a:off x="1705796" y="4697149"/>
              <a:ext cx="32969" cy="95611"/>
            </a:xfrm>
            <a:custGeom>
              <a:avLst/>
              <a:gdLst>
                <a:gd name="connsiteX0" fmla="*/ 31384 w 32969"/>
                <a:gd name="connsiteY0" fmla="*/ 51762 h 95611"/>
                <a:gd name="connsiteX1" fmla="*/ 29736 w 32969"/>
                <a:gd name="connsiteY1" fmla="*/ 0 h 95611"/>
                <a:gd name="connsiteX2" fmla="*/ 2701 w 32969"/>
                <a:gd name="connsiteY2" fmla="*/ 43849 h 95611"/>
                <a:gd name="connsiteX3" fmla="*/ 4350 w 32969"/>
                <a:gd name="connsiteY3" fmla="*/ 95611 h 95611"/>
                <a:gd name="connsiteX4" fmla="*/ 31384 w 32969"/>
                <a:gd name="connsiteY4" fmla="*/ 51762 h 9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9" h="95611">
                  <a:moveTo>
                    <a:pt x="31384" y="51762"/>
                  </a:moveTo>
                  <a:cubicBezTo>
                    <a:pt x="38308" y="25386"/>
                    <a:pt x="29736" y="0"/>
                    <a:pt x="29736" y="0"/>
                  </a:cubicBezTo>
                  <a:cubicBezTo>
                    <a:pt x="29736" y="0"/>
                    <a:pt x="9625" y="17474"/>
                    <a:pt x="2701" y="43849"/>
                  </a:cubicBezTo>
                  <a:cubicBezTo>
                    <a:pt x="-4222" y="70225"/>
                    <a:pt x="4350" y="95611"/>
                    <a:pt x="4350" y="95611"/>
                  </a:cubicBezTo>
                  <a:cubicBezTo>
                    <a:pt x="4350" y="95611"/>
                    <a:pt x="24131" y="78137"/>
                    <a:pt x="31384" y="51762"/>
                  </a:cubicBezTo>
                  <a:close/>
                </a:path>
              </a:pathLst>
            </a:custGeom>
            <a:grpFill/>
            <a:ln w="32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EA7D798-921A-464A-A9B8-4F425B4AF053}"/>
                </a:ext>
              </a:extLst>
            </p:cNvPr>
            <p:cNvSpPr/>
            <p:nvPr/>
          </p:nvSpPr>
          <p:spPr>
            <a:xfrm>
              <a:off x="1666233" y="4671763"/>
              <a:ext cx="32969" cy="95611"/>
            </a:xfrm>
            <a:custGeom>
              <a:avLst/>
              <a:gdLst>
                <a:gd name="connsiteX0" fmla="*/ 29736 w 32969"/>
                <a:gd name="connsiteY0" fmla="*/ 95611 h 95611"/>
                <a:gd name="connsiteX1" fmla="*/ 31384 w 32969"/>
                <a:gd name="connsiteY1" fmla="*/ 43849 h 95611"/>
                <a:gd name="connsiteX2" fmla="*/ 4350 w 32969"/>
                <a:gd name="connsiteY2" fmla="*/ 0 h 95611"/>
                <a:gd name="connsiteX3" fmla="*/ 2701 w 32969"/>
                <a:gd name="connsiteY3" fmla="*/ 51762 h 95611"/>
                <a:gd name="connsiteX4" fmla="*/ 29736 w 32969"/>
                <a:gd name="connsiteY4" fmla="*/ 95611 h 9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9" h="95611">
                  <a:moveTo>
                    <a:pt x="29736" y="95611"/>
                  </a:moveTo>
                  <a:cubicBezTo>
                    <a:pt x="29736" y="95611"/>
                    <a:pt x="38308" y="70225"/>
                    <a:pt x="31384" y="43849"/>
                  </a:cubicBezTo>
                  <a:cubicBezTo>
                    <a:pt x="24461" y="17474"/>
                    <a:pt x="4350" y="0"/>
                    <a:pt x="4350" y="0"/>
                  </a:cubicBezTo>
                  <a:cubicBezTo>
                    <a:pt x="4350" y="0"/>
                    <a:pt x="-4222" y="25386"/>
                    <a:pt x="2701" y="51762"/>
                  </a:cubicBezTo>
                  <a:cubicBezTo>
                    <a:pt x="9625" y="78137"/>
                    <a:pt x="29736" y="95611"/>
                    <a:pt x="29736" y="95611"/>
                  </a:cubicBezTo>
                  <a:close/>
                </a:path>
              </a:pathLst>
            </a:custGeom>
            <a:grpFill/>
            <a:ln w="32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DB65ACD-88AF-44F3-8266-8099EE476AD0}"/>
                </a:ext>
              </a:extLst>
            </p:cNvPr>
            <p:cNvSpPr/>
            <p:nvPr/>
          </p:nvSpPr>
          <p:spPr>
            <a:xfrm>
              <a:off x="1551233" y="4870284"/>
              <a:ext cx="181332" cy="59345"/>
            </a:xfrm>
            <a:custGeom>
              <a:avLst/>
              <a:gdLst>
                <a:gd name="connsiteX0" fmla="*/ 137482 w 181331"/>
                <a:gd name="connsiteY0" fmla="*/ 2922 h 59344"/>
                <a:gd name="connsiteX1" fmla="*/ 90666 w 181331"/>
                <a:gd name="connsiteY1" fmla="*/ 2922 h 59344"/>
                <a:gd name="connsiteX2" fmla="*/ 43849 w 181331"/>
                <a:gd name="connsiteY2" fmla="*/ 2592 h 59344"/>
                <a:gd name="connsiteX3" fmla="*/ 0 w 181331"/>
                <a:gd name="connsiteY3" fmla="*/ 29627 h 59344"/>
                <a:gd name="connsiteX4" fmla="*/ 51762 w 181331"/>
                <a:gd name="connsiteY4" fmla="*/ 31276 h 59344"/>
                <a:gd name="connsiteX5" fmla="*/ 64290 w 181331"/>
                <a:gd name="connsiteY5" fmla="*/ 26660 h 59344"/>
                <a:gd name="connsiteX6" fmla="*/ 44179 w 181331"/>
                <a:gd name="connsiteY6" fmla="*/ 43474 h 59344"/>
                <a:gd name="connsiteX7" fmla="*/ 51762 w 181331"/>
                <a:gd name="connsiteY7" fmla="*/ 61608 h 59344"/>
                <a:gd name="connsiteX8" fmla="*/ 84072 w 181331"/>
                <a:gd name="connsiteY8" fmla="*/ 32924 h 59344"/>
                <a:gd name="connsiteX9" fmla="*/ 90995 w 181331"/>
                <a:gd name="connsiteY9" fmla="*/ 23693 h 59344"/>
                <a:gd name="connsiteX10" fmla="*/ 97919 w 181331"/>
                <a:gd name="connsiteY10" fmla="*/ 32924 h 59344"/>
                <a:gd name="connsiteX11" fmla="*/ 130229 w 181331"/>
                <a:gd name="connsiteY11" fmla="*/ 61608 h 59344"/>
                <a:gd name="connsiteX12" fmla="*/ 137812 w 181331"/>
                <a:gd name="connsiteY12" fmla="*/ 43474 h 59344"/>
                <a:gd name="connsiteX13" fmla="*/ 117701 w 181331"/>
                <a:gd name="connsiteY13" fmla="*/ 26660 h 59344"/>
                <a:gd name="connsiteX14" fmla="*/ 130229 w 181331"/>
                <a:gd name="connsiteY14" fmla="*/ 31276 h 59344"/>
                <a:gd name="connsiteX15" fmla="*/ 181991 w 181331"/>
                <a:gd name="connsiteY15" fmla="*/ 29627 h 59344"/>
                <a:gd name="connsiteX16" fmla="*/ 137482 w 181331"/>
                <a:gd name="connsiteY16" fmla="*/ 2922 h 5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1331" h="59344">
                  <a:moveTo>
                    <a:pt x="137482" y="2922"/>
                  </a:moveTo>
                  <a:cubicBezTo>
                    <a:pt x="118030" y="-2353"/>
                    <a:pt x="99238" y="944"/>
                    <a:pt x="90666" y="2922"/>
                  </a:cubicBezTo>
                  <a:cubicBezTo>
                    <a:pt x="82094" y="944"/>
                    <a:pt x="63301" y="-2353"/>
                    <a:pt x="43849" y="2592"/>
                  </a:cubicBezTo>
                  <a:cubicBezTo>
                    <a:pt x="17474" y="9516"/>
                    <a:pt x="0" y="29627"/>
                    <a:pt x="0" y="29627"/>
                  </a:cubicBezTo>
                  <a:cubicBezTo>
                    <a:pt x="0" y="29627"/>
                    <a:pt x="25386" y="38199"/>
                    <a:pt x="51762" y="31276"/>
                  </a:cubicBezTo>
                  <a:cubicBezTo>
                    <a:pt x="56048" y="29957"/>
                    <a:pt x="60334" y="28638"/>
                    <a:pt x="64290" y="26660"/>
                  </a:cubicBezTo>
                  <a:cubicBezTo>
                    <a:pt x="59345" y="33584"/>
                    <a:pt x="54399" y="39188"/>
                    <a:pt x="44179" y="43474"/>
                  </a:cubicBezTo>
                  <a:lnTo>
                    <a:pt x="51762" y="61608"/>
                  </a:lnTo>
                  <a:cubicBezTo>
                    <a:pt x="69565" y="54025"/>
                    <a:pt x="77148" y="42815"/>
                    <a:pt x="84072" y="32924"/>
                  </a:cubicBezTo>
                  <a:cubicBezTo>
                    <a:pt x="86380" y="29627"/>
                    <a:pt x="88358" y="26660"/>
                    <a:pt x="90995" y="23693"/>
                  </a:cubicBezTo>
                  <a:cubicBezTo>
                    <a:pt x="93303" y="26660"/>
                    <a:pt x="95611" y="29627"/>
                    <a:pt x="97919" y="32924"/>
                  </a:cubicBezTo>
                  <a:cubicBezTo>
                    <a:pt x="104513" y="42815"/>
                    <a:pt x="112096" y="54025"/>
                    <a:pt x="130229" y="61608"/>
                  </a:cubicBezTo>
                  <a:lnTo>
                    <a:pt x="137812" y="43474"/>
                  </a:lnTo>
                  <a:cubicBezTo>
                    <a:pt x="127591" y="39188"/>
                    <a:pt x="122646" y="33584"/>
                    <a:pt x="117701" y="26660"/>
                  </a:cubicBezTo>
                  <a:cubicBezTo>
                    <a:pt x="121657" y="28309"/>
                    <a:pt x="125613" y="29957"/>
                    <a:pt x="130229" y="31276"/>
                  </a:cubicBezTo>
                  <a:cubicBezTo>
                    <a:pt x="156605" y="38199"/>
                    <a:pt x="181991" y="29627"/>
                    <a:pt x="181991" y="29627"/>
                  </a:cubicBezTo>
                  <a:cubicBezTo>
                    <a:pt x="181991" y="29627"/>
                    <a:pt x="163858" y="9846"/>
                    <a:pt x="137482" y="2922"/>
                  </a:cubicBezTo>
                  <a:close/>
                </a:path>
              </a:pathLst>
            </a:custGeom>
            <a:grpFill/>
            <a:ln w="32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4B388769-0FEE-407C-BE09-8EB4374771D1}"/>
              </a:ext>
            </a:extLst>
          </p:cNvPr>
          <p:cNvSpPr/>
          <p:nvPr/>
        </p:nvSpPr>
        <p:spPr>
          <a:xfrm>
            <a:off x="8145128" y="5072722"/>
            <a:ext cx="1766267" cy="44879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3A44E23-6A51-4835-A393-9C969FF254B4}"/>
              </a:ext>
            </a:extLst>
          </p:cNvPr>
          <p:cNvGrpSpPr/>
          <p:nvPr/>
        </p:nvGrpSpPr>
        <p:grpSpPr>
          <a:xfrm>
            <a:off x="8328091" y="5189283"/>
            <a:ext cx="180748" cy="200274"/>
            <a:chOff x="981231" y="2566987"/>
            <a:chExt cx="514350" cy="569913"/>
          </a:xfrm>
          <a:solidFill>
            <a:schemeClr val="bg1"/>
          </a:solidFill>
        </p:grpSpPr>
        <p:sp>
          <p:nvSpPr>
            <p:cNvPr id="99" name="Freeform 10">
              <a:extLst>
                <a:ext uri="{FF2B5EF4-FFF2-40B4-BE49-F238E27FC236}">
                  <a16:creationId xmlns:a16="http://schemas.microsoft.com/office/drawing/2014/main" id="{9ACDB6C4-DBB3-4CD7-9A8D-917302B14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5796A2D0-C21D-4156-AEB9-A471F3344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B861D56E-9B46-4A9E-B50D-1A06615E404E}"/>
              </a:ext>
            </a:extLst>
          </p:cNvPr>
          <p:cNvSpPr txBox="1"/>
          <p:nvPr/>
        </p:nvSpPr>
        <p:spPr>
          <a:xfrm>
            <a:off x="8597738" y="5158615"/>
            <a:ext cx="1313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+mj-lt"/>
              </a:rPr>
              <a:t>Go next slide</a:t>
            </a:r>
            <a:endParaRPr lang="en-ID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E55EA81-20FC-4ACF-A3E6-72DD399239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Achievement</a:t>
            </a: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9574479-040D-4162-9F5A-BD32FA19FD04}"/>
              </a:ext>
            </a:extLst>
          </p:cNvPr>
          <p:cNvGrpSpPr/>
          <p:nvPr/>
        </p:nvGrpSpPr>
        <p:grpSpPr>
          <a:xfrm>
            <a:off x="0" y="4323798"/>
            <a:ext cx="2475323" cy="2534202"/>
            <a:chOff x="4863875" y="5596566"/>
            <a:chExt cx="1232125" cy="1261434"/>
          </a:xfrm>
        </p:grpSpPr>
        <p:sp>
          <p:nvSpPr>
            <p:cNvPr id="164" name="Freeform 17">
              <a:extLst>
                <a:ext uri="{FF2B5EF4-FFF2-40B4-BE49-F238E27FC236}">
                  <a16:creationId xmlns:a16="http://schemas.microsoft.com/office/drawing/2014/main" id="{4D2B6949-2F3C-464F-B999-CB743CD77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3875" y="5596566"/>
              <a:ext cx="821808" cy="1261434"/>
            </a:xfrm>
            <a:custGeom>
              <a:avLst/>
              <a:gdLst>
                <a:gd name="T0" fmla="*/ 1402 w 1402"/>
                <a:gd name="T1" fmla="*/ 0 h 2152"/>
                <a:gd name="T2" fmla="*/ 0 w 1402"/>
                <a:gd name="T3" fmla="*/ 901 h 2152"/>
                <a:gd name="T4" fmla="*/ 0 w 1402"/>
                <a:gd name="T5" fmla="*/ 2152 h 2152"/>
                <a:gd name="T6" fmla="*/ 354 w 1402"/>
                <a:gd name="T7" fmla="*/ 2152 h 2152"/>
                <a:gd name="T8" fmla="*/ 1402 w 1402"/>
                <a:gd name="T9" fmla="*/ 1478 h 2152"/>
                <a:gd name="T10" fmla="*/ 1402 w 1402"/>
                <a:gd name="T11" fmla="*/ 0 h 2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2" h="2152">
                  <a:moveTo>
                    <a:pt x="1402" y="0"/>
                  </a:moveTo>
                  <a:lnTo>
                    <a:pt x="0" y="901"/>
                  </a:lnTo>
                  <a:lnTo>
                    <a:pt x="0" y="2152"/>
                  </a:lnTo>
                  <a:lnTo>
                    <a:pt x="354" y="2152"/>
                  </a:lnTo>
                  <a:lnTo>
                    <a:pt x="1402" y="1478"/>
                  </a:lnTo>
                  <a:lnTo>
                    <a:pt x="1402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8">
              <a:extLst>
                <a:ext uri="{FF2B5EF4-FFF2-40B4-BE49-F238E27FC236}">
                  <a16:creationId xmlns:a16="http://schemas.microsoft.com/office/drawing/2014/main" id="{6457E881-C422-4A53-BC7D-886784C05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4192" y="5596566"/>
              <a:ext cx="821808" cy="1261434"/>
            </a:xfrm>
            <a:custGeom>
              <a:avLst/>
              <a:gdLst>
                <a:gd name="T0" fmla="*/ 1402 w 1402"/>
                <a:gd name="T1" fmla="*/ 0 h 2152"/>
                <a:gd name="T2" fmla="*/ 0 w 1402"/>
                <a:gd name="T3" fmla="*/ 901 h 2152"/>
                <a:gd name="T4" fmla="*/ 0 w 1402"/>
                <a:gd name="T5" fmla="*/ 2152 h 2152"/>
                <a:gd name="T6" fmla="*/ 354 w 1402"/>
                <a:gd name="T7" fmla="*/ 2152 h 2152"/>
                <a:gd name="T8" fmla="*/ 1402 w 1402"/>
                <a:gd name="T9" fmla="*/ 1478 h 2152"/>
                <a:gd name="T10" fmla="*/ 1402 w 1402"/>
                <a:gd name="T11" fmla="*/ 0 h 2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2" h="2152">
                  <a:moveTo>
                    <a:pt x="1402" y="0"/>
                  </a:moveTo>
                  <a:lnTo>
                    <a:pt x="0" y="901"/>
                  </a:lnTo>
                  <a:lnTo>
                    <a:pt x="0" y="2152"/>
                  </a:lnTo>
                  <a:lnTo>
                    <a:pt x="354" y="2152"/>
                  </a:lnTo>
                  <a:lnTo>
                    <a:pt x="1402" y="1478"/>
                  </a:lnTo>
                  <a:lnTo>
                    <a:pt x="1402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BBA29F8-B827-42EC-BF5E-9DB765EB9B00}"/>
              </a:ext>
            </a:extLst>
          </p:cNvPr>
          <p:cNvSpPr/>
          <p:nvPr/>
        </p:nvSpPr>
        <p:spPr>
          <a:xfrm>
            <a:off x="657224" y="1702054"/>
            <a:ext cx="6948261" cy="1773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CF00D2DE-ED92-4FD9-8087-0978B7F1DC84}"/>
              </a:ext>
            </a:extLst>
          </p:cNvPr>
          <p:cNvSpPr/>
          <p:nvPr/>
        </p:nvSpPr>
        <p:spPr>
          <a:xfrm>
            <a:off x="657224" y="3808914"/>
            <a:ext cx="6948261" cy="1773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D990F3F7-E9D1-4760-8407-87448512E159}"/>
              </a:ext>
            </a:extLst>
          </p:cNvPr>
          <p:cNvSpPr txBox="1"/>
          <p:nvPr/>
        </p:nvSpPr>
        <p:spPr>
          <a:xfrm>
            <a:off x="1831645" y="2007571"/>
            <a:ext cx="3852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About this proposal marketing</a:t>
            </a:r>
            <a:endParaRPr lang="en-ID" sz="1600" b="1" dirty="0">
              <a:latin typeface="+mj-lt"/>
            </a:endParaRPr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4B8F3CD8-2CC1-4A77-9DE7-834C46C0CE4B}"/>
              </a:ext>
            </a:extLst>
          </p:cNvPr>
          <p:cNvGrpSpPr/>
          <p:nvPr/>
        </p:nvGrpSpPr>
        <p:grpSpPr>
          <a:xfrm>
            <a:off x="1178683" y="1999408"/>
            <a:ext cx="332993" cy="368965"/>
            <a:chOff x="981231" y="2566987"/>
            <a:chExt cx="514350" cy="569913"/>
          </a:xfrm>
        </p:grpSpPr>
        <p:sp>
          <p:nvSpPr>
            <p:cNvPr id="206" name="Freeform 10">
              <a:extLst>
                <a:ext uri="{FF2B5EF4-FFF2-40B4-BE49-F238E27FC236}">
                  <a16:creationId xmlns:a16="http://schemas.microsoft.com/office/drawing/2014/main" id="{E40873FF-1925-43FF-9CD0-FCA898B55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10">
              <a:extLst>
                <a:ext uri="{FF2B5EF4-FFF2-40B4-BE49-F238E27FC236}">
                  <a16:creationId xmlns:a16="http://schemas.microsoft.com/office/drawing/2014/main" id="{83E3FE44-F622-4D23-A43A-5B21096A8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F6CABC83-857D-460C-BA46-CEA6D06B96EF}"/>
              </a:ext>
            </a:extLst>
          </p:cNvPr>
          <p:cNvGrpSpPr/>
          <p:nvPr/>
        </p:nvGrpSpPr>
        <p:grpSpPr>
          <a:xfrm>
            <a:off x="6862764" y="1702054"/>
            <a:ext cx="742970" cy="760350"/>
            <a:chOff x="11627544" y="-1587"/>
            <a:chExt cx="564455" cy="577659"/>
          </a:xfrm>
        </p:grpSpPr>
        <p:sp>
          <p:nvSpPr>
            <p:cNvPr id="209" name="Freeform 20">
              <a:extLst>
                <a:ext uri="{FF2B5EF4-FFF2-40B4-BE49-F238E27FC236}">
                  <a16:creationId xmlns:a16="http://schemas.microsoft.com/office/drawing/2014/main" id="{0C8CBB12-BF28-41B1-A1A1-D4B9F5F90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7544" y="-1587"/>
              <a:ext cx="375643" cy="577659"/>
            </a:xfrm>
            <a:custGeom>
              <a:avLst/>
              <a:gdLst>
                <a:gd name="T0" fmla="*/ 0 w 569"/>
                <a:gd name="T1" fmla="*/ 875 h 875"/>
                <a:gd name="T2" fmla="*/ 569 w 569"/>
                <a:gd name="T3" fmla="*/ 509 h 875"/>
                <a:gd name="T4" fmla="*/ 569 w 569"/>
                <a:gd name="T5" fmla="*/ 0 h 875"/>
                <a:gd name="T6" fmla="*/ 426 w 569"/>
                <a:gd name="T7" fmla="*/ 0 h 875"/>
                <a:gd name="T8" fmla="*/ 0 w 569"/>
                <a:gd name="T9" fmla="*/ 275 h 875"/>
                <a:gd name="T10" fmla="*/ 0 w 569"/>
                <a:gd name="T11" fmla="*/ 875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9" h="875">
                  <a:moveTo>
                    <a:pt x="0" y="875"/>
                  </a:moveTo>
                  <a:lnTo>
                    <a:pt x="569" y="509"/>
                  </a:lnTo>
                  <a:lnTo>
                    <a:pt x="569" y="0"/>
                  </a:lnTo>
                  <a:lnTo>
                    <a:pt x="426" y="0"/>
                  </a:lnTo>
                  <a:lnTo>
                    <a:pt x="0" y="275"/>
                  </a:lnTo>
                  <a:lnTo>
                    <a:pt x="0" y="875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19">
              <a:extLst>
                <a:ext uri="{FF2B5EF4-FFF2-40B4-BE49-F238E27FC236}">
                  <a16:creationId xmlns:a16="http://schemas.microsoft.com/office/drawing/2014/main" id="{1E0773A7-9BAD-46FA-ACFA-8F3629814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6356" y="-1587"/>
              <a:ext cx="375643" cy="577659"/>
            </a:xfrm>
            <a:custGeom>
              <a:avLst/>
              <a:gdLst>
                <a:gd name="T0" fmla="*/ 0 w 569"/>
                <a:gd name="T1" fmla="*/ 875 h 875"/>
                <a:gd name="T2" fmla="*/ 569 w 569"/>
                <a:gd name="T3" fmla="*/ 509 h 875"/>
                <a:gd name="T4" fmla="*/ 569 w 569"/>
                <a:gd name="T5" fmla="*/ 0 h 875"/>
                <a:gd name="T6" fmla="*/ 425 w 569"/>
                <a:gd name="T7" fmla="*/ 0 h 875"/>
                <a:gd name="T8" fmla="*/ 0 w 569"/>
                <a:gd name="T9" fmla="*/ 275 h 875"/>
                <a:gd name="T10" fmla="*/ 0 w 569"/>
                <a:gd name="T11" fmla="*/ 875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9" h="875">
                  <a:moveTo>
                    <a:pt x="0" y="875"/>
                  </a:moveTo>
                  <a:lnTo>
                    <a:pt x="569" y="509"/>
                  </a:lnTo>
                  <a:lnTo>
                    <a:pt x="569" y="0"/>
                  </a:lnTo>
                  <a:lnTo>
                    <a:pt x="425" y="0"/>
                  </a:lnTo>
                  <a:lnTo>
                    <a:pt x="0" y="275"/>
                  </a:lnTo>
                  <a:lnTo>
                    <a:pt x="0" y="875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7A45EFEB-A409-4BD9-A34C-BCBA630D60EB}"/>
              </a:ext>
            </a:extLst>
          </p:cNvPr>
          <p:cNvGrpSpPr/>
          <p:nvPr/>
        </p:nvGrpSpPr>
        <p:grpSpPr>
          <a:xfrm>
            <a:off x="6862764" y="3808914"/>
            <a:ext cx="742970" cy="760350"/>
            <a:chOff x="11627544" y="-1587"/>
            <a:chExt cx="564455" cy="577659"/>
          </a:xfrm>
        </p:grpSpPr>
        <p:sp>
          <p:nvSpPr>
            <p:cNvPr id="212" name="Freeform 20">
              <a:extLst>
                <a:ext uri="{FF2B5EF4-FFF2-40B4-BE49-F238E27FC236}">
                  <a16:creationId xmlns:a16="http://schemas.microsoft.com/office/drawing/2014/main" id="{78EA2A6E-8545-44D8-8443-AB27B63C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7544" y="-1587"/>
              <a:ext cx="375643" cy="577659"/>
            </a:xfrm>
            <a:custGeom>
              <a:avLst/>
              <a:gdLst>
                <a:gd name="T0" fmla="*/ 0 w 569"/>
                <a:gd name="T1" fmla="*/ 875 h 875"/>
                <a:gd name="T2" fmla="*/ 569 w 569"/>
                <a:gd name="T3" fmla="*/ 509 h 875"/>
                <a:gd name="T4" fmla="*/ 569 w 569"/>
                <a:gd name="T5" fmla="*/ 0 h 875"/>
                <a:gd name="T6" fmla="*/ 426 w 569"/>
                <a:gd name="T7" fmla="*/ 0 h 875"/>
                <a:gd name="T8" fmla="*/ 0 w 569"/>
                <a:gd name="T9" fmla="*/ 275 h 875"/>
                <a:gd name="T10" fmla="*/ 0 w 569"/>
                <a:gd name="T11" fmla="*/ 875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9" h="875">
                  <a:moveTo>
                    <a:pt x="0" y="875"/>
                  </a:moveTo>
                  <a:lnTo>
                    <a:pt x="569" y="509"/>
                  </a:lnTo>
                  <a:lnTo>
                    <a:pt x="569" y="0"/>
                  </a:lnTo>
                  <a:lnTo>
                    <a:pt x="426" y="0"/>
                  </a:lnTo>
                  <a:lnTo>
                    <a:pt x="0" y="275"/>
                  </a:lnTo>
                  <a:lnTo>
                    <a:pt x="0" y="875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19">
              <a:extLst>
                <a:ext uri="{FF2B5EF4-FFF2-40B4-BE49-F238E27FC236}">
                  <a16:creationId xmlns:a16="http://schemas.microsoft.com/office/drawing/2014/main" id="{436CF3F5-CC21-49A8-9EB3-220185B40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6356" y="-1587"/>
              <a:ext cx="375643" cy="577659"/>
            </a:xfrm>
            <a:custGeom>
              <a:avLst/>
              <a:gdLst>
                <a:gd name="T0" fmla="*/ 0 w 569"/>
                <a:gd name="T1" fmla="*/ 875 h 875"/>
                <a:gd name="T2" fmla="*/ 569 w 569"/>
                <a:gd name="T3" fmla="*/ 509 h 875"/>
                <a:gd name="T4" fmla="*/ 569 w 569"/>
                <a:gd name="T5" fmla="*/ 0 h 875"/>
                <a:gd name="T6" fmla="*/ 425 w 569"/>
                <a:gd name="T7" fmla="*/ 0 h 875"/>
                <a:gd name="T8" fmla="*/ 0 w 569"/>
                <a:gd name="T9" fmla="*/ 275 h 875"/>
                <a:gd name="T10" fmla="*/ 0 w 569"/>
                <a:gd name="T11" fmla="*/ 875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9" h="875">
                  <a:moveTo>
                    <a:pt x="0" y="875"/>
                  </a:moveTo>
                  <a:lnTo>
                    <a:pt x="569" y="509"/>
                  </a:lnTo>
                  <a:lnTo>
                    <a:pt x="569" y="0"/>
                  </a:lnTo>
                  <a:lnTo>
                    <a:pt x="425" y="0"/>
                  </a:lnTo>
                  <a:lnTo>
                    <a:pt x="0" y="275"/>
                  </a:lnTo>
                  <a:lnTo>
                    <a:pt x="0" y="875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5" name="TextBox 214">
            <a:extLst>
              <a:ext uri="{FF2B5EF4-FFF2-40B4-BE49-F238E27FC236}">
                <a16:creationId xmlns:a16="http://schemas.microsoft.com/office/drawing/2014/main" id="{67AAD559-EF85-4345-88E0-6A750166E740}"/>
              </a:ext>
            </a:extLst>
          </p:cNvPr>
          <p:cNvSpPr txBox="1"/>
          <p:nvPr/>
        </p:nvSpPr>
        <p:spPr>
          <a:xfrm>
            <a:off x="1831645" y="4114431"/>
            <a:ext cx="3852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About this proposal marketing</a:t>
            </a:r>
            <a:endParaRPr lang="en-ID" sz="1600" b="1" dirty="0">
              <a:latin typeface="+mj-lt"/>
            </a:endParaRPr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DD057038-BDD9-4D86-9296-9592E686EB89}"/>
              </a:ext>
            </a:extLst>
          </p:cNvPr>
          <p:cNvGrpSpPr/>
          <p:nvPr/>
        </p:nvGrpSpPr>
        <p:grpSpPr>
          <a:xfrm>
            <a:off x="1178683" y="4106268"/>
            <a:ext cx="332993" cy="368965"/>
            <a:chOff x="981231" y="2566987"/>
            <a:chExt cx="514350" cy="569913"/>
          </a:xfrm>
        </p:grpSpPr>
        <p:sp>
          <p:nvSpPr>
            <p:cNvPr id="217" name="Freeform 10">
              <a:extLst>
                <a:ext uri="{FF2B5EF4-FFF2-40B4-BE49-F238E27FC236}">
                  <a16:creationId xmlns:a16="http://schemas.microsoft.com/office/drawing/2014/main" id="{02F03D62-2B9C-41DE-8B65-85DC83F64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10">
              <a:extLst>
                <a:ext uri="{FF2B5EF4-FFF2-40B4-BE49-F238E27FC236}">
                  <a16:creationId xmlns:a16="http://schemas.microsoft.com/office/drawing/2014/main" id="{437FEF69-F5EE-406D-8A38-E9BD43731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9" name="TextBox 218">
            <a:extLst>
              <a:ext uri="{FF2B5EF4-FFF2-40B4-BE49-F238E27FC236}">
                <a16:creationId xmlns:a16="http://schemas.microsoft.com/office/drawing/2014/main" id="{C6920DF5-9FAA-499A-9187-D025B591A175}"/>
              </a:ext>
            </a:extLst>
          </p:cNvPr>
          <p:cNvSpPr txBox="1"/>
          <p:nvPr/>
        </p:nvSpPr>
        <p:spPr>
          <a:xfrm>
            <a:off x="1842300" y="2889587"/>
            <a:ext cx="1609560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Point increasement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F75E175E-7D80-4CF5-BBF4-423E207D9859}"/>
              </a:ext>
            </a:extLst>
          </p:cNvPr>
          <p:cNvSpPr txBox="1"/>
          <p:nvPr/>
        </p:nvSpPr>
        <p:spPr>
          <a:xfrm>
            <a:off x="1842300" y="2359254"/>
            <a:ext cx="1907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24.845</a:t>
            </a:r>
            <a:endParaRPr lang="en-ID" sz="3200" b="1" dirty="0">
              <a:latin typeface="+mj-lt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6D5B9E0-849D-40A2-8606-C4A48000DA33}"/>
              </a:ext>
            </a:extLst>
          </p:cNvPr>
          <p:cNvCxnSpPr/>
          <p:nvPr/>
        </p:nvCxnSpPr>
        <p:spPr>
          <a:xfrm>
            <a:off x="3528060" y="2462404"/>
            <a:ext cx="0" cy="585596"/>
          </a:xfrm>
          <a:prstGeom prst="line">
            <a:avLst/>
          </a:prstGeom>
          <a:ln w="127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Box 220">
            <a:extLst>
              <a:ext uri="{FF2B5EF4-FFF2-40B4-BE49-F238E27FC236}">
                <a16:creationId xmlns:a16="http://schemas.microsoft.com/office/drawing/2014/main" id="{1BCDCC3C-63F3-4191-B124-66C046D383E1}"/>
              </a:ext>
            </a:extLst>
          </p:cNvPr>
          <p:cNvSpPr txBox="1"/>
          <p:nvPr/>
        </p:nvSpPr>
        <p:spPr>
          <a:xfrm>
            <a:off x="3655060" y="2385486"/>
            <a:ext cx="3239369" cy="5761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dirty="0"/>
              <a:t>A wonderful serenity has taken possession of my entire soul, like these sweet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2C4F36F8-E662-4E76-97E1-5AAA432FDE60}"/>
              </a:ext>
            </a:extLst>
          </p:cNvPr>
          <p:cNvSpPr txBox="1"/>
          <p:nvPr/>
        </p:nvSpPr>
        <p:spPr>
          <a:xfrm>
            <a:off x="1842300" y="4987011"/>
            <a:ext cx="1609560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Point increasement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3BA71F9-349F-4104-81C7-1DC68E94137B}"/>
              </a:ext>
            </a:extLst>
          </p:cNvPr>
          <p:cNvSpPr txBox="1"/>
          <p:nvPr/>
        </p:nvSpPr>
        <p:spPr>
          <a:xfrm>
            <a:off x="1842300" y="4456678"/>
            <a:ext cx="1907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54.263</a:t>
            </a:r>
            <a:endParaRPr lang="en-ID" sz="3200" b="1" dirty="0">
              <a:latin typeface="+mj-lt"/>
            </a:endParaRPr>
          </a:p>
        </p:txBody>
      </p: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747F3506-DB98-4B7A-AC5E-13DB04558898}"/>
              </a:ext>
            </a:extLst>
          </p:cNvPr>
          <p:cNvCxnSpPr/>
          <p:nvPr/>
        </p:nvCxnSpPr>
        <p:spPr>
          <a:xfrm>
            <a:off x="3528060" y="4559828"/>
            <a:ext cx="0" cy="585596"/>
          </a:xfrm>
          <a:prstGeom prst="line">
            <a:avLst/>
          </a:prstGeom>
          <a:ln w="127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TextBox 225">
            <a:extLst>
              <a:ext uri="{FF2B5EF4-FFF2-40B4-BE49-F238E27FC236}">
                <a16:creationId xmlns:a16="http://schemas.microsoft.com/office/drawing/2014/main" id="{FD93D543-097A-4D42-A0EE-107139D96E1E}"/>
              </a:ext>
            </a:extLst>
          </p:cNvPr>
          <p:cNvSpPr txBox="1"/>
          <p:nvPr/>
        </p:nvSpPr>
        <p:spPr>
          <a:xfrm>
            <a:off x="3655060" y="4482910"/>
            <a:ext cx="3239369" cy="5761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dirty="0"/>
              <a:t>A wonderful serenity has taken possession of my entire soul, like these sweet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F5B9AD0-F00E-42B7-8FAB-A8B39E538417}"/>
              </a:ext>
            </a:extLst>
          </p:cNvPr>
          <p:cNvSpPr txBox="1"/>
          <p:nvPr/>
        </p:nvSpPr>
        <p:spPr>
          <a:xfrm>
            <a:off x="8056212" y="1748780"/>
            <a:ext cx="3478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Goal and target was we achievement</a:t>
            </a:r>
            <a:endParaRPr lang="en-ID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6953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0">
            <a:extLst>
              <a:ext uri="{FF2B5EF4-FFF2-40B4-BE49-F238E27FC236}">
                <a16:creationId xmlns:a16="http://schemas.microsoft.com/office/drawing/2014/main" id="{9C4EB1DA-3CFA-41EB-AF66-F80EFDFFBA23}"/>
              </a:ext>
            </a:extLst>
          </p:cNvPr>
          <p:cNvSpPr>
            <a:spLocks/>
          </p:cNvSpPr>
          <p:nvPr/>
        </p:nvSpPr>
        <p:spPr bwMode="auto">
          <a:xfrm>
            <a:off x="1520190" y="1776649"/>
            <a:ext cx="1009222" cy="1677365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1F640AB0-5E89-4E07-BE9B-2698A4B7C0F6}"/>
              </a:ext>
            </a:extLst>
          </p:cNvPr>
          <p:cNvSpPr>
            <a:spLocks/>
          </p:cNvSpPr>
          <p:nvPr/>
        </p:nvSpPr>
        <p:spPr bwMode="auto">
          <a:xfrm>
            <a:off x="3971290" y="1776649"/>
            <a:ext cx="1009222" cy="1677365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9120386A-98E9-420A-99C9-20AA73B3D59C}"/>
              </a:ext>
            </a:extLst>
          </p:cNvPr>
          <p:cNvSpPr>
            <a:spLocks/>
          </p:cNvSpPr>
          <p:nvPr/>
        </p:nvSpPr>
        <p:spPr bwMode="auto">
          <a:xfrm>
            <a:off x="6422390" y="1776649"/>
            <a:ext cx="1009222" cy="1677365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4DBE3584-E968-4AD6-B52A-5261A863E07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0" r="24010"/>
          <a:stretch>
            <a:fillRect/>
          </a:stretch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A56B35A9-6FA4-48A6-955D-BEC4009072D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2" r="4932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1A7B9D27-A692-4E1F-8AA1-9951C563F59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r="4926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A60132-048E-4055-A7A2-CE283EC01D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Meet The Team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A716E62-2A47-4FB4-9559-E2DB2CA96A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r="4918"/>
          <a:stretch>
            <a:fillRect/>
          </a:stretch>
        </p:blipFill>
        <p:spPr/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70ED3F-DDBD-4ECC-B48B-7939920BAEE9}"/>
              </a:ext>
            </a:extLst>
          </p:cNvPr>
          <p:cNvCxnSpPr>
            <a:cxnSpLocks/>
          </p:cNvCxnSpPr>
          <p:nvPr/>
        </p:nvCxnSpPr>
        <p:spPr>
          <a:xfrm>
            <a:off x="9368764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0EB012A-F47A-4535-A76F-970090FCAF1D}"/>
              </a:ext>
            </a:extLst>
          </p:cNvPr>
          <p:cNvGrpSpPr/>
          <p:nvPr/>
        </p:nvGrpSpPr>
        <p:grpSpPr>
          <a:xfrm>
            <a:off x="11276721" y="554836"/>
            <a:ext cx="327817" cy="363230"/>
            <a:chOff x="981231" y="2566987"/>
            <a:chExt cx="514350" cy="569913"/>
          </a:xfrm>
        </p:grpSpPr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DE338F31-961D-4005-9A47-8269D0D31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5871A545-C343-42EA-964C-87491B607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675DAC-E61C-40BB-8354-AF053A04F28B}"/>
              </a:ext>
            </a:extLst>
          </p:cNvPr>
          <p:cNvCxnSpPr>
            <a:cxnSpLocks/>
          </p:cNvCxnSpPr>
          <p:nvPr/>
        </p:nvCxnSpPr>
        <p:spPr>
          <a:xfrm flipH="1">
            <a:off x="619092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F6C870-5018-4B8D-AEF6-0CB7092EC1EE}"/>
              </a:ext>
            </a:extLst>
          </p:cNvPr>
          <p:cNvGrpSpPr/>
          <p:nvPr/>
        </p:nvGrpSpPr>
        <p:grpSpPr>
          <a:xfrm>
            <a:off x="587462" y="554836"/>
            <a:ext cx="327817" cy="363230"/>
            <a:chOff x="981231" y="2566987"/>
            <a:chExt cx="514350" cy="569913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11CFBBED-F4EC-477F-AB74-36E25249F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145E6EA4-4BA5-476B-AB23-23E18CB92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" name="Freeform 10">
            <a:extLst>
              <a:ext uri="{FF2B5EF4-FFF2-40B4-BE49-F238E27FC236}">
                <a16:creationId xmlns:a16="http://schemas.microsoft.com/office/drawing/2014/main" id="{7B2DD267-43FF-4794-A46B-BEBC9847ECF8}"/>
              </a:ext>
            </a:extLst>
          </p:cNvPr>
          <p:cNvSpPr>
            <a:spLocks/>
          </p:cNvSpPr>
          <p:nvPr/>
        </p:nvSpPr>
        <p:spPr bwMode="auto">
          <a:xfrm>
            <a:off x="8873490" y="1776649"/>
            <a:ext cx="1009222" cy="1677365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D32F77-297D-4EAF-AE45-2ACC6C113153}"/>
              </a:ext>
            </a:extLst>
          </p:cNvPr>
          <p:cNvSpPr txBox="1"/>
          <p:nvPr/>
        </p:nvSpPr>
        <p:spPr>
          <a:xfrm>
            <a:off x="1520189" y="4673625"/>
            <a:ext cx="1906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Robberto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Carlos</a:t>
            </a:r>
            <a:endParaRPr lang="en-ID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E8B273-5510-4144-ABC6-D0A250FDAB7E}"/>
              </a:ext>
            </a:extLst>
          </p:cNvPr>
          <p:cNvSpPr txBox="1"/>
          <p:nvPr/>
        </p:nvSpPr>
        <p:spPr>
          <a:xfrm>
            <a:off x="1520190" y="4989611"/>
            <a:ext cx="199096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Financial planner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3EED9C5-CD4A-48F1-A9C2-EDC644B84526}"/>
              </a:ext>
            </a:extLst>
          </p:cNvPr>
          <p:cNvSpPr txBox="1"/>
          <p:nvPr/>
        </p:nvSpPr>
        <p:spPr>
          <a:xfrm>
            <a:off x="3971289" y="4673625"/>
            <a:ext cx="1906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Paula Anderson</a:t>
            </a:r>
            <a:endParaRPr lang="en-ID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078AD5A-6C41-4E63-969F-CAAC490619CD}"/>
              </a:ext>
            </a:extLst>
          </p:cNvPr>
          <p:cNvSpPr txBox="1"/>
          <p:nvPr/>
        </p:nvSpPr>
        <p:spPr>
          <a:xfrm>
            <a:off x="3971290" y="4989611"/>
            <a:ext cx="199096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Digital marketing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8914BA-8970-47D0-B368-7760843323FE}"/>
              </a:ext>
            </a:extLst>
          </p:cNvPr>
          <p:cNvSpPr txBox="1"/>
          <p:nvPr/>
        </p:nvSpPr>
        <p:spPr>
          <a:xfrm>
            <a:off x="6422389" y="4673625"/>
            <a:ext cx="1906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Yonasio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Dalus</a:t>
            </a:r>
            <a:endParaRPr lang="en-ID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0C1E9D8-C158-414F-A7BC-E60C24BF5DC6}"/>
              </a:ext>
            </a:extLst>
          </p:cNvPr>
          <p:cNvSpPr txBox="1"/>
          <p:nvPr/>
        </p:nvSpPr>
        <p:spPr>
          <a:xfrm>
            <a:off x="6422390" y="4989611"/>
            <a:ext cx="199096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Financial planner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A190BDE-E401-4C90-BCAF-BC700B6CEF67}"/>
              </a:ext>
            </a:extLst>
          </p:cNvPr>
          <p:cNvSpPr txBox="1"/>
          <p:nvPr/>
        </p:nvSpPr>
        <p:spPr>
          <a:xfrm>
            <a:off x="8856579" y="4673625"/>
            <a:ext cx="1906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Cindy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Caliran</a:t>
            </a:r>
            <a:endParaRPr lang="en-ID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FC7A06B-1259-4363-B851-FCB9DFF69120}"/>
              </a:ext>
            </a:extLst>
          </p:cNvPr>
          <p:cNvSpPr txBox="1"/>
          <p:nvPr/>
        </p:nvSpPr>
        <p:spPr>
          <a:xfrm>
            <a:off x="8856580" y="4989611"/>
            <a:ext cx="199096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Digital marketing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550E678-AE25-4BD6-AF70-06763126E1FA}"/>
              </a:ext>
            </a:extLst>
          </p:cNvPr>
          <p:cNvGrpSpPr/>
          <p:nvPr/>
        </p:nvGrpSpPr>
        <p:grpSpPr>
          <a:xfrm>
            <a:off x="1603318" y="5372047"/>
            <a:ext cx="937474" cy="153988"/>
            <a:chOff x="2024801" y="5322245"/>
            <a:chExt cx="937474" cy="153988"/>
          </a:xfrm>
        </p:grpSpPr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574A4D9F-D55E-4338-9B15-D30E9E699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801" y="5339708"/>
              <a:ext cx="158750" cy="130175"/>
            </a:xfrm>
            <a:custGeom>
              <a:avLst/>
              <a:gdLst>
                <a:gd name="T0" fmla="*/ 37 w 53"/>
                <a:gd name="T1" fmla="*/ 0 h 43"/>
                <a:gd name="T2" fmla="*/ 35 w 53"/>
                <a:gd name="T3" fmla="*/ 1 h 43"/>
                <a:gd name="T4" fmla="*/ 27 w 53"/>
                <a:gd name="T5" fmla="*/ 5 h 43"/>
                <a:gd name="T6" fmla="*/ 26 w 53"/>
                <a:gd name="T7" fmla="*/ 13 h 43"/>
                <a:gd name="T8" fmla="*/ 26 w 53"/>
                <a:gd name="T9" fmla="*/ 14 h 43"/>
                <a:gd name="T10" fmla="*/ 4 w 53"/>
                <a:gd name="T11" fmla="*/ 2 h 43"/>
                <a:gd name="T12" fmla="*/ 2 w 53"/>
                <a:gd name="T13" fmla="*/ 10 h 43"/>
                <a:gd name="T14" fmla="*/ 7 w 53"/>
                <a:gd name="T15" fmla="*/ 17 h 43"/>
                <a:gd name="T16" fmla="*/ 2 w 53"/>
                <a:gd name="T17" fmla="*/ 16 h 43"/>
                <a:gd name="T18" fmla="*/ 4 w 53"/>
                <a:gd name="T19" fmla="*/ 21 h 43"/>
                <a:gd name="T20" fmla="*/ 11 w 53"/>
                <a:gd name="T21" fmla="*/ 26 h 43"/>
                <a:gd name="T22" fmla="*/ 10 w 53"/>
                <a:gd name="T23" fmla="*/ 26 h 43"/>
                <a:gd name="T24" fmla="*/ 8 w 53"/>
                <a:gd name="T25" fmla="*/ 27 h 43"/>
                <a:gd name="T26" fmla="*/ 6 w 53"/>
                <a:gd name="T27" fmla="*/ 26 h 43"/>
                <a:gd name="T28" fmla="*/ 16 w 53"/>
                <a:gd name="T29" fmla="*/ 34 h 43"/>
                <a:gd name="T30" fmla="*/ 11 w 53"/>
                <a:gd name="T31" fmla="*/ 37 h 43"/>
                <a:gd name="T32" fmla="*/ 3 w 53"/>
                <a:gd name="T33" fmla="*/ 39 h 43"/>
                <a:gd name="T34" fmla="*/ 0 w 53"/>
                <a:gd name="T35" fmla="*/ 38 h 43"/>
                <a:gd name="T36" fmla="*/ 0 w 53"/>
                <a:gd name="T37" fmla="*/ 39 h 43"/>
                <a:gd name="T38" fmla="*/ 17 w 53"/>
                <a:gd name="T39" fmla="*/ 43 h 43"/>
                <a:gd name="T40" fmla="*/ 18 w 53"/>
                <a:gd name="T41" fmla="*/ 43 h 43"/>
                <a:gd name="T42" fmla="*/ 24 w 53"/>
                <a:gd name="T43" fmla="*/ 43 h 43"/>
                <a:gd name="T44" fmla="*/ 38 w 53"/>
                <a:gd name="T45" fmla="*/ 34 h 43"/>
                <a:gd name="T46" fmla="*/ 44 w 53"/>
                <a:gd name="T47" fmla="*/ 26 h 43"/>
                <a:gd name="T48" fmla="*/ 47 w 53"/>
                <a:gd name="T49" fmla="*/ 16 h 43"/>
                <a:gd name="T50" fmla="*/ 47 w 53"/>
                <a:gd name="T51" fmla="*/ 11 h 43"/>
                <a:gd name="T52" fmla="*/ 47 w 53"/>
                <a:gd name="T53" fmla="*/ 11 h 43"/>
                <a:gd name="T54" fmla="*/ 51 w 53"/>
                <a:gd name="T55" fmla="*/ 7 h 43"/>
                <a:gd name="T56" fmla="*/ 53 w 53"/>
                <a:gd name="T57" fmla="*/ 6 h 43"/>
                <a:gd name="T58" fmla="*/ 53 w 53"/>
                <a:gd name="T59" fmla="*/ 6 h 43"/>
                <a:gd name="T60" fmla="*/ 47 w 53"/>
                <a:gd name="T61" fmla="*/ 7 h 43"/>
                <a:gd name="T62" fmla="*/ 51 w 53"/>
                <a:gd name="T63" fmla="*/ 1 h 43"/>
                <a:gd name="T64" fmla="*/ 51 w 53"/>
                <a:gd name="T65" fmla="*/ 1 h 43"/>
                <a:gd name="T66" fmla="*/ 51 w 53"/>
                <a:gd name="T67" fmla="*/ 1 h 43"/>
                <a:gd name="T68" fmla="*/ 45 w 53"/>
                <a:gd name="T69" fmla="*/ 4 h 43"/>
                <a:gd name="T70" fmla="*/ 44 w 53"/>
                <a:gd name="T71" fmla="*/ 4 h 43"/>
                <a:gd name="T72" fmla="*/ 37 w 53"/>
                <a:gd name="T7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43">
                  <a:moveTo>
                    <a:pt x="37" y="0"/>
                  </a:moveTo>
                  <a:cubicBezTo>
                    <a:pt x="36" y="0"/>
                    <a:pt x="35" y="0"/>
                    <a:pt x="35" y="1"/>
                  </a:cubicBezTo>
                  <a:cubicBezTo>
                    <a:pt x="31" y="1"/>
                    <a:pt x="29" y="3"/>
                    <a:pt x="27" y="5"/>
                  </a:cubicBezTo>
                  <a:cubicBezTo>
                    <a:pt x="26" y="8"/>
                    <a:pt x="25" y="10"/>
                    <a:pt x="26" y="13"/>
                  </a:cubicBezTo>
                  <a:cubicBezTo>
                    <a:pt x="26" y="13"/>
                    <a:pt x="26" y="13"/>
                    <a:pt x="26" y="14"/>
                  </a:cubicBezTo>
                  <a:cubicBezTo>
                    <a:pt x="17" y="13"/>
                    <a:pt x="9" y="9"/>
                    <a:pt x="4" y="2"/>
                  </a:cubicBezTo>
                  <a:cubicBezTo>
                    <a:pt x="2" y="5"/>
                    <a:pt x="2" y="8"/>
                    <a:pt x="2" y="10"/>
                  </a:cubicBezTo>
                  <a:cubicBezTo>
                    <a:pt x="3" y="13"/>
                    <a:pt x="5" y="15"/>
                    <a:pt x="7" y="17"/>
                  </a:cubicBezTo>
                  <a:cubicBezTo>
                    <a:pt x="5" y="17"/>
                    <a:pt x="4" y="16"/>
                    <a:pt x="2" y="16"/>
                  </a:cubicBezTo>
                  <a:cubicBezTo>
                    <a:pt x="2" y="18"/>
                    <a:pt x="3" y="20"/>
                    <a:pt x="4" y="21"/>
                  </a:cubicBezTo>
                  <a:cubicBezTo>
                    <a:pt x="5" y="24"/>
                    <a:pt x="8" y="26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7"/>
                    <a:pt x="9" y="27"/>
                    <a:pt x="8" y="27"/>
                  </a:cubicBezTo>
                  <a:cubicBezTo>
                    <a:pt x="7" y="27"/>
                    <a:pt x="7" y="27"/>
                    <a:pt x="6" y="26"/>
                  </a:cubicBezTo>
                  <a:cubicBezTo>
                    <a:pt x="7" y="30"/>
                    <a:pt x="10" y="34"/>
                    <a:pt x="16" y="34"/>
                  </a:cubicBezTo>
                  <a:cubicBezTo>
                    <a:pt x="14" y="35"/>
                    <a:pt x="13" y="36"/>
                    <a:pt x="11" y="37"/>
                  </a:cubicBezTo>
                  <a:cubicBezTo>
                    <a:pt x="8" y="38"/>
                    <a:pt x="5" y="39"/>
                    <a:pt x="3" y="39"/>
                  </a:cubicBezTo>
                  <a:cubicBezTo>
                    <a:pt x="2" y="39"/>
                    <a:pt x="1" y="39"/>
                    <a:pt x="0" y="3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5" y="42"/>
                    <a:pt x="11" y="43"/>
                    <a:pt x="17" y="43"/>
                  </a:cubicBezTo>
                  <a:cubicBezTo>
                    <a:pt x="17" y="43"/>
                    <a:pt x="17" y="43"/>
                    <a:pt x="18" y="43"/>
                  </a:cubicBezTo>
                  <a:cubicBezTo>
                    <a:pt x="20" y="43"/>
                    <a:pt x="22" y="43"/>
                    <a:pt x="24" y="43"/>
                  </a:cubicBezTo>
                  <a:cubicBezTo>
                    <a:pt x="29" y="41"/>
                    <a:pt x="34" y="39"/>
                    <a:pt x="38" y="34"/>
                  </a:cubicBezTo>
                  <a:cubicBezTo>
                    <a:pt x="41" y="32"/>
                    <a:pt x="43" y="29"/>
                    <a:pt x="44" y="26"/>
                  </a:cubicBezTo>
                  <a:cubicBezTo>
                    <a:pt x="46" y="23"/>
                    <a:pt x="47" y="19"/>
                    <a:pt x="47" y="16"/>
                  </a:cubicBezTo>
                  <a:cubicBezTo>
                    <a:pt x="47" y="15"/>
                    <a:pt x="47" y="13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9" y="10"/>
                    <a:pt x="50" y="9"/>
                    <a:pt x="51" y="7"/>
                  </a:cubicBezTo>
                  <a:cubicBezTo>
                    <a:pt x="52" y="7"/>
                    <a:pt x="52" y="6"/>
                    <a:pt x="53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1" y="6"/>
                    <a:pt x="49" y="7"/>
                    <a:pt x="47" y="7"/>
                  </a:cubicBezTo>
                  <a:cubicBezTo>
                    <a:pt x="49" y="6"/>
                    <a:pt x="50" y="4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9" y="3"/>
                    <a:pt x="47" y="3"/>
                    <a:pt x="45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2" y="2"/>
                    <a:pt x="39" y="0"/>
                    <a:pt x="37" y="0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4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B17308A-F5BB-4750-8FE0-2B7A3C5427C5}"/>
                </a:ext>
              </a:extLst>
            </p:cNvPr>
            <p:cNvGrpSpPr/>
            <p:nvPr/>
          </p:nvGrpSpPr>
          <p:grpSpPr>
            <a:xfrm>
              <a:off x="2395765" y="5339708"/>
              <a:ext cx="214312" cy="136525"/>
              <a:chOff x="4017963" y="2965451"/>
              <a:chExt cx="214312" cy="136525"/>
            </a:xfr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4200000" scaled="0"/>
            </a:gradFill>
          </p:grpSpPr>
          <p:sp>
            <p:nvSpPr>
              <p:cNvPr id="64" name="Freeform 11">
                <a:extLst>
                  <a:ext uri="{FF2B5EF4-FFF2-40B4-BE49-F238E27FC236}">
                    <a16:creationId xmlns:a16="http://schemas.microsoft.com/office/drawing/2014/main" id="{37E54648-AC1E-4169-9FCF-9862B3BCB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7963" y="2965451"/>
                <a:ext cx="136525" cy="136525"/>
              </a:xfrm>
              <a:custGeom>
                <a:avLst/>
                <a:gdLst>
                  <a:gd name="T0" fmla="*/ 23 w 45"/>
                  <a:gd name="T1" fmla="*/ 18 h 45"/>
                  <a:gd name="T2" fmla="*/ 23 w 45"/>
                  <a:gd name="T3" fmla="*/ 18 h 45"/>
                  <a:gd name="T4" fmla="*/ 23 w 45"/>
                  <a:gd name="T5" fmla="*/ 27 h 45"/>
                  <a:gd name="T6" fmla="*/ 35 w 45"/>
                  <a:gd name="T7" fmla="*/ 27 h 45"/>
                  <a:gd name="T8" fmla="*/ 30 w 45"/>
                  <a:gd name="T9" fmla="*/ 33 h 45"/>
                  <a:gd name="T10" fmla="*/ 24 w 45"/>
                  <a:gd name="T11" fmla="*/ 36 h 45"/>
                  <a:gd name="T12" fmla="*/ 19 w 45"/>
                  <a:gd name="T13" fmla="*/ 35 h 45"/>
                  <a:gd name="T14" fmla="*/ 10 w 45"/>
                  <a:gd name="T15" fmla="*/ 23 h 45"/>
                  <a:gd name="T16" fmla="*/ 10 w 45"/>
                  <a:gd name="T17" fmla="*/ 19 h 45"/>
                  <a:gd name="T18" fmla="*/ 25 w 45"/>
                  <a:gd name="T19" fmla="*/ 9 h 45"/>
                  <a:gd name="T20" fmla="*/ 31 w 45"/>
                  <a:gd name="T21" fmla="*/ 12 h 45"/>
                  <a:gd name="T22" fmla="*/ 38 w 45"/>
                  <a:gd name="T23" fmla="*/ 6 h 45"/>
                  <a:gd name="T24" fmla="*/ 34 w 45"/>
                  <a:gd name="T25" fmla="*/ 3 h 45"/>
                  <a:gd name="T26" fmla="*/ 23 w 45"/>
                  <a:gd name="T27" fmla="*/ 0 h 45"/>
                  <a:gd name="T28" fmla="*/ 21 w 45"/>
                  <a:gd name="T29" fmla="*/ 0 h 45"/>
                  <a:gd name="T30" fmla="*/ 17 w 45"/>
                  <a:gd name="T31" fmla="*/ 1 h 45"/>
                  <a:gd name="T32" fmla="*/ 5 w 45"/>
                  <a:gd name="T33" fmla="*/ 8 h 45"/>
                  <a:gd name="T34" fmla="*/ 1 w 45"/>
                  <a:gd name="T35" fmla="*/ 21 h 45"/>
                  <a:gd name="T36" fmla="*/ 1 w 45"/>
                  <a:gd name="T37" fmla="*/ 27 h 45"/>
                  <a:gd name="T38" fmla="*/ 10 w 45"/>
                  <a:gd name="T39" fmla="*/ 40 h 45"/>
                  <a:gd name="T40" fmla="*/ 22 w 45"/>
                  <a:gd name="T41" fmla="*/ 44 h 45"/>
                  <a:gd name="T42" fmla="*/ 29 w 45"/>
                  <a:gd name="T43" fmla="*/ 44 h 45"/>
                  <a:gd name="T44" fmla="*/ 40 w 45"/>
                  <a:gd name="T45" fmla="*/ 37 h 45"/>
                  <a:gd name="T46" fmla="*/ 44 w 45"/>
                  <a:gd name="T47" fmla="*/ 18 h 45"/>
                  <a:gd name="T48" fmla="*/ 23 w 45"/>
                  <a:gd name="T49" fmla="*/ 1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5" h="45">
                    <a:moveTo>
                      <a:pt x="23" y="18"/>
                    </a:move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21"/>
                      <a:pt x="23" y="27"/>
                      <a:pt x="23" y="27"/>
                    </a:cubicBezTo>
                    <a:cubicBezTo>
                      <a:pt x="23" y="27"/>
                      <a:pt x="34" y="27"/>
                      <a:pt x="35" y="27"/>
                    </a:cubicBezTo>
                    <a:cubicBezTo>
                      <a:pt x="35" y="28"/>
                      <a:pt x="34" y="31"/>
                      <a:pt x="30" y="33"/>
                    </a:cubicBezTo>
                    <a:cubicBezTo>
                      <a:pt x="28" y="35"/>
                      <a:pt x="26" y="35"/>
                      <a:pt x="24" y="36"/>
                    </a:cubicBezTo>
                    <a:cubicBezTo>
                      <a:pt x="22" y="36"/>
                      <a:pt x="21" y="35"/>
                      <a:pt x="19" y="35"/>
                    </a:cubicBezTo>
                    <a:cubicBezTo>
                      <a:pt x="14" y="33"/>
                      <a:pt x="10" y="29"/>
                      <a:pt x="10" y="23"/>
                    </a:cubicBezTo>
                    <a:cubicBezTo>
                      <a:pt x="10" y="22"/>
                      <a:pt x="10" y="21"/>
                      <a:pt x="10" y="19"/>
                    </a:cubicBezTo>
                    <a:cubicBezTo>
                      <a:pt x="12" y="13"/>
                      <a:pt x="18" y="8"/>
                      <a:pt x="25" y="9"/>
                    </a:cubicBezTo>
                    <a:cubicBezTo>
                      <a:pt x="28" y="10"/>
                      <a:pt x="30" y="11"/>
                      <a:pt x="31" y="12"/>
                    </a:cubicBezTo>
                    <a:cubicBezTo>
                      <a:pt x="33" y="10"/>
                      <a:pt x="36" y="8"/>
                      <a:pt x="38" y="6"/>
                    </a:cubicBezTo>
                    <a:cubicBezTo>
                      <a:pt x="37" y="5"/>
                      <a:pt x="36" y="4"/>
                      <a:pt x="34" y="3"/>
                    </a:cubicBezTo>
                    <a:cubicBezTo>
                      <a:pt x="30" y="1"/>
                      <a:pt x="27" y="0"/>
                      <a:pt x="23" y="0"/>
                    </a:cubicBezTo>
                    <a:cubicBezTo>
                      <a:pt x="22" y="0"/>
                      <a:pt x="22" y="0"/>
                      <a:pt x="21" y="0"/>
                    </a:cubicBezTo>
                    <a:cubicBezTo>
                      <a:pt x="20" y="0"/>
                      <a:pt x="19" y="0"/>
                      <a:pt x="17" y="1"/>
                    </a:cubicBezTo>
                    <a:cubicBezTo>
                      <a:pt x="13" y="2"/>
                      <a:pt x="9" y="4"/>
                      <a:pt x="5" y="8"/>
                    </a:cubicBezTo>
                    <a:cubicBezTo>
                      <a:pt x="2" y="12"/>
                      <a:pt x="1" y="16"/>
                      <a:pt x="1" y="21"/>
                    </a:cubicBezTo>
                    <a:cubicBezTo>
                      <a:pt x="0" y="23"/>
                      <a:pt x="1" y="25"/>
                      <a:pt x="1" y="27"/>
                    </a:cubicBezTo>
                    <a:cubicBezTo>
                      <a:pt x="2" y="32"/>
                      <a:pt x="5" y="37"/>
                      <a:pt x="10" y="40"/>
                    </a:cubicBezTo>
                    <a:cubicBezTo>
                      <a:pt x="13" y="43"/>
                      <a:pt x="17" y="44"/>
                      <a:pt x="22" y="44"/>
                    </a:cubicBezTo>
                    <a:cubicBezTo>
                      <a:pt x="24" y="45"/>
                      <a:pt x="27" y="44"/>
                      <a:pt x="29" y="44"/>
                    </a:cubicBezTo>
                    <a:cubicBezTo>
                      <a:pt x="33" y="43"/>
                      <a:pt x="37" y="40"/>
                      <a:pt x="40" y="37"/>
                    </a:cubicBezTo>
                    <a:cubicBezTo>
                      <a:pt x="44" y="31"/>
                      <a:pt x="45" y="24"/>
                      <a:pt x="44" y="18"/>
                    </a:cubicBezTo>
                    <a:cubicBezTo>
                      <a:pt x="37" y="18"/>
                      <a:pt x="30" y="18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65" name="Freeform 12">
                <a:extLst>
                  <a:ext uri="{FF2B5EF4-FFF2-40B4-BE49-F238E27FC236}">
                    <a16:creationId xmlns:a16="http://schemas.microsoft.com/office/drawing/2014/main" id="{10EE8E9B-C3A6-4B59-8266-E109E5CE0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5600" y="2995613"/>
                <a:ext cx="66675" cy="66675"/>
              </a:xfrm>
              <a:custGeom>
                <a:avLst/>
                <a:gdLst>
                  <a:gd name="T0" fmla="*/ 42 w 42"/>
                  <a:gd name="T1" fmla="*/ 15 h 42"/>
                  <a:gd name="T2" fmla="*/ 27 w 42"/>
                  <a:gd name="T3" fmla="*/ 15 h 42"/>
                  <a:gd name="T4" fmla="*/ 27 w 42"/>
                  <a:gd name="T5" fmla="*/ 2 h 42"/>
                  <a:gd name="T6" fmla="*/ 27 w 42"/>
                  <a:gd name="T7" fmla="*/ 0 h 42"/>
                  <a:gd name="T8" fmla="*/ 27 w 42"/>
                  <a:gd name="T9" fmla="*/ 0 h 42"/>
                  <a:gd name="T10" fmla="*/ 15 w 42"/>
                  <a:gd name="T11" fmla="*/ 0 h 42"/>
                  <a:gd name="T12" fmla="*/ 15 w 42"/>
                  <a:gd name="T13" fmla="*/ 0 h 42"/>
                  <a:gd name="T14" fmla="*/ 15 w 42"/>
                  <a:gd name="T15" fmla="*/ 2 h 42"/>
                  <a:gd name="T16" fmla="*/ 15 w 42"/>
                  <a:gd name="T17" fmla="*/ 15 h 42"/>
                  <a:gd name="T18" fmla="*/ 0 w 42"/>
                  <a:gd name="T19" fmla="*/ 15 h 42"/>
                  <a:gd name="T20" fmla="*/ 0 w 42"/>
                  <a:gd name="T21" fmla="*/ 15 h 42"/>
                  <a:gd name="T22" fmla="*/ 0 w 42"/>
                  <a:gd name="T23" fmla="*/ 15 h 42"/>
                  <a:gd name="T24" fmla="*/ 0 w 42"/>
                  <a:gd name="T25" fmla="*/ 27 h 42"/>
                  <a:gd name="T26" fmla="*/ 0 w 42"/>
                  <a:gd name="T27" fmla="*/ 27 h 42"/>
                  <a:gd name="T28" fmla="*/ 0 w 42"/>
                  <a:gd name="T29" fmla="*/ 27 h 42"/>
                  <a:gd name="T30" fmla="*/ 15 w 42"/>
                  <a:gd name="T31" fmla="*/ 27 h 42"/>
                  <a:gd name="T32" fmla="*/ 15 w 42"/>
                  <a:gd name="T33" fmla="*/ 42 h 42"/>
                  <a:gd name="T34" fmla="*/ 15 w 42"/>
                  <a:gd name="T35" fmla="*/ 42 h 42"/>
                  <a:gd name="T36" fmla="*/ 15 w 42"/>
                  <a:gd name="T37" fmla="*/ 42 h 42"/>
                  <a:gd name="T38" fmla="*/ 27 w 42"/>
                  <a:gd name="T39" fmla="*/ 42 h 42"/>
                  <a:gd name="T40" fmla="*/ 27 w 42"/>
                  <a:gd name="T41" fmla="*/ 42 h 42"/>
                  <a:gd name="T42" fmla="*/ 27 w 42"/>
                  <a:gd name="T43" fmla="*/ 42 h 42"/>
                  <a:gd name="T44" fmla="*/ 27 w 42"/>
                  <a:gd name="T45" fmla="*/ 27 h 42"/>
                  <a:gd name="T46" fmla="*/ 42 w 42"/>
                  <a:gd name="T47" fmla="*/ 27 h 42"/>
                  <a:gd name="T48" fmla="*/ 42 w 42"/>
                  <a:gd name="T49" fmla="*/ 27 h 42"/>
                  <a:gd name="T50" fmla="*/ 42 w 42"/>
                  <a:gd name="T51" fmla="*/ 27 h 42"/>
                  <a:gd name="T52" fmla="*/ 42 w 42"/>
                  <a:gd name="T53" fmla="*/ 15 h 42"/>
                  <a:gd name="T54" fmla="*/ 42 w 42"/>
                  <a:gd name="T55" fmla="*/ 15 h 42"/>
                  <a:gd name="T56" fmla="*/ 42 w 42"/>
                  <a:gd name="T57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42">
                    <a:moveTo>
                      <a:pt x="42" y="15"/>
                    </a:moveTo>
                    <a:lnTo>
                      <a:pt x="27" y="15"/>
                    </a:lnTo>
                    <a:lnTo>
                      <a:pt x="27" y="2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2"/>
                    </a:lnTo>
                    <a:lnTo>
                      <a:pt x="15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5" y="27"/>
                    </a:lnTo>
                    <a:lnTo>
                      <a:pt x="15" y="42"/>
                    </a:lnTo>
                    <a:lnTo>
                      <a:pt x="15" y="42"/>
                    </a:lnTo>
                    <a:lnTo>
                      <a:pt x="15" y="42"/>
                    </a:lnTo>
                    <a:lnTo>
                      <a:pt x="27" y="42"/>
                    </a:lnTo>
                    <a:lnTo>
                      <a:pt x="27" y="42"/>
                    </a:lnTo>
                    <a:lnTo>
                      <a:pt x="27" y="42"/>
                    </a:lnTo>
                    <a:lnTo>
                      <a:pt x="27" y="27"/>
                    </a:lnTo>
                    <a:lnTo>
                      <a:pt x="42" y="27"/>
                    </a:lnTo>
                    <a:lnTo>
                      <a:pt x="42" y="27"/>
                    </a:lnTo>
                    <a:lnTo>
                      <a:pt x="42" y="27"/>
                    </a:lnTo>
                    <a:lnTo>
                      <a:pt x="42" y="15"/>
                    </a:lnTo>
                    <a:lnTo>
                      <a:pt x="42" y="15"/>
                    </a:lnTo>
                    <a:lnTo>
                      <a:pt x="42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C182FCF-E1D3-4FBF-A13C-8E61F565778D}"/>
                </a:ext>
              </a:extLst>
            </p:cNvPr>
            <p:cNvGrpSpPr/>
            <p:nvPr/>
          </p:nvGrpSpPr>
          <p:grpSpPr>
            <a:xfrm>
              <a:off x="2811462" y="5322245"/>
              <a:ext cx="150813" cy="150813"/>
              <a:chOff x="4587875" y="2947988"/>
              <a:chExt cx="150813" cy="150813"/>
            </a:xfr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4200000" scaled="0"/>
            </a:gradFill>
          </p:grpSpPr>
          <p:sp>
            <p:nvSpPr>
              <p:cNvPr id="67" name="Freeform 13">
                <a:extLst>
                  <a:ext uri="{FF2B5EF4-FFF2-40B4-BE49-F238E27FC236}">
                    <a16:creationId xmlns:a16="http://schemas.microsoft.com/office/drawing/2014/main" id="{94111948-5C56-447E-BC3C-BE6E9905BC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7875" y="2947988"/>
                <a:ext cx="36513" cy="150813"/>
              </a:xfrm>
              <a:custGeom>
                <a:avLst/>
                <a:gdLst>
                  <a:gd name="T0" fmla="*/ 1 w 12"/>
                  <a:gd name="T1" fmla="*/ 16 h 50"/>
                  <a:gd name="T2" fmla="*/ 11 w 12"/>
                  <a:gd name="T3" fmla="*/ 16 h 50"/>
                  <a:gd name="T4" fmla="*/ 11 w 12"/>
                  <a:gd name="T5" fmla="*/ 50 h 50"/>
                  <a:gd name="T6" fmla="*/ 1 w 12"/>
                  <a:gd name="T7" fmla="*/ 50 h 50"/>
                  <a:gd name="T8" fmla="*/ 1 w 12"/>
                  <a:gd name="T9" fmla="*/ 16 h 50"/>
                  <a:gd name="T10" fmla="*/ 6 w 12"/>
                  <a:gd name="T11" fmla="*/ 0 h 50"/>
                  <a:gd name="T12" fmla="*/ 12 w 12"/>
                  <a:gd name="T13" fmla="*/ 6 h 50"/>
                  <a:gd name="T14" fmla="*/ 6 w 12"/>
                  <a:gd name="T15" fmla="*/ 12 h 50"/>
                  <a:gd name="T16" fmla="*/ 0 w 12"/>
                  <a:gd name="T17" fmla="*/ 6 h 50"/>
                  <a:gd name="T18" fmla="*/ 6 w 12"/>
                  <a:gd name="T1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50">
                    <a:moveTo>
                      <a:pt x="1" y="16"/>
                    </a:move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" y="50"/>
                      <a:pt x="1" y="50"/>
                      <a:pt x="1" y="50"/>
                    </a:cubicBezTo>
                    <a:lnTo>
                      <a:pt x="1" y="16"/>
                    </a:lnTo>
                    <a:close/>
                    <a:moveTo>
                      <a:pt x="6" y="0"/>
                    </a:moveTo>
                    <a:cubicBezTo>
                      <a:pt x="9" y="0"/>
                      <a:pt x="12" y="3"/>
                      <a:pt x="12" y="6"/>
                    </a:cubicBezTo>
                    <a:cubicBezTo>
                      <a:pt x="12" y="9"/>
                      <a:pt x="9" y="12"/>
                      <a:pt x="6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68" name="Freeform 14">
                <a:extLst>
                  <a:ext uri="{FF2B5EF4-FFF2-40B4-BE49-F238E27FC236}">
                    <a16:creationId xmlns:a16="http://schemas.microsoft.com/office/drawing/2014/main" id="{03C851E2-1E00-4F53-ABB1-906CC3323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850" y="2995613"/>
                <a:ext cx="96838" cy="103188"/>
              </a:xfrm>
              <a:custGeom>
                <a:avLst/>
                <a:gdLst>
                  <a:gd name="T0" fmla="*/ 0 w 32"/>
                  <a:gd name="T1" fmla="*/ 0 h 34"/>
                  <a:gd name="T2" fmla="*/ 10 w 32"/>
                  <a:gd name="T3" fmla="*/ 0 h 34"/>
                  <a:gd name="T4" fmla="*/ 10 w 32"/>
                  <a:gd name="T5" fmla="*/ 5 h 34"/>
                  <a:gd name="T6" fmla="*/ 10 w 32"/>
                  <a:gd name="T7" fmla="*/ 5 h 34"/>
                  <a:gd name="T8" fmla="*/ 20 w 32"/>
                  <a:gd name="T9" fmla="*/ 0 h 34"/>
                  <a:gd name="T10" fmla="*/ 32 w 32"/>
                  <a:gd name="T11" fmla="*/ 15 h 34"/>
                  <a:gd name="T12" fmla="*/ 32 w 32"/>
                  <a:gd name="T13" fmla="*/ 34 h 34"/>
                  <a:gd name="T14" fmla="*/ 22 w 32"/>
                  <a:gd name="T15" fmla="*/ 34 h 34"/>
                  <a:gd name="T16" fmla="*/ 22 w 32"/>
                  <a:gd name="T17" fmla="*/ 18 h 34"/>
                  <a:gd name="T18" fmla="*/ 16 w 32"/>
                  <a:gd name="T19" fmla="*/ 9 h 34"/>
                  <a:gd name="T20" fmla="*/ 10 w 32"/>
                  <a:gd name="T21" fmla="*/ 17 h 34"/>
                  <a:gd name="T22" fmla="*/ 10 w 32"/>
                  <a:gd name="T23" fmla="*/ 34 h 34"/>
                  <a:gd name="T24" fmla="*/ 0 w 32"/>
                  <a:gd name="T25" fmla="*/ 34 h 34"/>
                  <a:gd name="T26" fmla="*/ 0 w 32"/>
                  <a:gd name="T2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34">
                    <a:moveTo>
                      <a:pt x="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4" y="0"/>
                      <a:pt x="20" y="0"/>
                    </a:cubicBezTo>
                    <a:cubicBezTo>
                      <a:pt x="30" y="0"/>
                      <a:pt x="32" y="7"/>
                      <a:pt x="32" y="15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4"/>
                      <a:pt x="22" y="9"/>
                      <a:pt x="16" y="9"/>
                    </a:cubicBezTo>
                    <a:cubicBezTo>
                      <a:pt x="11" y="9"/>
                      <a:pt x="10" y="13"/>
                      <a:pt x="10" y="17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0" y="34"/>
                      <a:pt x="0" y="34"/>
                      <a:pt x="0" y="34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B71A8FC-A650-4F5E-9F78-426CEFBC4C98}"/>
              </a:ext>
            </a:extLst>
          </p:cNvPr>
          <p:cNvGrpSpPr/>
          <p:nvPr/>
        </p:nvGrpSpPr>
        <p:grpSpPr>
          <a:xfrm>
            <a:off x="4054417" y="5372047"/>
            <a:ext cx="937474" cy="153988"/>
            <a:chOff x="2024801" y="5322245"/>
            <a:chExt cx="937474" cy="153988"/>
          </a:xfrm>
        </p:grpSpPr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4783E8DA-2025-49A2-966E-3D0AF5B03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801" y="5339708"/>
              <a:ext cx="158750" cy="130175"/>
            </a:xfrm>
            <a:custGeom>
              <a:avLst/>
              <a:gdLst>
                <a:gd name="T0" fmla="*/ 37 w 53"/>
                <a:gd name="T1" fmla="*/ 0 h 43"/>
                <a:gd name="T2" fmla="*/ 35 w 53"/>
                <a:gd name="T3" fmla="*/ 1 h 43"/>
                <a:gd name="T4" fmla="*/ 27 w 53"/>
                <a:gd name="T5" fmla="*/ 5 h 43"/>
                <a:gd name="T6" fmla="*/ 26 w 53"/>
                <a:gd name="T7" fmla="*/ 13 h 43"/>
                <a:gd name="T8" fmla="*/ 26 w 53"/>
                <a:gd name="T9" fmla="*/ 14 h 43"/>
                <a:gd name="T10" fmla="*/ 4 w 53"/>
                <a:gd name="T11" fmla="*/ 2 h 43"/>
                <a:gd name="T12" fmla="*/ 2 w 53"/>
                <a:gd name="T13" fmla="*/ 10 h 43"/>
                <a:gd name="T14" fmla="*/ 7 w 53"/>
                <a:gd name="T15" fmla="*/ 17 h 43"/>
                <a:gd name="T16" fmla="*/ 2 w 53"/>
                <a:gd name="T17" fmla="*/ 16 h 43"/>
                <a:gd name="T18" fmla="*/ 4 w 53"/>
                <a:gd name="T19" fmla="*/ 21 h 43"/>
                <a:gd name="T20" fmla="*/ 11 w 53"/>
                <a:gd name="T21" fmla="*/ 26 h 43"/>
                <a:gd name="T22" fmla="*/ 10 w 53"/>
                <a:gd name="T23" fmla="*/ 26 h 43"/>
                <a:gd name="T24" fmla="*/ 8 w 53"/>
                <a:gd name="T25" fmla="*/ 27 h 43"/>
                <a:gd name="T26" fmla="*/ 6 w 53"/>
                <a:gd name="T27" fmla="*/ 26 h 43"/>
                <a:gd name="T28" fmla="*/ 16 w 53"/>
                <a:gd name="T29" fmla="*/ 34 h 43"/>
                <a:gd name="T30" fmla="*/ 11 w 53"/>
                <a:gd name="T31" fmla="*/ 37 h 43"/>
                <a:gd name="T32" fmla="*/ 3 w 53"/>
                <a:gd name="T33" fmla="*/ 39 h 43"/>
                <a:gd name="T34" fmla="*/ 0 w 53"/>
                <a:gd name="T35" fmla="*/ 38 h 43"/>
                <a:gd name="T36" fmla="*/ 0 w 53"/>
                <a:gd name="T37" fmla="*/ 39 h 43"/>
                <a:gd name="T38" fmla="*/ 17 w 53"/>
                <a:gd name="T39" fmla="*/ 43 h 43"/>
                <a:gd name="T40" fmla="*/ 18 w 53"/>
                <a:gd name="T41" fmla="*/ 43 h 43"/>
                <a:gd name="T42" fmla="*/ 24 w 53"/>
                <a:gd name="T43" fmla="*/ 43 h 43"/>
                <a:gd name="T44" fmla="*/ 38 w 53"/>
                <a:gd name="T45" fmla="*/ 34 h 43"/>
                <a:gd name="T46" fmla="*/ 44 w 53"/>
                <a:gd name="T47" fmla="*/ 26 h 43"/>
                <a:gd name="T48" fmla="*/ 47 w 53"/>
                <a:gd name="T49" fmla="*/ 16 h 43"/>
                <a:gd name="T50" fmla="*/ 47 w 53"/>
                <a:gd name="T51" fmla="*/ 11 h 43"/>
                <a:gd name="T52" fmla="*/ 47 w 53"/>
                <a:gd name="T53" fmla="*/ 11 h 43"/>
                <a:gd name="T54" fmla="*/ 51 w 53"/>
                <a:gd name="T55" fmla="*/ 7 h 43"/>
                <a:gd name="T56" fmla="*/ 53 w 53"/>
                <a:gd name="T57" fmla="*/ 6 h 43"/>
                <a:gd name="T58" fmla="*/ 53 w 53"/>
                <a:gd name="T59" fmla="*/ 6 h 43"/>
                <a:gd name="T60" fmla="*/ 47 w 53"/>
                <a:gd name="T61" fmla="*/ 7 h 43"/>
                <a:gd name="T62" fmla="*/ 51 w 53"/>
                <a:gd name="T63" fmla="*/ 1 h 43"/>
                <a:gd name="T64" fmla="*/ 51 w 53"/>
                <a:gd name="T65" fmla="*/ 1 h 43"/>
                <a:gd name="T66" fmla="*/ 51 w 53"/>
                <a:gd name="T67" fmla="*/ 1 h 43"/>
                <a:gd name="T68" fmla="*/ 45 w 53"/>
                <a:gd name="T69" fmla="*/ 4 h 43"/>
                <a:gd name="T70" fmla="*/ 44 w 53"/>
                <a:gd name="T71" fmla="*/ 4 h 43"/>
                <a:gd name="T72" fmla="*/ 37 w 53"/>
                <a:gd name="T7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43">
                  <a:moveTo>
                    <a:pt x="37" y="0"/>
                  </a:moveTo>
                  <a:cubicBezTo>
                    <a:pt x="36" y="0"/>
                    <a:pt x="35" y="0"/>
                    <a:pt x="35" y="1"/>
                  </a:cubicBezTo>
                  <a:cubicBezTo>
                    <a:pt x="31" y="1"/>
                    <a:pt x="29" y="3"/>
                    <a:pt x="27" y="5"/>
                  </a:cubicBezTo>
                  <a:cubicBezTo>
                    <a:pt x="26" y="8"/>
                    <a:pt x="25" y="10"/>
                    <a:pt x="26" y="13"/>
                  </a:cubicBezTo>
                  <a:cubicBezTo>
                    <a:pt x="26" y="13"/>
                    <a:pt x="26" y="13"/>
                    <a:pt x="26" y="14"/>
                  </a:cubicBezTo>
                  <a:cubicBezTo>
                    <a:pt x="17" y="13"/>
                    <a:pt x="9" y="9"/>
                    <a:pt x="4" y="2"/>
                  </a:cubicBezTo>
                  <a:cubicBezTo>
                    <a:pt x="2" y="5"/>
                    <a:pt x="2" y="8"/>
                    <a:pt x="2" y="10"/>
                  </a:cubicBezTo>
                  <a:cubicBezTo>
                    <a:pt x="3" y="13"/>
                    <a:pt x="5" y="15"/>
                    <a:pt x="7" y="17"/>
                  </a:cubicBezTo>
                  <a:cubicBezTo>
                    <a:pt x="5" y="17"/>
                    <a:pt x="4" y="16"/>
                    <a:pt x="2" y="16"/>
                  </a:cubicBezTo>
                  <a:cubicBezTo>
                    <a:pt x="2" y="18"/>
                    <a:pt x="3" y="20"/>
                    <a:pt x="4" y="21"/>
                  </a:cubicBezTo>
                  <a:cubicBezTo>
                    <a:pt x="5" y="24"/>
                    <a:pt x="8" y="26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7"/>
                    <a:pt x="9" y="27"/>
                    <a:pt x="8" y="27"/>
                  </a:cubicBezTo>
                  <a:cubicBezTo>
                    <a:pt x="7" y="27"/>
                    <a:pt x="7" y="27"/>
                    <a:pt x="6" y="26"/>
                  </a:cubicBezTo>
                  <a:cubicBezTo>
                    <a:pt x="7" y="30"/>
                    <a:pt x="10" y="34"/>
                    <a:pt x="16" y="34"/>
                  </a:cubicBezTo>
                  <a:cubicBezTo>
                    <a:pt x="14" y="35"/>
                    <a:pt x="13" y="36"/>
                    <a:pt x="11" y="37"/>
                  </a:cubicBezTo>
                  <a:cubicBezTo>
                    <a:pt x="8" y="38"/>
                    <a:pt x="5" y="39"/>
                    <a:pt x="3" y="39"/>
                  </a:cubicBezTo>
                  <a:cubicBezTo>
                    <a:pt x="2" y="39"/>
                    <a:pt x="1" y="39"/>
                    <a:pt x="0" y="3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5" y="42"/>
                    <a:pt x="11" y="43"/>
                    <a:pt x="17" y="43"/>
                  </a:cubicBezTo>
                  <a:cubicBezTo>
                    <a:pt x="17" y="43"/>
                    <a:pt x="17" y="43"/>
                    <a:pt x="18" y="43"/>
                  </a:cubicBezTo>
                  <a:cubicBezTo>
                    <a:pt x="20" y="43"/>
                    <a:pt x="22" y="43"/>
                    <a:pt x="24" y="43"/>
                  </a:cubicBezTo>
                  <a:cubicBezTo>
                    <a:pt x="29" y="41"/>
                    <a:pt x="34" y="39"/>
                    <a:pt x="38" y="34"/>
                  </a:cubicBezTo>
                  <a:cubicBezTo>
                    <a:pt x="41" y="32"/>
                    <a:pt x="43" y="29"/>
                    <a:pt x="44" y="26"/>
                  </a:cubicBezTo>
                  <a:cubicBezTo>
                    <a:pt x="46" y="23"/>
                    <a:pt x="47" y="19"/>
                    <a:pt x="47" y="16"/>
                  </a:cubicBezTo>
                  <a:cubicBezTo>
                    <a:pt x="47" y="15"/>
                    <a:pt x="47" y="13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9" y="10"/>
                    <a:pt x="50" y="9"/>
                    <a:pt x="51" y="7"/>
                  </a:cubicBezTo>
                  <a:cubicBezTo>
                    <a:pt x="52" y="7"/>
                    <a:pt x="52" y="6"/>
                    <a:pt x="53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1" y="6"/>
                    <a:pt x="49" y="7"/>
                    <a:pt x="47" y="7"/>
                  </a:cubicBezTo>
                  <a:cubicBezTo>
                    <a:pt x="49" y="6"/>
                    <a:pt x="50" y="4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9" y="3"/>
                    <a:pt x="47" y="3"/>
                    <a:pt x="45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2" y="2"/>
                    <a:pt x="39" y="0"/>
                    <a:pt x="37" y="0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4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BBF4EED-2107-463C-9D23-09EEF2CEA24D}"/>
                </a:ext>
              </a:extLst>
            </p:cNvPr>
            <p:cNvGrpSpPr/>
            <p:nvPr/>
          </p:nvGrpSpPr>
          <p:grpSpPr>
            <a:xfrm>
              <a:off x="2395765" y="5339708"/>
              <a:ext cx="214312" cy="136525"/>
              <a:chOff x="4017963" y="2965451"/>
              <a:chExt cx="214312" cy="136525"/>
            </a:xfr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4200000" scaled="0"/>
            </a:gradFill>
          </p:grpSpPr>
          <p:sp>
            <p:nvSpPr>
              <p:cNvPr id="77" name="Freeform 11">
                <a:extLst>
                  <a:ext uri="{FF2B5EF4-FFF2-40B4-BE49-F238E27FC236}">
                    <a16:creationId xmlns:a16="http://schemas.microsoft.com/office/drawing/2014/main" id="{E6A11052-96F7-4F7B-B9EF-B86624351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7963" y="2965451"/>
                <a:ext cx="136525" cy="136525"/>
              </a:xfrm>
              <a:custGeom>
                <a:avLst/>
                <a:gdLst>
                  <a:gd name="T0" fmla="*/ 23 w 45"/>
                  <a:gd name="T1" fmla="*/ 18 h 45"/>
                  <a:gd name="T2" fmla="*/ 23 w 45"/>
                  <a:gd name="T3" fmla="*/ 18 h 45"/>
                  <a:gd name="T4" fmla="*/ 23 w 45"/>
                  <a:gd name="T5" fmla="*/ 27 h 45"/>
                  <a:gd name="T6" fmla="*/ 35 w 45"/>
                  <a:gd name="T7" fmla="*/ 27 h 45"/>
                  <a:gd name="T8" fmla="*/ 30 w 45"/>
                  <a:gd name="T9" fmla="*/ 33 h 45"/>
                  <a:gd name="T10" fmla="*/ 24 w 45"/>
                  <a:gd name="T11" fmla="*/ 36 h 45"/>
                  <a:gd name="T12" fmla="*/ 19 w 45"/>
                  <a:gd name="T13" fmla="*/ 35 h 45"/>
                  <a:gd name="T14" fmla="*/ 10 w 45"/>
                  <a:gd name="T15" fmla="*/ 23 h 45"/>
                  <a:gd name="T16" fmla="*/ 10 w 45"/>
                  <a:gd name="T17" fmla="*/ 19 h 45"/>
                  <a:gd name="T18" fmla="*/ 25 w 45"/>
                  <a:gd name="T19" fmla="*/ 9 h 45"/>
                  <a:gd name="T20" fmla="*/ 31 w 45"/>
                  <a:gd name="T21" fmla="*/ 12 h 45"/>
                  <a:gd name="T22" fmla="*/ 38 w 45"/>
                  <a:gd name="T23" fmla="*/ 6 h 45"/>
                  <a:gd name="T24" fmla="*/ 34 w 45"/>
                  <a:gd name="T25" fmla="*/ 3 h 45"/>
                  <a:gd name="T26" fmla="*/ 23 w 45"/>
                  <a:gd name="T27" fmla="*/ 0 h 45"/>
                  <a:gd name="T28" fmla="*/ 21 w 45"/>
                  <a:gd name="T29" fmla="*/ 0 h 45"/>
                  <a:gd name="T30" fmla="*/ 17 w 45"/>
                  <a:gd name="T31" fmla="*/ 1 h 45"/>
                  <a:gd name="T32" fmla="*/ 5 w 45"/>
                  <a:gd name="T33" fmla="*/ 8 h 45"/>
                  <a:gd name="T34" fmla="*/ 1 w 45"/>
                  <a:gd name="T35" fmla="*/ 21 h 45"/>
                  <a:gd name="T36" fmla="*/ 1 w 45"/>
                  <a:gd name="T37" fmla="*/ 27 h 45"/>
                  <a:gd name="T38" fmla="*/ 10 w 45"/>
                  <a:gd name="T39" fmla="*/ 40 h 45"/>
                  <a:gd name="T40" fmla="*/ 22 w 45"/>
                  <a:gd name="T41" fmla="*/ 44 h 45"/>
                  <a:gd name="T42" fmla="*/ 29 w 45"/>
                  <a:gd name="T43" fmla="*/ 44 h 45"/>
                  <a:gd name="T44" fmla="*/ 40 w 45"/>
                  <a:gd name="T45" fmla="*/ 37 h 45"/>
                  <a:gd name="T46" fmla="*/ 44 w 45"/>
                  <a:gd name="T47" fmla="*/ 18 h 45"/>
                  <a:gd name="T48" fmla="*/ 23 w 45"/>
                  <a:gd name="T49" fmla="*/ 1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5" h="45">
                    <a:moveTo>
                      <a:pt x="23" y="18"/>
                    </a:move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21"/>
                      <a:pt x="23" y="27"/>
                      <a:pt x="23" y="27"/>
                    </a:cubicBezTo>
                    <a:cubicBezTo>
                      <a:pt x="23" y="27"/>
                      <a:pt x="34" y="27"/>
                      <a:pt x="35" y="27"/>
                    </a:cubicBezTo>
                    <a:cubicBezTo>
                      <a:pt x="35" y="28"/>
                      <a:pt x="34" y="31"/>
                      <a:pt x="30" y="33"/>
                    </a:cubicBezTo>
                    <a:cubicBezTo>
                      <a:pt x="28" y="35"/>
                      <a:pt x="26" y="35"/>
                      <a:pt x="24" y="36"/>
                    </a:cubicBezTo>
                    <a:cubicBezTo>
                      <a:pt x="22" y="36"/>
                      <a:pt x="21" y="35"/>
                      <a:pt x="19" y="35"/>
                    </a:cubicBezTo>
                    <a:cubicBezTo>
                      <a:pt x="14" y="33"/>
                      <a:pt x="10" y="29"/>
                      <a:pt x="10" y="23"/>
                    </a:cubicBezTo>
                    <a:cubicBezTo>
                      <a:pt x="10" y="22"/>
                      <a:pt x="10" y="21"/>
                      <a:pt x="10" y="19"/>
                    </a:cubicBezTo>
                    <a:cubicBezTo>
                      <a:pt x="12" y="13"/>
                      <a:pt x="18" y="8"/>
                      <a:pt x="25" y="9"/>
                    </a:cubicBezTo>
                    <a:cubicBezTo>
                      <a:pt x="28" y="10"/>
                      <a:pt x="30" y="11"/>
                      <a:pt x="31" y="12"/>
                    </a:cubicBezTo>
                    <a:cubicBezTo>
                      <a:pt x="33" y="10"/>
                      <a:pt x="36" y="8"/>
                      <a:pt x="38" y="6"/>
                    </a:cubicBezTo>
                    <a:cubicBezTo>
                      <a:pt x="37" y="5"/>
                      <a:pt x="36" y="4"/>
                      <a:pt x="34" y="3"/>
                    </a:cubicBezTo>
                    <a:cubicBezTo>
                      <a:pt x="30" y="1"/>
                      <a:pt x="27" y="0"/>
                      <a:pt x="23" y="0"/>
                    </a:cubicBezTo>
                    <a:cubicBezTo>
                      <a:pt x="22" y="0"/>
                      <a:pt x="22" y="0"/>
                      <a:pt x="21" y="0"/>
                    </a:cubicBezTo>
                    <a:cubicBezTo>
                      <a:pt x="20" y="0"/>
                      <a:pt x="19" y="0"/>
                      <a:pt x="17" y="1"/>
                    </a:cubicBezTo>
                    <a:cubicBezTo>
                      <a:pt x="13" y="2"/>
                      <a:pt x="9" y="4"/>
                      <a:pt x="5" y="8"/>
                    </a:cubicBezTo>
                    <a:cubicBezTo>
                      <a:pt x="2" y="12"/>
                      <a:pt x="1" y="16"/>
                      <a:pt x="1" y="21"/>
                    </a:cubicBezTo>
                    <a:cubicBezTo>
                      <a:pt x="0" y="23"/>
                      <a:pt x="1" y="25"/>
                      <a:pt x="1" y="27"/>
                    </a:cubicBezTo>
                    <a:cubicBezTo>
                      <a:pt x="2" y="32"/>
                      <a:pt x="5" y="37"/>
                      <a:pt x="10" y="40"/>
                    </a:cubicBezTo>
                    <a:cubicBezTo>
                      <a:pt x="13" y="43"/>
                      <a:pt x="17" y="44"/>
                      <a:pt x="22" y="44"/>
                    </a:cubicBezTo>
                    <a:cubicBezTo>
                      <a:pt x="24" y="45"/>
                      <a:pt x="27" y="44"/>
                      <a:pt x="29" y="44"/>
                    </a:cubicBezTo>
                    <a:cubicBezTo>
                      <a:pt x="33" y="43"/>
                      <a:pt x="37" y="40"/>
                      <a:pt x="40" y="37"/>
                    </a:cubicBezTo>
                    <a:cubicBezTo>
                      <a:pt x="44" y="31"/>
                      <a:pt x="45" y="24"/>
                      <a:pt x="44" y="18"/>
                    </a:cubicBezTo>
                    <a:cubicBezTo>
                      <a:pt x="37" y="18"/>
                      <a:pt x="30" y="18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78" name="Freeform 12">
                <a:extLst>
                  <a:ext uri="{FF2B5EF4-FFF2-40B4-BE49-F238E27FC236}">
                    <a16:creationId xmlns:a16="http://schemas.microsoft.com/office/drawing/2014/main" id="{FFA96C07-A241-49F1-83D7-80F69668F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5600" y="2995613"/>
                <a:ext cx="66675" cy="66675"/>
              </a:xfrm>
              <a:custGeom>
                <a:avLst/>
                <a:gdLst>
                  <a:gd name="T0" fmla="*/ 42 w 42"/>
                  <a:gd name="T1" fmla="*/ 15 h 42"/>
                  <a:gd name="T2" fmla="*/ 27 w 42"/>
                  <a:gd name="T3" fmla="*/ 15 h 42"/>
                  <a:gd name="T4" fmla="*/ 27 w 42"/>
                  <a:gd name="T5" fmla="*/ 2 h 42"/>
                  <a:gd name="T6" fmla="*/ 27 w 42"/>
                  <a:gd name="T7" fmla="*/ 0 h 42"/>
                  <a:gd name="T8" fmla="*/ 27 w 42"/>
                  <a:gd name="T9" fmla="*/ 0 h 42"/>
                  <a:gd name="T10" fmla="*/ 15 w 42"/>
                  <a:gd name="T11" fmla="*/ 0 h 42"/>
                  <a:gd name="T12" fmla="*/ 15 w 42"/>
                  <a:gd name="T13" fmla="*/ 0 h 42"/>
                  <a:gd name="T14" fmla="*/ 15 w 42"/>
                  <a:gd name="T15" fmla="*/ 2 h 42"/>
                  <a:gd name="T16" fmla="*/ 15 w 42"/>
                  <a:gd name="T17" fmla="*/ 15 h 42"/>
                  <a:gd name="T18" fmla="*/ 0 w 42"/>
                  <a:gd name="T19" fmla="*/ 15 h 42"/>
                  <a:gd name="T20" fmla="*/ 0 w 42"/>
                  <a:gd name="T21" fmla="*/ 15 h 42"/>
                  <a:gd name="T22" fmla="*/ 0 w 42"/>
                  <a:gd name="T23" fmla="*/ 15 h 42"/>
                  <a:gd name="T24" fmla="*/ 0 w 42"/>
                  <a:gd name="T25" fmla="*/ 27 h 42"/>
                  <a:gd name="T26" fmla="*/ 0 w 42"/>
                  <a:gd name="T27" fmla="*/ 27 h 42"/>
                  <a:gd name="T28" fmla="*/ 0 w 42"/>
                  <a:gd name="T29" fmla="*/ 27 h 42"/>
                  <a:gd name="T30" fmla="*/ 15 w 42"/>
                  <a:gd name="T31" fmla="*/ 27 h 42"/>
                  <a:gd name="T32" fmla="*/ 15 w 42"/>
                  <a:gd name="T33" fmla="*/ 42 h 42"/>
                  <a:gd name="T34" fmla="*/ 15 w 42"/>
                  <a:gd name="T35" fmla="*/ 42 h 42"/>
                  <a:gd name="T36" fmla="*/ 15 w 42"/>
                  <a:gd name="T37" fmla="*/ 42 h 42"/>
                  <a:gd name="T38" fmla="*/ 27 w 42"/>
                  <a:gd name="T39" fmla="*/ 42 h 42"/>
                  <a:gd name="T40" fmla="*/ 27 w 42"/>
                  <a:gd name="T41" fmla="*/ 42 h 42"/>
                  <a:gd name="T42" fmla="*/ 27 w 42"/>
                  <a:gd name="T43" fmla="*/ 42 h 42"/>
                  <a:gd name="T44" fmla="*/ 27 w 42"/>
                  <a:gd name="T45" fmla="*/ 27 h 42"/>
                  <a:gd name="T46" fmla="*/ 42 w 42"/>
                  <a:gd name="T47" fmla="*/ 27 h 42"/>
                  <a:gd name="T48" fmla="*/ 42 w 42"/>
                  <a:gd name="T49" fmla="*/ 27 h 42"/>
                  <a:gd name="T50" fmla="*/ 42 w 42"/>
                  <a:gd name="T51" fmla="*/ 27 h 42"/>
                  <a:gd name="T52" fmla="*/ 42 w 42"/>
                  <a:gd name="T53" fmla="*/ 15 h 42"/>
                  <a:gd name="T54" fmla="*/ 42 w 42"/>
                  <a:gd name="T55" fmla="*/ 15 h 42"/>
                  <a:gd name="T56" fmla="*/ 42 w 42"/>
                  <a:gd name="T57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42">
                    <a:moveTo>
                      <a:pt x="42" y="15"/>
                    </a:moveTo>
                    <a:lnTo>
                      <a:pt x="27" y="15"/>
                    </a:lnTo>
                    <a:lnTo>
                      <a:pt x="27" y="2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2"/>
                    </a:lnTo>
                    <a:lnTo>
                      <a:pt x="15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5" y="27"/>
                    </a:lnTo>
                    <a:lnTo>
                      <a:pt x="15" y="42"/>
                    </a:lnTo>
                    <a:lnTo>
                      <a:pt x="15" y="42"/>
                    </a:lnTo>
                    <a:lnTo>
                      <a:pt x="15" y="42"/>
                    </a:lnTo>
                    <a:lnTo>
                      <a:pt x="27" y="42"/>
                    </a:lnTo>
                    <a:lnTo>
                      <a:pt x="27" y="42"/>
                    </a:lnTo>
                    <a:lnTo>
                      <a:pt x="27" y="42"/>
                    </a:lnTo>
                    <a:lnTo>
                      <a:pt x="27" y="27"/>
                    </a:lnTo>
                    <a:lnTo>
                      <a:pt x="42" y="27"/>
                    </a:lnTo>
                    <a:lnTo>
                      <a:pt x="42" y="27"/>
                    </a:lnTo>
                    <a:lnTo>
                      <a:pt x="42" y="27"/>
                    </a:lnTo>
                    <a:lnTo>
                      <a:pt x="42" y="15"/>
                    </a:lnTo>
                    <a:lnTo>
                      <a:pt x="42" y="15"/>
                    </a:lnTo>
                    <a:lnTo>
                      <a:pt x="42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C4AA3977-9E9C-4788-85A1-B57CCBE65A72}"/>
                </a:ext>
              </a:extLst>
            </p:cNvPr>
            <p:cNvGrpSpPr/>
            <p:nvPr/>
          </p:nvGrpSpPr>
          <p:grpSpPr>
            <a:xfrm>
              <a:off x="2811462" y="5322245"/>
              <a:ext cx="150813" cy="150813"/>
              <a:chOff x="4587875" y="2947988"/>
              <a:chExt cx="150813" cy="150813"/>
            </a:xfr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4200000" scaled="0"/>
            </a:gradFill>
          </p:grpSpPr>
          <p:sp>
            <p:nvSpPr>
              <p:cNvPr id="75" name="Freeform 13">
                <a:extLst>
                  <a:ext uri="{FF2B5EF4-FFF2-40B4-BE49-F238E27FC236}">
                    <a16:creationId xmlns:a16="http://schemas.microsoft.com/office/drawing/2014/main" id="{0CE9B6D3-02D7-4749-8E1F-3F10217CA7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7875" y="2947988"/>
                <a:ext cx="36513" cy="150813"/>
              </a:xfrm>
              <a:custGeom>
                <a:avLst/>
                <a:gdLst>
                  <a:gd name="T0" fmla="*/ 1 w 12"/>
                  <a:gd name="T1" fmla="*/ 16 h 50"/>
                  <a:gd name="T2" fmla="*/ 11 w 12"/>
                  <a:gd name="T3" fmla="*/ 16 h 50"/>
                  <a:gd name="T4" fmla="*/ 11 w 12"/>
                  <a:gd name="T5" fmla="*/ 50 h 50"/>
                  <a:gd name="T6" fmla="*/ 1 w 12"/>
                  <a:gd name="T7" fmla="*/ 50 h 50"/>
                  <a:gd name="T8" fmla="*/ 1 w 12"/>
                  <a:gd name="T9" fmla="*/ 16 h 50"/>
                  <a:gd name="T10" fmla="*/ 6 w 12"/>
                  <a:gd name="T11" fmla="*/ 0 h 50"/>
                  <a:gd name="T12" fmla="*/ 12 w 12"/>
                  <a:gd name="T13" fmla="*/ 6 h 50"/>
                  <a:gd name="T14" fmla="*/ 6 w 12"/>
                  <a:gd name="T15" fmla="*/ 12 h 50"/>
                  <a:gd name="T16" fmla="*/ 0 w 12"/>
                  <a:gd name="T17" fmla="*/ 6 h 50"/>
                  <a:gd name="T18" fmla="*/ 6 w 12"/>
                  <a:gd name="T1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50">
                    <a:moveTo>
                      <a:pt x="1" y="16"/>
                    </a:move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" y="50"/>
                      <a:pt x="1" y="50"/>
                      <a:pt x="1" y="50"/>
                    </a:cubicBezTo>
                    <a:lnTo>
                      <a:pt x="1" y="16"/>
                    </a:lnTo>
                    <a:close/>
                    <a:moveTo>
                      <a:pt x="6" y="0"/>
                    </a:moveTo>
                    <a:cubicBezTo>
                      <a:pt x="9" y="0"/>
                      <a:pt x="12" y="3"/>
                      <a:pt x="12" y="6"/>
                    </a:cubicBezTo>
                    <a:cubicBezTo>
                      <a:pt x="12" y="9"/>
                      <a:pt x="9" y="12"/>
                      <a:pt x="6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76" name="Freeform 14">
                <a:extLst>
                  <a:ext uri="{FF2B5EF4-FFF2-40B4-BE49-F238E27FC236}">
                    <a16:creationId xmlns:a16="http://schemas.microsoft.com/office/drawing/2014/main" id="{5BA44B3B-5DFD-4897-A098-D63DF3920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850" y="2995613"/>
                <a:ext cx="96838" cy="103188"/>
              </a:xfrm>
              <a:custGeom>
                <a:avLst/>
                <a:gdLst>
                  <a:gd name="T0" fmla="*/ 0 w 32"/>
                  <a:gd name="T1" fmla="*/ 0 h 34"/>
                  <a:gd name="T2" fmla="*/ 10 w 32"/>
                  <a:gd name="T3" fmla="*/ 0 h 34"/>
                  <a:gd name="T4" fmla="*/ 10 w 32"/>
                  <a:gd name="T5" fmla="*/ 5 h 34"/>
                  <a:gd name="T6" fmla="*/ 10 w 32"/>
                  <a:gd name="T7" fmla="*/ 5 h 34"/>
                  <a:gd name="T8" fmla="*/ 20 w 32"/>
                  <a:gd name="T9" fmla="*/ 0 h 34"/>
                  <a:gd name="T10" fmla="*/ 32 w 32"/>
                  <a:gd name="T11" fmla="*/ 15 h 34"/>
                  <a:gd name="T12" fmla="*/ 32 w 32"/>
                  <a:gd name="T13" fmla="*/ 34 h 34"/>
                  <a:gd name="T14" fmla="*/ 22 w 32"/>
                  <a:gd name="T15" fmla="*/ 34 h 34"/>
                  <a:gd name="T16" fmla="*/ 22 w 32"/>
                  <a:gd name="T17" fmla="*/ 18 h 34"/>
                  <a:gd name="T18" fmla="*/ 16 w 32"/>
                  <a:gd name="T19" fmla="*/ 9 h 34"/>
                  <a:gd name="T20" fmla="*/ 10 w 32"/>
                  <a:gd name="T21" fmla="*/ 17 h 34"/>
                  <a:gd name="T22" fmla="*/ 10 w 32"/>
                  <a:gd name="T23" fmla="*/ 34 h 34"/>
                  <a:gd name="T24" fmla="*/ 0 w 32"/>
                  <a:gd name="T25" fmla="*/ 34 h 34"/>
                  <a:gd name="T26" fmla="*/ 0 w 32"/>
                  <a:gd name="T2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34">
                    <a:moveTo>
                      <a:pt x="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4" y="0"/>
                      <a:pt x="20" y="0"/>
                    </a:cubicBezTo>
                    <a:cubicBezTo>
                      <a:pt x="30" y="0"/>
                      <a:pt x="32" y="7"/>
                      <a:pt x="32" y="15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4"/>
                      <a:pt x="22" y="9"/>
                      <a:pt x="16" y="9"/>
                    </a:cubicBezTo>
                    <a:cubicBezTo>
                      <a:pt x="11" y="9"/>
                      <a:pt x="10" y="13"/>
                      <a:pt x="10" y="17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0" y="34"/>
                      <a:pt x="0" y="34"/>
                      <a:pt x="0" y="34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158BC96-6F52-41D5-88F4-7550CA5F8739}"/>
              </a:ext>
            </a:extLst>
          </p:cNvPr>
          <p:cNvGrpSpPr/>
          <p:nvPr/>
        </p:nvGrpSpPr>
        <p:grpSpPr>
          <a:xfrm>
            <a:off x="6494138" y="5372047"/>
            <a:ext cx="937474" cy="153988"/>
            <a:chOff x="2024801" y="5322245"/>
            <a:chExt cx="937474" cy="153988"/>
          </a:xfrm>
        </p:grpSpPr>
        <p:sp>
          <p:nvSpPr>
            <p:cNvPr id="81" name="Freeform 6">
              <a:extLst>
                <a:ext uri="{FF2B5EF4-FFF2-40B4-BE49-F238E27FC236}">
                  <a16:creationId xmlns:a16="http://schemas.microsoft.com/office/drawing/2014/main" id="{A463FBB5-38FD-4F97-AAEF-99448DA7A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801" y="5339708"/>
              <a:ext cx="158750" cy="130175"/>
            </a:xfrm>
            <a:custGeom>
              <a:avLst/>
              <a:gdLst>
                <a:gd name="T0" fmla="*/ 37 w 53"/>
                <a:gd name="T1" fmla="*/ 0 h 43"/>
                <a:gd name="T2" fmla="*/ 35 w 53"/>
                <a:gd name="T3" fmla="*/ 1 h 43"/>
                <a:gd name="T4" fmla="*/ 27 w 53"/>
                <a:gd name="T5" fmla="*/ 5 h 43"/>
                <a:gd name="T6" fmla="*/ 26 w 53"/>
                <a:gd name="T7" fmla="*/ 13 h 43"/>
                <a:gd name="T8" fmla="*/ 26 w 53"/>
                <a:gd name="T9" fmla="*/ 14 h 43"/>
                <a:gd name="T10" fmla="*/ 4 w 53"/>
                <a:gd name="T11" fmla="*/ 2 h 43"/>
                <a:gd name="T12" fmla="*/ 2 w 53"/>
                <a:gd name="T13" fmla="*/ 10 h 43"/>
                <a:gd name="T14" fmla="*/ 7 w 53"/>
                <a:gd name="T15" fmla="*/ 17 h 43"/>
                <a:gd name="T16" fmla="*/ 2 w 53"/>
                <a:gd name="T17" fmla="*/ 16 h 43"/>
                <a:gd name="T18" fmla="*/ 4 w 53"/>
                <a:gd name="T19" fmla="*/ 21 h 43"/>
                <a:gd name="T20" fmla="*/ 11 w 53"/>
                <a:gd name="T21" fmla="*/ 26 h 43"/>
                <a:gd name="T22" fmla="*/ 10 w 53"/>
                <a:gd name="T23" fmla="*/ 26 h 43"/>
                <a:gd name="T24" fmla="*/ 8 w 53"/>
                <a:gd name="T25" fmla="*/ 27 h 43"/>
                <a:gd name="T26" fmla="*/ 6 w 53"/>
                <a:gd name="T27" fmla="*/ 26 h 43"/>
                <a:gd name="T28" fmla="*/ 16 w 53"/>
                <a:gd name="T29" fmla="*/ 34 h 43"/>
                <a:gd name="T30" fmla="*/ 11 w 53"/>
                <a:gd name="T31" fmla="*/ 37 h 43"/>
                <a:gd name="T32" fmla="*/ 3 w 53"/>
                <a:gd name="T33" fmla="*/ 39 h 43"/>
                <a:gd name="T34" fmla="*/ 0 w 53"/>
                <a:gd name="T35" fmla="*/ 38 h 43"/>
                <a:gd name="T36" fmla="*/ 0 w 53"/>
                <a:gd name="T37" fmla="*/ 39 h 43"/>
                <a:gd name="T38" fmla="*/ 17 w 53"/>
                <a:gd name="T39" fmla="*/ 43 h 43"/>
                <a:gd name="T40" fmla="*/ 18 w 53"/>
                <a:gd name="T41" fmla="*/ 43 h 43"/>
                <a:gd name="T42" fmla="*/ 24 w 53"/>
                <a:gd name="T43" fmla="*/ 43 h 43"/>
                <a:gd name="T44" fmla="*/ 38 w 53"/>
                <a:gd name="T45" fmla="*/ 34 h 43"/>
                <a:gd name="T46" fmla="*/ 44 w 53"/>
                <a:gd name="T47" fmla="*/ 26 h 43"/>
                <a:gd name="T48" fmla="*/ 47 w 53"/>
                <a:gd name="T49" fmla="*/ 16 h 43"/>
                <a:gd name="T50" fmla="*/ 47 w 53"/>
                <a:gd name="T51" fmla="*/ 11 h 43"/>
                <a:gd name="T52" fmla="*/ 47 w 53"/>
                <a:gd name="T53" fmla="*/ 11 h 43"/>
                <a:gd name="T54" fmla="*/ 51 w 53"/>
                <a:gd name="T55" fmla="*/ 7 h 43"/>
                <a:gd name="T56" fmla="*/ 53 w 53"/>
                <a:gd name="T57" fmla="*/ 6 h 43"/>
                <a:gd name="T58" fmla="*/ 53 w 53"/>
                <a:gd name="T59" fmla="*/ 6 h 43"/>
                <a:gd name="T60" fmla="*/ 47 w 53"/>
                <a:gd name="T61" fmla="*/ 7 h 43"/>
                <a:gd name="T62" fmla="*/ 51 w 53"/>
                <a:gd name="T63" fmla="*/ 1 h 43"/>
                <a:gd name="T64" fmla="*/ 51 w 53"/>
                <a:gd name="T65" fmla="*/ 1 h 43"/>
                <a:gd name="T66" fmla="*/ 51 w 53"/>
                <a:gd name="T67" fmla="*/ 1 h 43"/>
                <a:gd name="T68" fmla="*/ 45 w 53"/>
                <a:gd name="T69" fmla="*/ 4 h 43"/>
                <a:gd name="T70" fmla="*/ 44 w 53"/>
                <a:gd name="T71" fmla="*/ 4 h 43"/>
                <a:gd name="T72" fmla="*/ 37 w 53"/>
                <a:gd name="T7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43">
                  <a:moveTo>
                    <a:pt x="37" y="0"/>
                  </a:moveTo>
                  <a:cubicBezTo>
                    <a:pt x="36" y="0"/>
                    <a:pt x="35" y="0"/>
                    <a:pt x="35" y="1"/>
                  </a:cubicBezTo>
                  <a:cubicBezTo>
                    <a:pt x="31" y="1"/>
                    <a:pt x="29" y="3"/>
                    <a:pt x="27" y="5"/>
                  </a:cubicBezTo>
                  <a:cubicBezTo>
                    <a:pt x="26" y="8"/>
                    <a:pt x="25" y="10"/>
                    <a:pt x="26" y="13"/>
                  </a:cubicBezTo>
                  <a:cubicBezTo>
                    <a:pt x="26" y="13"/>
                    <a:pt x="26" y="13"/>
                    <a:pt x="26" y="14"/>
                  </a:cubicBezTo>
                  <a:cubicBezTo>
                    <a:pt x="17" y="13"/>
                    <a:pt x="9" y="9"/>
                    <a:pt x="4" y="2"/>
                  </a:cubicBezTo>
                  <a:cubicBezTo>
                    <a:pt x="2" y="5"/>
                    <a:pt x="2" y="8"/>
                    <a:pt x="2" y="10"/>
                  </a:cubicBezTo>
                  <a:cubicBezTo>
                    <a:pt x="3" y="13"/>
                    <a:pt x="5" y="15"/>
                    <a:pt x="7" y="17"/>
                  </a:cubicBezTo>
                  <a:cubicBezTo>
                    <a:pt x="5" y="17"/>
                    <a:pt x="4" y="16"/>
                    <a:pt x="2" y="16"/>
                  </a:cubicBezTo>
                  <a:cubicBezTo>
                    <a:pt x="2" y="18"/>
                    <a:pt x="3" y="20"/>
                    <a:pt x="4" y="21"/>
                  </a:cubicBezTo>
                  <a:cubicBezTo>
                    <a:pt x="5" y="24"/>
                    <a:pt x="8" y="26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7"/>
                    <a:pt x="9" y="27"/>
                    <a:pt x="8" y="27"/>
                  </a:cubicBezTo>
                  <a:cubicBezTo>
                    <a:pt x="7" y="27"/>
                    <a:pt x="7" y="27"/>
                    <a:pt x="6" y="26"/>
                  </a:cubicBezTo>
                  <a:cubicBezTo>
                    <a:pt x="7" y="30"/>
                    <a:pt x="10" y="34"/>
                    <a:pt x="16" y="34"/>
                  </a:cubicBezTo>
                  <a:cubicBezTo>
                    <a:pt x="14" y="35"/>
                    <a:pt x="13" y="36"/>
                    <a:pt x="11" y="37"/>
                  </a:cubicBezTo>
                  <a:cubicBezTo>
                    <a:pt x="8" y="38"/>
                    <a:pt x="5" y="39"/>
                    <a:pt x="3" y="39"/>
                  </a:cubicBezTo>
                  <a:cubicBezTo>
                    <a:pt x="2" y="39"/>
                    <a:pt x="1" y="39"/>
                    <a:pt x="0" y="3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5" y="42"/>
                    <a:pt x="11" y="43"/>
                    <a:pt x="17" y="43"/>
                  </a:cubicBezTo>
                  <a:cubicBezTo>
                    <a:pt x="17" y="43"/>
                    <a:pt x="17" y="43"/>
                    <a:pt x="18" y="43"/>
                  </a:cubicBezTo>
                  <a:cubicBezTo>
                    <a:pt x="20" y="43"/>
                    <a:pt x="22" y="43"/>
                    <a:pt x="24" y="43"/>
                  </a:cubicBezTo>
                  <a:cubicBezTo>
                    <a:pt x="29" y="41"/>
                    <a:pt x="34" y="39"/>
                    <a:pt x="38" y="34"/>
                  </a:cubicBezTo>
                  <a:cubicBezTo>
                    <a:pt x="41" y="32"/>
                    <a:pt x="43" y="29"/>
                    <a:pt x="44" y="26"/>
                  </a:cubicBezTo>
                  <a:cubicBezTo>
                    <a:pt x="46" y="23"/>
                    <a:pt x="47" y="19"/>
                    <a:pt x="47" y="16"/>
                  </a:cubicBezTo>
                  <a:cubicBezTo>
                    <a:pt x="47" y="15"/>
                    <a:pt x="47" y="13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9" y="10"/>
                    <a:pt x="50" y="9"/>
                    <a:pt x="51" y="7"/>
                  </a:cubicBezTo>
                  <a:cubicBezTo>
                    <a:pt x="52" y="7"/>
                    <a:pt x="52" y="6"/>
                    <a:pt x="53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1" y="6"/>
                    <a:pt x="49" y="7"/>
                    <a:pt x="47" y="7"/>
                  </a:cubicBezTo>
                  <a:cubicBezTo>
                    <a:pt x="49" y="6"/>
                    <a:pt x="50" y="4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9" y="3"/>
                    <a:pt x="47" y="3"/>
                    <a:pt x="45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2" y="2"/>
                    <a:pt x="39" y="0"/>
                    <a:pt x="37" y="0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4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A1C353A-F429-4F38-9F0F-3DF87C976F66}"/>
                </a:ext>
              </a:extLst>
            </p:cNvPr>
            <p:cNvGrpSpPr/>
            <p:nvPr/>
          </p:nvGrpSpPr>
          <p:grpSpPr>
            <a:xfrm>
              <a:off x="2395765" y="5339708"/>
              <a:ext cx="214312" cy="136525"/>
              <a:chOff x="4017963" y="2965451"/>
              <a:chExt cx="214312" cy="136525"/>
            </a:xfr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4200000" scaled="0"/>
            </a:gradFill>
          </p:grpSpPr>
          <p:sp>
            <p:nvSpPr>
              <p:cNvPr id="86" name="Freeform 11">
                <a:extLst>
                  <a:ext uri="{FF2B5EF4-FFF2-40B4-BE49-F238E27FC236}">
                    <a16:creationId xmlns:a16="http://schemas.microsoft.com/office/drawing/2014/main" id="{6E71112D-B4DA-4A01-A3FA-9CFB31332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7963" y="2965451"/>
                <a:ext cx="136525" cy="136525"/>
              </a:xfrm>
              <a:custGeom>
                <a:avLst/>
                <a:gdLst>
                  <a:gd name="T0" fmla="*/ 23 w 45"/>
                  <a:gd name="T1" fmla="*/ 18 h 45"/>
                  <a:gd name="T2" fmla="*/ 23 w 45"/>
                  <a:gd name="T3" fmla="*/ 18 h 45"/>
                  <a:gd name="T4" fmla="*/ 23 w 45"/>
                  <a:gd name="T5" fmla="*/ 27 h 45"/>
                  <a:gd name="T6" fmla="*/ 35 w 45"/>
                  <a:gd name="T7" fmla="*/ 27 h 45"/>
                  <a:gd name="T8" fmla="*/ 30 w 45"/>
                  <a:gd name="T9" fmla="*/ 33 h 45"/>
                  <a:gd name="T10" fmla="*/ 24 w 45"/>
                  <a:gd name="T11" fmla="*/ 36 h 45"/>
                  <a:gd name="T12" fmla="*/ 19 w 45"/>
                  <a:gd name="T13" fmla="*/ 35 h 45"/>
                  <a:gd name="T14" fmla="*/ 10 w 45"/>
                  <a:gd name="T15" fmla="*/ 23 h 45"/>
                  <a:gd name="T16" fmla="*/ 10 w 45"/>
                  <a:gd name="T17" fmla="*/ 19 h 45"/>
                  <a:gd name="T18" fmla="*/ 25 w 45"/>
                  <a:gd name="T19" fmla="*/ 9 h 45"/>
                  <a:gd name="T20" fmla="*/ 31 w 45"/>
                  <a:gd name="T21" fmla="*/ 12 h 45"/>
                  <a:gd name="T22" fmla="*/ 38 w 45"/>
                  <a:gd name="T23" fmla="*/ 6 h 45"/>
                  <a:gd name="T24" fmla="*/ 34 w 45"/>
                  <a:gd name="T25" fmla="*/ 3 h 45"/>
                  <a:gd name="T26" fmla="*/ 23 w 45"/>
                  <a:gd name="T27" fmla="*/ 0 h 45"/>
                  <a:gd name="T28" fmla="*/ 21 w 45"/>
                  <a:gd name="T29" fmla="*/ 0 h 45"/>
                  <a:gd name="T30" fmla="*/ 17 w 45"/>
                  <a:gd name="T31" fmla="*/ 1 h 45"/>
                  <a:gd name="T32" fmla="*/ 5 w 45"/>
                  <a:gd name="T33" fmla="*/ 8 h 45"/>
                  <a:gd name="T34" fmla="*/ 1 w 45"/>
                  <a:gd name="T35" fmla="*/ 21 h 45"/>
                  <a:gd name="T36" fmla="*/ 1 w 45"/>
                  <a:gd name="T37" fmla="*/ 27 h 45"/>
                  <a:gd name="T38" fmla="*/ 10 w 45"/>
                  <a:gd name="T39" fmla="*/ 40 h 45"/>
                  <a:gd name="T40" fmla="*/ 22 w 45"/>
                  <a:gd name="T41" fmla="*/ 44 h 45"/>
                  <a:gd name="T42" fmla="*/ 29 w 45"/>
                  <a:gd name="T43" fmla="*/ 44 h 45"/>
                  <a:gd name="T44" fmla="*/ 40 w 45"/>
                  <a:gd name="T45" fmla="*/ 37 h 45"/>
                  <a:gd name="T46" fmla="*/ 44 w 45"/>
                  <a:gd name="T47" fmla="*/ 18 h 45"/>
                  <a:gd name="T48" fmla="*/ 23 w 45"/>
                  <a:gd name="T49" fmla="*/ 1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5" h="45">
                    <a:moveTo>
                      <a:pt x="23" y="18"/>
                    </a:move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21"/>
                      <a:pt x="23" y="27"/>
                      <a:pt x="23" y="27"/>
                    </a:cubicBezTo>
                    <a:cubicBezTo>
                      <a:pt x="23" y="27"/>
                      <a:pt x="34" y="27"/>
                      <a:pt x="35" y="27"/>
                    </a:cubicBezTo>
                    <a:cubicBezTo>
                      <a:pt x="35" y="28"/>
                      <a:pt x="34" y="31"/>
                      <a:pt x="30" y="33"/>
                    </a:cubicBezTo>
                    <a:cubicBezTo>
                      <a:pt x="28" y="35"/>
                      <a:pt x="26" y="35"/>
                      <a:pt x="24" y="36"/>
                    </a:cubicBezTo>
                    <a:cubicBezTo>
                      <a:pt x="22" y="36"/>
                      <a:pt x="21" y="35"/>
                      <a:pt x="19" y="35"/>
                    </a:cubicBezTo>
                    <a:cubicBezTo>
                      <a:pt x="14" y="33"/>
                      <a:pt x="10" y="29"/>
                      <a:pt x="10" y="23"/>
                    </a:cubicBezTo>
                    <a:cubicBezTo>
                      <a:pt x="10" y="22"/>
                      <a:pt x="10" y="21"/>
                      <a:pt x="10" y="19"/>
                    </a:cubicBezTo>
                    <a:cubicBezTo>
                      <a:pt x="12" y="13"/>
                      <a:pt x="18" y="8"/>
                      <a:pt x="25" y="9"/>
                    </a:cubicBezTo>
                    <a:cubicBezTo>
                      <a:pt x="28" y="10"/>
                      <a:pt x="30" y="11"/>
                      <a:pt x="31" y="12"/>
                    </a:cubicBezTo>
                    <a:cubicBezTo>
                      <a:pt x="33" y="10"/>
                      <a:pt x="36" y="8"/>
                      <a:pt x="38" y="6"/>
                    </a:cubicBezTo>
                    <a:cubicBezTo>
                      <a:pt x="37" y="5"/>
                      <a:pt x="36" y="4"/>
                      <a:pt x="34" y="3"/>
                    </a:cubicBezTo>
                    <a:cubicBezTo>
                      <a:pt x="30" y="1"/>
                      <a:pt x="27" y="0"/>
                      <a:pt x="23" y="0"/>
                    </a:cubicBezTo>
                    <a:cubicBezTo>
                      <a:pt x="22" y="0"/>
                      <a:pt x="22" y="0"/>
                      <a:pt x="21" y="0"/>
                    </a:cubicBezTo>
                    <a:cubicBezTo>
                      <a:pt x="20" y="0"/>
                      <a:pt x="19" y="0"/>
                      <a:pt x="17" y="1"/>
                    </a:cubicBezTo>
                    <a:cubicBezTo>
                      <a:pt x="13" y="2"/>
                      <a:pt x="9" y="4"/>
                      <a:pt x="5" y="8"/>
                    </a:cubicBezTo>
                    <a:cubicBezTo>
                      <a:pt x="2" y="12"/>
                      <a:pt x="1" y="16"/>
                      <a:pt x="1" y="21"/>
                    </a:cubicBezTo>
                    <a:cubicBezTo>
                      <a:pt x="0" y="23"/>
                      <a:pt x="1" y="25"/>
                      <a:pt x="1" y="27"/>
                    </a:cubicBezTo>
                    <a:cubicBezTo>
                      <a:pt x="2" y="32"/>
                      <a:pt x="5" y="37"/>
                      <a:pt x="10" y="40"/>
                    </a:cubicBezTo>
                    <a:cubicBezTo>
                      <a:pt x="13" y="43"/>
                      <a:pt x="17" y="44"/>
                      <a:pt x="22" y="44"/>
                    </a:cubicBezTo>
                    <a:cubicBezTo>
                      <a:pt x="24" y="45"/>
                      <a:pt x="27" y="44"/>
                      <a:pt x="29" y="44"/>
                    </a:cubicBezTo>
                    <a:cubicBezTo>
                      <a:pt x="33" y="43"/>
                      <a:pt x="37" y="40"/>
                      <a:pt x="40" y="37"/>
                    </a:cubicBezTo>
                    <a:cubicBezTo>
                      <a:pt x="44" y="31"/>
                      <a:pt x="45" y="24"/>
                      <a:pt x="44" y="18"/>
                    </a:cubicBezTo>
                    <a:cubicBezTo>
                      <a:pt x="37" y="18"/>
                      <a:pt x="30" y="18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87" name="Freeform 12">
                <a:extLst>
                  <a:ext uri="{FF2B5EF4-FFF2-40B4-BE49-F238E27FC236}">
                    <a16:creationId xmlns:a16="http://schemas.microsoft.com/office/drawing/2014/main" id="{7465D7C3-5727-4556-A329-96329C774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5600" y="2995613"/>
                <a:ext cx="66675" cy="66675"/>
              </a:xfrm>
              <a:custGeom>
                <a:avLst/>
                <a:gdLst>
                  <a:gd name="T0" fmla="*/ 42 w 42"/>
                  <a:gd name="T1" fmla="*/ 15 h 42"/>
                  <a:gd name="T2" fmla="*/ 27 w 42"/>
                  <a:gd name="T3" fmla="*/ 15 h 42"/>
                  <a:gd name="T4" fmla="*/ 27 w 42"/>
                  <a:gd name="T5" fmla="*/ 2 h 42"/>
                  <a:gd name="T6" fmla="*/ 27 w 42"/>
                  <a:gd name="T7" fmla="*/ 0 h 42"/>
                  <a:gd name="T8" fmla="*/ 27 w 42"/>
                  <a:gd name="T9" fmla="*/ 0 h 42"/>
                  <a:gd name="T10" fmla="*/ 15 w 42"/>
                  <a:gd name="T11" fmla="*/ 0 h 42"/>
                  <a:gd name="T12" fmla="*/ 15 w 42"/>
                  <a:gd name="T13" fmla="*/ 0 h 42"/>
                  <a:gd name="T14" fmla="*/ 15 w 42"/>
                  <a:gd name="T15" fmla="*/ 2 h 42"/>
                  <a:gd name="T16" fmla="*/ 15 w 42"/>
                  <a:gd name="T17" fmla="*/ 15 h 42"/>
                  <a:gd name="T18" fmla="*/ 0 w 42"/>
                  <a:gd name="T19" fmla="*/ 15 h 42"/>
                  <a:gd name="T20" fmla="*/ 0 w 42"/>
                  <a:gd name="T21" fmla="*/ 15 h 42"/>
                  <a:gd name="T22" fmla="*/ 0 w 42"/>
                  <a:gd name="T23" fmla="*/ 15 h 42"/>
                  <a:gd name="T24" fmla="*/ 0 w 42"/>
                  <a:gd name="T25" fmla="*/ 27 h 42"/>
                  <a:gd name="T26" fmla="*/ 0 w 42"/>
                  <a:gd name="T27" fmla="*/ 27 h 42"/>
                  <a:gd name="T28" fmla="*/ 0 w 42"/>
                  <a:gd name="T29" fmla="*/ 27 h 42"/>
                  <a:gd name="T30" fmla="*/ 15 w 42"/>
                  <a:gd name="T31" fmla="*/ 27 h 42"/>
                  <a:gd name="T32" fmla="*/ 15 w 42"/>
                  <a:gd name="T33" fmla="*/ 42 h 42"/>
                  <a:gd name="T34" fmla="*/ 15 w 42"/>
                  <a:gd name="T35" fmla="*/ 42 h 42"/>
                  <a:gd name="T36" fmla="*/ 15 w 42"/>
                  <a:gd name="T37" fmla="*/ 42 h 42"/>
                  <a:gd name="T38" fmla="*/ 27 w 42"/>
                  <a:gd name="T39" fmla="*/ 42 h 42"/>
                  <a:gd name="T40" fmla="*/ 27 w 42"/>
                  <a:gd name="T41" fmla="*/ 42 h 42"/>
                  <a:gd name="T42" fmla="*/ 27 w 42"/>
                  <a:gd name="T43" fmla="*/ 42 h 42"/>
                  <a:gd name="T44" fmla="*/ 27 w 42"/>
                  <a:gd name="T45" fmla="*/ 27 h 42"/>
                  <a:gd name="T46" fmla="*/ 42 w 42"/>
                  <a:gd name="T47" fmla="*/ 27 h 42"/>
                  <a:gd name="T48" fmla="*/ 42 w 42"/>
                  <a:gd name="T49" fmla="*/ 27 h 42"/>
                  <a:gd name="T50" fmla="*/ 42 w 42"/>
                  <a:gd name="T51" fmla="*/ 27 h 42"/>
                  <a:gd name="T52" fmla="*/ 42 w 42"/>
                  <a:gd name="T53" fmla="*/ 15 h 42"/>
                  <a:gd name="T54" fmla="*/ 42 w 42"/>
                  <a:gd name="T55" fmla="*/ 15 h 42"/>
                  <a:gd name="T56" fmla="*/ 42 w 42"/>
                  <a:gd name="T57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42">
                    <a:moveTo>
                      <a:pt x="42" y="15"/>
                    </a:moveTo>
                    <a:lnTo>
                      <a:pt x="27" y="15"/>
                    </a:lnTo>
                    <a:lnTo>
                      <a:pt x="27" y="2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2"/>
                    </a:lnTo>
                    <a:lnTo>
                      <a:pt x="15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5" y="27"/>
                    </a:lnTo>
                    <a:lnTo>
                      <a:pt x="15" y="42"/>
                    </a:lnTo>
                    <a:lnTo>
                      <a:pt x="15" y="42"/>
                    </a:lnTo>
                    <a:lnTo>
                      <a:pt x="15" y="42"/>
                    </a:lnTo>
                    <a:lnTo>
                      <a:pt x="27" y="42"/>
                    </a:lnTo>
                    <a:lnTo>
                      <a:pt x="27" y="42"/>
                    </a:lnTo>
                    <a:lnTo>
                      <a:pt x="27" y="42"/>
                    </a:lnTo>
                    <a:lnTo>
                      <a:pt x="27" y="27"/>
                    </a:lnTo>
                    <a:lnTo>
                      <a:pt x="42" y="27"/>
                    </a:lnTo>
                    <a:lnTo>
                      <a:pt x="42" y="27"/>
                    </a:lnTo>
                    <a:lnTo>
                      <a:pt x="42" y="27"/>
                    </a:lnTo>
                    <a:lnTo>
                      <a:pt x="42" y="15"/>
                    </a:lnTo>
                    <a:lnTo>
                      <a:pt x="42" y="15"/>
                    </a:lnTo>
                    <a:lnTo>
                      <a:pt x="42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C776798-18DF-449B-8CB1-DBDF6EC3585B}"/>
                </a:ext>
              </a:extLst>
            </p:cNvPr>
            <p:cNvGrpSpPr/>
            <p:nvPr/>
          </p:nvGrpSpPr>
          <p:grpSpPr>
            <a:xfrm>
              <a:off x="2811462" y="5322245"/>
              <a:ext cx="150813" cy="150813"/>
              <a:chOff x="4587875" y="2947988"/>
              <a:chExt cx="150813" cy="150813"/>
            </a:xfr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4200000" scaled="0"/>
            </a:gradFill>
          </p:grpSpPr>
          <p:sp>
            <p:nvSpPr>
              <p:cNvPr id="84" name="Freeform 13">
                <a:extLst>
                  <a:ext uri="{FF2B5EF4-FFF2-40B4-BE49-F238E27FC236}">
                    <a16:creationId xmlns:a16="http://schemas.microsoft.com/office/drawing/2014/main" id="{A4C0F5F9-C6EE-4CF4-97C8-72992B86A8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7875" y="2947988"/>
                <a:ext cx="36513" cy="150813"/>
              </a:xfrm>
              <a:custGeom>
                <a:avLst/>
                <a:gdLst>
                  <a:gd name="T0" fmla="*/ 1 w 12"/>
                  <a:gd name="T1" fmla="*/ 16 h 50"/>
                  <a:gd name="T2" fmla="*/ 11 w 12"/>
                  <a:gd name="T3" fmla="*/ 16 h 50"/>
                  <a:gd name="T4" fmla="*/ 11 w 12"/>
                  <a:gd name="T5" fmla="*/ 50 h 50"/>
                  <a:gd name="T6" fmla="*/ 1 w 12"/>
                  <a:gd name="T7" fmla="*/ 50 h 50"/>
                  <a:gd name="T8" fmla="*/ 1 w 12"/>
                  <a:gd name="T9" fmla="*/ 16 h 50"/>
                  <a:gd name="T10" fmla="*/ 6 w 12"/>
                  <a:gd name="T11" fmla="*/ 0 h 50"/>
                  <a:gd name="T12" fmla="*/ 12 w 12"/>
                  <a:gd name="T13" fmla="*/ 6 h 50"/>
                  <a:gd name="T14" fmla="*/ 6 w 12"/>
                  <a:gd name="T15" fmla="*/ 12 h 50"/>
                  <a:gd name="T16" fmla="*/ 0 w 12"/>
                  <a:gd name="T17" fmla="*/ 6 h 50"/>
                  <a:gd name="T18" fmla="*/ 6 w 12"/>
                  <a:gd name="T1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50">
                    <a:moveTo>
                      <a:pt x="1" y="16"/>
                    </a:move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" y="50"/>
                      <a:pt x="1" y="50"/>
                      <a:pt x="1" y="50"/>
                    </a:cubicBezTo>
                    <a:lnTo>
                      <a:pt x="1" y="16"/>
                    </a:lnTo>
                    <a:close/>
                    <a:moveTo>
                      <a:pt x="6" y="0"/>
                    </a:moveTo>
                    <a:cubicBezTo>
                      <a:pt x="9" y="0"/>
                      <a:pt x="12" y="3"/>
                      <a:pt x="12" y="6"/>
                    </a:cubicBezTo>
                    <a:cubicBezTo>
                      <a:pt x="12" y="9"/>
                      <a:pt x="9" y="12"/>
                      <a:pt x="6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85" name="Freeform 14">
                <a:extLst>
                  <a:ext uri="{FF2B5EF4-FFF2-40B4-BE49-F238E27FC236}">
                    <a16:creationId xmlns:a16="http://schemas.microsoft.com/office/drawing/2014/main" id="{3B6E8535-5BD2-47F3-88D8-07C24CE12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850" y="2995613"/>
                <a:ext cx="96838" cy="103188"/>
              </a:xfrm>
              <a:custGeom>
                <a:avLst/>
                <a:gdLst>
                  <a:gd name="T0" fmla="*/ 0 w 32"/>
                  <a:gd name="T1" fmla="*/ 0 h 34"/>
                  <a:gd name="T2" fmla="*/ 10 w 32"/>
                  <a:gd name="T3" fmla="*/ 0 h 34"/>
                  <a:gd name="T4" fmla="*/ 10 w 32"/>
                  <a:gd name="T5" fmla="*/ 5 h 34"/>
                  <a:gd name="T6" fmla="*/ 10 w 32"/>
                  <a:gd name="T7" fmla="*/ 5 h 34"/>
                  <a:gd name="T8" fmla="*/ 20 w 32"/>
                  <a:gd name="T9" fmla="*/ 0 h 34"/>
                  <a:gd name="T10" fmla="*/ 32 w 32"/>
                  <a:gd name="T11" fmla="*/ 15 h 34"/>
                  <a:gd name="T12" fmla="*/ 32 w 32"/>
                  <a:gd name="T13" fmla="*/ 34 h 34"/>
                  <a:gd name="T14" fmla="*/ 22 w 32"/>
                  <a:gd name="T15" fmla="*/ 34 h 34"/>
                  <a:gd name="T16" fmla="*/ 22 w 32"/>
                  <a:gd name="T17" fmla="*/ 18 h 34"/>
                  <a:gd name="T18" fmla="*/ 16 w 32"/>
                  <a:gd name="T19" fmla="*/ 9 h 34"/>
                  <a:gd name="T20" fmla="*/ 10 w 32"/>
                  <a:gd name="T21" fmla="*/ 17 h 34"/>
                  <a:gd name="T22" fmla="*/ 10 w 32"/>
                  <a:gd name="T23" fmla="*/ 34 h 34"/>
                  <a:gd name="T24" fmla="*/ 0 w 32"/>
                  <a:gd name="T25" fmla="*/ 34 h 34"/>
                  <a:gd name="T26" fmla="*/ 0 w 32"/>
                  <a:gd name="T2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34">
                    <a:moveTo>
                      <a:pt x="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4" y="0"/>
                      <a:pt x="20" y="0"/>
                    </a:cubicBezTo>
                    <a:cubicBezTo>
                      <a:pt x="30" y="0"/>
                      <a:pt x="32" y="7"/>
                      <a:pt x="32" y="15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4"/>
                      <a:pt x="22" y="9"/>
                      <a:pt x="16" y="9"/>
                    </a:cubicBezTo>
                    <a:cubicBezTo>
                      <a:pt x="11" y="9"/>
                      <a:pt x="10" y="13"/>
                      <a:pt x="10" y="17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0" y="34"/>
                      <a:pt x="0" y="34"/>
                      <a:pt x="0" y="34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0B71650-1B48-4F92-BB96-E92EDE728DD9}"/>
              </a:ext>
            </a:extLst>
          </p:cNvPr>
          <p:cNvGrpSpPr/>
          <p:nvPr/>
        </p:nvGrpSpPr>
        <p:grpSpPr>
          <a:xfrm>
            <a:off x="8945238" y="5372047"/>
            <a:ext cx="937474" cy="153988"/>
            <a:chOff x="2024801" y="5322245"/>
            <a:chExt cx="937474" cy="153988"/>
          </a:xfrm>
        </p:grpSpPr>
        <p:sp>
          <p:nvSpPr>
            <p:cNvPr id="90" name="Freeform 6">
              <a:extLst>
                <a:ext uri="{FF2B5EF4-FFF2-40B4-BE49-F238E27FC236}">
                  <a16:creationId xmlns:a16="http://schemas.microsoft.com/office/drawing/2014/main" id="{F40820D9-0D56-43EE-B23C-4A82ED8F7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801" y="5339708"/>
              <a:ext cx="158750" cy="130175"/>
            </a:xfrm>
            <a:custGeom>
              <a:avLst/>
              <a:gdLst>
                <a:gd name="T0" fmla="*/ 37 w 53"/>
                <a:gd name="T1" fmla="*/ 0 h 43"/>
                <a:gd name="T2" fmla="*/ 35 w 53"/>
                <a:gd name="T3" fmla="*/ 1 h 43"/>
                <a:gd name="T4" fmla="*/ 27 w 53"/>
                <a:gd name="T5" fmla="*/ 5 h 43"/>
                <a:gd name="T6" fmla="*/ 26 w 53"/>
                <a:gd name="T7" fmla="*/ 13 h 43"/>
                <a:gd name="T8" fmla="*/ 26 w 53"/>
                <a:gd name="T9" fmla="*/ 14 h 43"/>
                <a:gd name="T10" fmla="*/ 4 w 53"/>
                <a:gd name="T11" fmla="*/ 2 h 43"/>
                <a:gd name="T12" fmla="*/ 2 w 53"/>
                <a:gd name="T13" fmla="*/ 10 h 43"/>
                <a:gd name="T14" fmla="*/ 7 w 53"/>
                <a:gd name="T15" fmla="*/ 17 h 43"/>
                <a:gd name="T16" fmla="*/ 2 w 53"/>
                <a:gd name="T17" fmla="*/ 16 h 43"/>
                <a:gd name="T18" fmla="*/ 4 w 53"/>
                <a:gd name="T19" fmla="*/ 21 h 43"/>
                <a:gd name="T20" fmla="*/ 11 w 53"/>
                <a:gd name="T21" fmla="*/ 26 h 43"/>
                <a:gd name="T22" fmla="*/ 10 w 53"/>
                <a:gd name="T23" fmla="*/ 26 h 43"/>
                <a:gd name="T24" fmla="*/ 8 w 53"/>
                <a:gd name="T25" fmla="*/ 27 h 43"/>
                <a:gd name="T26" fmla="*/ 6 w 53"/>
                <a:gd name="T27" fmla="*/ 26 h 43"/>
                <a:gd name="T28" fmla="*/ 16 w 53"/>
                <a:gd name="T29" fmla="*/ 34 h 43"/>
                <a:gd name="T30" fmla="*/ 11 w 53"/>
                <a:gd name="T31" fmla="*/ 37 h 43"/>
                <a:gd name="T32" fmla="*/ 3 w 53"/>
                <a:gd name="T33" fmla="*/ 39 h 43"/>
                <a:gd name="T34" fmla="*/ 0 w 53"/>
                <a:gd name="T35" fmla="*/ 38 h 43"/>
                <a:gd name="T36" fmla="*/ 0 w 53"/>
                <a:gd name="T37" fmla="*/ 39 h 43"/>
                <a:gd name="T38" fmla="*/ 17 w 53"/>
                <a:gd name="T39" fmla="*/ 43 h 43"/>
                <a:gd name="T40" fmla="*/ 18 w 53"/>
                <a:gd name="T41" fmla="*/ 43 h 43"/>
                <a:gd name="T42" fmla="*/ 24 w 53"/>
                <a:gd name="T43" fmla="*/ 43 h 43"/>
                <a:gd name="T44" fmla="*/ 38 w 53"/>
                <a:gd name="T45" fmla="*/ 34 h 43"/>
                <a:gd name="T46" fmla="*/ 44 w 53"/>
                <a:gd name="T47" fmla="*/ 26 h 43"/>
                <a:gd name="T48" fmla="*/ 47 w 53"/>
                <a:gd name="T49" fmla="*/ 16 h 43"/>
                <a:gd name="T50" fmla="*/ 47 w 53"/>
                <a:gd name="T51" fmla="*/ 11 h 43"/>
                <a:gd name="T52" fmla="*/ 47 w 53"/>
                <a:gd name="T53" fmla="*/ 11 h 43"/>
                <a:gd name="T54" fmla="*/ 51 w 53"/>
                <a:gd name="T55" fmla="*/ 7 h 43"/>
                <a:gd name="T56" fmla="*/ 53 w 53"/>
                <a:gd name="T57" fmla="*/ 6 h 43"/>
                <a:gd name="T58" fmla="*/ 53 w 53"/>
                <a:gd name="T59" fmla="*/ 6 h 43"/>
                <a:gd name="T60" fmla="*/ 47 w 53"/>
                <a:gd name="T61" fmla="*/ 7 h 43"/>
                <a:gd name="T62" fmla="*/ 51 w 53"/>
                <a:gd name="T63" fmla="*/ 1 h 43"/>
                <a:gd name="T64" fmla="*/ 51 w 53"/>
                <a:gd name="T65" fmla="*/ 1 h 43"/>
                <a:gd name="T66" fmla="*/ 51 w 53"/>
                <a:gd name="T67" fmla="*/ 1 h 43"/>
                <a:gd name="T68" fmla="*/ 45 w 53"/>
                <a:gd name="T69" fmla="*/ 4 h 43"/>
                <a:gd name="T70" fmla="*/ 44 w 53"/>
                <a:gd name="T71" fmla="*/ 4 h 43"/>
                <a:gd name="T72" fmla="*/ 37 w 53"/>
                <a:gd name="T7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43">
                  <a:moveTo>
                    <a:pt x="37" y="0"/>
                  </a:moveTo>
                  <a:cubicBezTo>
                    <a:pt x="36" y="0"/>
                    <a:pt x="35" y="0"/>
                    <a:pt x="35" y="1"/>
                  </a:cubicBezTo>
                  <a:cubicBezTo>
                    <a:pt x="31" y="1"/>
                    <a:pt x="29" y="3"/>
                    <a:pt x="27" y="5"/>
                  </a:cubicBezTo>
                  <a:cubicBezTo>
                    <a:pt x="26" y="8"/>
                    <a:pt x="25" y="10"/>
                    <a:pt x="26" y="13"/>
                  </a:cubicBezTo>
                  <a:cubicBezTo>
                    <a:pt x="26" y="13"/>
                    <a:pt x="26" y="13"/>
                    <a:pt x="26" y="14"/>
                  </a:cubicBezTo>
                  <a:cubicBezTo>
                    <a:pt x="17" y="13"/>
                    <a:pt x="9" y="9"/>
                    <a:pt x="4" y="2"/>
                  </a:cubicBezTo>
                  <a:cubicBezTo>
                    <a:pt x="2" y="5"/>
                    <a:pt x="2" y="8"/>
                    <a:pt x="2" y="10"/>
                  </a:cubicBezTo>
                  <a:cubicBezTo>
                    <a:pt x="3" y="13"/>
                    <a:pt x="5" y="15"/>
                    <a:pt x="7" y="17"/>
                  </a:cubicBezTo>
                  <a:cubicBezTo>
                    <a:pt x="5" y="17"/>
                    <a:pt x="4" y="16"/>
                    <a:pt x="2" y="16"/>
                  </a:cubicBezTo>
                  <a:cubicBezTo>
                    <a:pt x="2" y="18"/>
                    <a:pt x="3" y="20"/>
                    <a:pt x="4" y="21"/>
                  </a:cubicBezTo>
                  <a:cubicBezTo>
                    <a:pt x="5" y="24"/>
                    <a:pt x="8" y="26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7"/>
                    <a:pt x="9" y="27"/>
                    <a:pt x="8" y="27"/>
                  </a:cubicBezTo>
                  <a:cubicBezTo>
                    <a:pt x="7" y="27"/>
                    <a:pt x="7" y="27"/>
                    <a:pt x="6" y="26"/>
                  </a:cubicBezTo>
                  <a:cubicBezTo>
                    <a:pt x="7" y="30"/>
                    <a:pt x="10" y="34"/>
                    <a:pt x="16" y="34"/>
                  </a:cubicBezTo>
                  <a:cubicBezTo>
                    <a:pt x="14" y="35"/>
                    <a:pt x="13" y="36"/>
                    <a:pt x="11" y="37"/>
                  </a:cubicBezTo>
                  <a:cubicBezTo>
                    <a:pt x="8" y="38"/>
                    <a:pt x="5" y="39"/>
                    <a:pt x="3" y="39"/>
                  </a:cubicBezTo>
                  <a:cubicBezTo>
                    <a:pt x="2" y="39"/>
                    <a:pt x="1" y="39"/>
                    <a:pt x="0" y="3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5" y="42"/>
                    <a:pt x="11" y="43"/>
                    <a:pt x="17" y="43"/>
                  </a:cubicBezTo>
                  <a:cubicBezTo>
                    <a:pt x="17" y="43"/>
                    <a:pt x="17" y="43"/>
                    <a:pt x="18" y="43"/>
                  </a:cubicBezTo>
                  <a:cubicBezTo>
                    <a:pt x="20" y="43"/>
                    <a:pt x="22" y="43"/>
                    <a:pt x="24" y="43"/>
                  </a:cubicBezTo>
                  <a:cubicBezTo>
                    <a:pt x="29" y="41"/>
                    <a:pt x="34" y="39"/>
                    <a:pt x="38" y="34"/>
                  </a:cubicBezTo>
                  <a:cubicBezTo>
                    <a:pt x="41" y="32"/>
                    <a:pt x="43" y="29"/>
                    <a:pt x="44" y="26"/>
                  </a:cubicBezTo>
                  <a:cubicBezTo>
                    <a:pt x="46" y="23"/>
                    <a:pt x="47" y="19"/>
                    <a:pt x="47" y="16"/>
                  </a:cubicBezTo>
                  <a:cubicBezTo>
                    <a:pt x="47" y="15"/>
                    <a:pt x="47" y="13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9" y="10"/>
                    <a:pt x="50" y="9"/>
                    <a:pt x="51" y="7"/>
                  </a:cubicBezTo>
                  <a:cubicBezTo>
                    <a:pt x="52" y="7"/>
                    <a:pt x="52" y="6"/>
                    <a:pt x="53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1" y="6"/>
                    <a:pt x="49" y="7"/>
                    <a:pt x="47" y="7"/>
                  </a:cubicBezTo>
                  <a:cubicBezTo>
                    <a:pt x="49" y="6"/>
                    <a:pt x="50" y="4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9" y="3"/>
                    <a:pt x="47" y="3"/>
                    <a:pt x="45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2" y="2"/>
                    <a:pt x="39" y="0"/>
                    <a:pt x="37" y="0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4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C6121587-EF86-4DB4-BAC0-1897C5BE0E4C}"/>
                </a:ext>
              </a:extLst>
            </p:cNvPr>
            <p:cNvGrpSpPr/>
            <p:nvPr/>
          </p:nvGrpSpPr>
          <p:grpSpPr>
            <a:xfrm>
              <a:off x="2395765" y="5339708"/>
              <a:ext cx="214312" cy="136525"/>
              <a:chOff x="4017963" y="2965451"/>
              <a:chExt cx="214312" cy="136525"/>
            </a:xfr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4200000" scaled="0"/>
            </a:gradFill>
          </p:grpSpPr>
          <p:sp>
            <p:nvSpPr>
              <p:cNvPr id="95" name="Freeform 11">
                <a:extLst>
                  <a:ext uri="{FF2B5EF4-FFF2-40B4-BE49-F238E27FC236}">
                    <a16:creationId xmlns:a16="http://schemas.microsoft.com/office/drawing/2014/main" id="{4CE066E2-06D1-4158-91A2-E67D05EAA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7963" y="2965451"/>
                <a:ext cx="136525" cy="136525"/>
              </a:xfrm>
              <a:custGeom>
                <a:avLst/>
                <a:gdLst>
                  <a:gd name="T0" fmla="*/ 23 w 45"/>
                  <a:gd name="T1" fmla="*/ 18 h 45"/>
                  <a:gd name="T2" fmla="*/ 23 w 45"/>
                  <a:gd name="T3" fmla="*/ 18 h 45"/>
                  <a:gd name="T4" fmla="*/ 23 w 45"/>
                  <a:gd name="T5" fmla="*/ 27 h 45"/>
                  <a:gd name="T6" fmla="*/ 35 w 45"/>
                  <a:gd name="T7" fmla="*/ 27 h 45"/>
                  <a:gd name="T8" fmla="*/ 30 w 45"/>
                  <a:gd name="T9" fmla="*/ 33 h 45"/>
                  <a:gd name="T10" fmla="*/ 24 w 45"/>
                  <a:gd name="T11" fmla="*/ 36 h 45"/>
                  <a:gd name="T12" fmla="*/ 19 w 45"/>
                  <a:gd name="T13" fmla="*/ 35 h 45"/>
                  <a:gd name="T14" fmla="*/ 10 w 45"/>
                  <a:gd name="T15" fmla="*/ 23 h 45"/>
                  <a:gd name="T16" fmla="*/ 10 w 45"/>
                  <a:gd name="T17" fmla="*/ 19 h 45"/>
                  <a:gd name="T18" fmla="*/ 25 w 45"/>
                  <a:gd name="T19" fmla="*/ 9 h 45"/>
                  <a:gd name="T20" fmla="*/ 31 w 45"/>
                  <a:gd name="T21" fmla="*/ 12 h 45"/>
                  <a:gd name="T22" fmla="*/ 38 w 45"/>
                  <a:gd name="T23" fmla="*/ 6 h 45"/>
                  <a:gd name="T24" fmla="*/ 34 w 45"/>
                  <a:gd name="T25" fmla="*/ 3 h 45"/>
                  <a:gd name="T26" fmla="*/ 23 w 45"/>
                  <a:gd name="T27" fmla="*/ 0 h 45"/>
                  <a:gd name="T28" fmla="*/ 21 w 45"/>
                  <a:gd name="T29" fmla="*/ 0 h 45"/>
                  <a:gd name="T30" fmla="*/ 17 w 45"/>
                  <a:gd name="T31" fmla="*/ 1 h 45"/>
                  <a:gd name="T32" fmla="*/ 5 w 45"/>
                  <a:gd name="T33" fmla="*/ 8 h 45"/>
                  <a:gd name="T34" fmla="*/ 1 w 45"/>
                  <a:gd name="T35" fmla="*/ 21 h 45"/>
                  <a:gd name="T36" fmla="*/ 1 w 45"/>
                  <a:gd name="T37" fmla="*/ 27 h 45"/>
                  <a:gd name="T38" fmla="*/ 10 w 45"/>
                  <a:gd name="T39" fmla="*/ 40 h 45"/>
                  <a:gd name="T40" fmla="*/ 22 w 45"/>
                  <a:gd name="T41" fmla="*/ 44 h 45"/>
                  <a:gd name="T42" fmla="*/ 29 w 45"/>
                  <a:gd name="T43" fmla="*/ 44 h 45"/>
                  <a:gd name="T44" fmla="*/ 40 w 45"/>
                  <a:gd name="T45" fmla="*/ 37 h 45"/>
                  <a:gd name="T46" fmla="*/ 44 w 45"/>
                  <a:gd name="T47" fmla="*/ 18 h 45"/>
                  <a:gd name="T48" fmla="*/ 23 w 45"/>
                  <a:gd name="T49" fmla="*/ 1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5" h="45">
                    <a:moveTo>
                      <a:pt x="23" y="18"/>
                    </a:move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21"/>
                      <a:pt x="23" y="27"/>
                      <a:pt x="23" y="27"/>
                    </a:cubicBezTo>
                    <a:cubicBezTo>
                      <a:pt x="23" y="27"/>
                      <a:pt x="34" y="27"/>
                      <a:pt x="35" y="27"/>
                    </a:cubicBezTo>
                    <a:cubicBezTo>
                      <a:pt x="35" y="28"/>
                      <a:pt x="34" y="31"/>
                      <a:pt x="30" y="33"/>
                    </a:cubicBezTo>
                    <a:cubicBezTo>
                      <a:pt x="28" y="35"/>
                      <a:pt x="26" y="35"/>
                      <a:pt x="24" y="36"/>
                    </a:cubicBezTo>
                    <a:cubicBezTo>
                      <a:pt x="22" y="36"/>
                      <a:pt x="21" y="35"/>
                      <a:pt x="19" y="35"/>
                    </a:cubicBezTo>
                    <a:cubicBezTo>
                      <a:pt x="14" y="33"/>
                      <a:pt x="10" y="29"/>
                      <a:pt x="10" y="23"/>
                    </a:cubicBezTo>
                    <a:cubicBezTo>
                      <a:pt x="10" y="22"/>
                      <a:pt x="10" y="21"/>
                      <a:pt x="10" y="19"/>
                    </a:cubicBezTo>
                    <a:cubicBezTo>
                      <a:pt x="12" y="13"/>
                      <a:pt x="18" y="8"/>
                      <a:pt x="25" y="9"/>
                    </a:cubicBezTo>
                    <a:cubicBezTo>
                      <a:pt x="28" y="10"/>
                      <a:pt x="30" y="11"/>
                      <a:pt x="31" y="12"/>
                    </a:cubicBezTo>
                    <a:cubicBezTo>
                      <a:pt x="33" y="10"/>
                      <a:pt x="36" y="8"/>
                      <a:pt x="38" y="6"/>
                    </a:cubicBezTo>
                    <a:cubicBezTo>
                      <a:pt x="37" y="5"/>
                      <a:pt x="36" y="4"/>
                      <a:pt x="34" y="3"/>
                    </a:cubicBezTo>
                    <a:cubicBezTo>
                      <a:pt x="30" y="1"/>
                      <a:pt x="27" y="0"/>
                      <a:pt x="23" y="0"/>
                    </a:cubicBezTo>
                    <a:cubicBezTo>
                      <a:pt x="22" y="0"/>
                      <a:pt x="22" y="0"/>
                      <a:pt x="21" y="0"/>
                    </a:cubicBezTo>
                    <a:cubicBezTo>
                      <a:pt x="20" y="0"/>
                      <a:pt x="19" y="0"/>
                      <a:pt x="17" y="1"/>
                    </a:cubicBezTo>
                    <a:cubicBezTo>
                      <a:pt x="13" y="2"/>
                      <a:pt x="9" y="4"/>
                      <a:pt x="5" y="8"/>
                    </a:cubicBezTo>
                    <a:cubicBezTo>
                      <a:pt x="2" y="12"/>
                      <a:pt x="1" y="16"/>
                      <a:pt x="1" y="21"/>
                    </a:cubicBezTo>
                    <a:cubicBezTo>
                      <a:pt x="0" y="23"/>
                      <a:pt x="1" y="25"/>
                      <a:pt x="1" y="27"/>
                    </a:cubicBezTo>
                    <a:cubicBezTo>
                      <a:pt x="2" y="32"/>
                      <a:pt x="5" y="37"/>
                      <a:pt x="10" y="40"/>
                    </a:cubicBezTo>
                    <a:cubicBezTo>
                      <a:pt x="13" y="43"/>
                      <a:pt x="17" y="44"/>
                      <a:pt x="22" y="44"/>
                    </a:cubicBezTo>
                    <a:cubicBezTo>
                      <a:pt x="24" y="45"/>
                      <a:pt x="27" y="44"/>
                      <a:pt x="29" y="44"/>
                    </a:cubicBezTo>
                    <a:cubicBezTo>
                      <a:pt x="33" y="43"/>
                      <a:pt x="37" y="40"/>
                      <a:pt x="40" y="37"/>
                    </a:cubicBezTo>
                    <a:cubicBezTo>
                      <a:pt x="44" y="31"/>
                      <a:pt x="45" y="24"/>
                      <a:pt x="44" y="18"/>
                    </a:cubicBezTo>
                    <a:cubicBezTo>
                      <a:pt x="37" y="18"/>
                      <a:pt x="30" y="18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96" name="Freeform 12">
                <a:extLst>
                  <a:ext uri="{FF2B5EF4-FFF2-40B4-BE49-F238E27FC236}">
                    <a16:creationId xmlns:a16="http://schemas.microsoft.com/office/drawing/2014/main" id="{2DE53CCB-4B00-4D36-9B4D-1BA57F056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5600" y="2995613"/>
                <a:ext cx="66675" cy="66675"/>
              </a:xfrm>
              <a:custGeom>
                <a:avLst/>
                <a:gdLst>
                  <a:gd name="T0" fmla="*/ 42 w 42"/>
                  <a:gd name="T1" fmla="*/ 15 h 42"/>
                  <a:gd name="T2" fmla="*/ 27 w 42"/>
                  <a:gd name="T3" fmla="*/ 15 h 42"/>
                  <a:gd name="T4" fmla="*/ 27 w 42"/>
                  <a:gd name="T5" fmla="*/ 2 h 42"/>
                  <a:gd name="T6" fmla="*/ 27 w 42"/>
                  <a:gd name="T7" fmla="*/ 0 h 42"/>
                  <a:gd name="T8" fmla="*/ 27 w 42"/>
                  <a:gd name="T9" fmla="*/ 0 h 42"/>
                  <a:gd name="T10" fmla="*/ 15 w 42"/>
                  <a:gd name="T11" fmla="*/ 0 h 42"/>
                  <a:gd name="T12" fmla="*/ 15 w 42"/>
                  <a:gd name="T13" fmla="*/ 0 h 42"/>
                  <a:gd name="T14" fmla="*/ 15 w 42"/>
                  <a:gd name="T15" fmla="*/ 2 h 42"/>
                  <a:gd name="T16" fmla="*/ 15 w 42"/>
                  <a:gd name="T17" fmla="*/ 15 h 42"/>
                  <a:gd name="T18" fmla="*/ 0 w 42"/>
                  <a:gd name="T19" fmla="*/ 15 h 42"/>
                  <a:gd name="T20" fmla="*/ 0 w 42"/>
                  <a:gd name="T21" fmla="*/ 15 h 42"/>
                  <a:gd name="T22" fmla="*/ 0 w 42"/>
                  <a:gd name="T23" fmla="*/ 15 h 42"/>
                  <a:gd name="T24" fmla="*/ 0 w 42"/>
                  <a:gd name="T25" fmla="*/ 27 h 42"/>
                  <a:gd name="T26" fmla="*/ 0 w 42"/>
                  <a:gd name="T27" fmla="*/ 27 h 42"/>
                  <a:gd name="T28" fmla="*/ 0 w 42"/>
                  <a:gd name="T29" fmla="*/ 27 h 42"/>
                  <a:gd name="T30" fmla="*/ 15 w 42"/>
                  <a:gd name="T31" fmla="*/ 27 h 42"/>
                  <a:gd name="T32" fmla="*/ 15 w 42"/>
                  <a:gd name="T33" fmla="*/ 42 h 42"/>
                  <a:gd name="T34" fmla="*/ 15 w 42"/>
                  <a:gd name="T35" fmla="*/ 42 h 42"/>
                  <a:gd name="T36" fmla="*/ 15 w 42"/>
                  <a:gd name="T37" fmla="*/ 42 h 42"/>
                  <a:gd name="T38" fmla="*/ 27 w 42"/>
                  <a:gd name="T39" fmla="*/ 42 h 42"/>
                  <a:gd name="T40" fmla="*/ 27 w 42"/>
                  <a:gd name="T41" fmla="*/ 42 h 42"/>
                  <a:gd name="T42" fmla="*/ 27 w 42"/>
                  <a:gd name="T43" fmla="*/ 42 h 42"/>
                  <a:gd name="T44" fmla="*/ 27 w 42"/>
                  <a:gd name="T45" fmla="*/ 27 h 42"/>
                  <a:gd name="T46" fmla="*/ 42 w 42"/>
                  <a:gd name="T47" fmla="*/ 27 h 42"/>
                  <a:gd name="T48" fmla="*/ 42 w 42"/>
                  <a:gd name="T49" fmla="*/ 27 h 42"/>
                  <a:gd name="T50" fmla="*/ 42 w 42"/>
                  <a:gd name="T51" fmla="*/ 27 h 42"/>
                  <a:gd name="T52" fmla="*/ 42 w 42"/>
                  <a:gd name="T53" fmla="*/ 15 h 42"/>
                  <a:gd name="T54" fmla="*/ 42 w 42"/>
                  <a:gd name="T55" fmla="*/ 15 h 42"/>
                  <a:gd name="T56" fmla="*/ 42 w 42"/>
                  <a:gd name="T57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42">
                    <a:moveTo>
                      <a:pt x="42" y="15"/>
                    </a:moveTo>
                    <a:lnTo>
                      <a:pt x="27" y="15"/>
                    </a:lnTo>
                    <a:lnTo>
                      <a:pt x="27" y="2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2"/>
                    </a:lnTo>
                    <a:lnTo>
                      <a:pt x="15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5" y="27"/>
                    </a:lnTo>
                    <a:lnTo>
                      <a:pt x="15" y="42"/>
                    </a:lnTo>
                    <a:lnTo>
                      <a:pt x="15" y="42"/>
                    </a:lnTo>
                    <a:lnTo>
                      <a:pt x="15" y="42"/>
                    </a:lnTo>
                    <a:lnTo>
                      <a:pt x="27" y="42"/>
                    </a:lnTo>
                    <a:lnTo>
                      <a:pt x="27" y="42"/>
                    </a:lnTo>
                    <a:lnTo>
                      <a:pt x="27" y="42"/>
                    </a:lnTo>
                    <a:lnTo>
                      <a:pt x="27" y="27"/>
                    </a:lnTo>
                    <a:lnTo>
                      <a:pt x="42" y="27"/>
                    </a:lnTo>
                    <a:lnTo>
                      <a:pt x="42" y="27"/>
                    </a:lnTo>
                    <a:lnTo>
                      <a:pt x="42" y="27"/>
                    </a:lnTo>
                    <a:lnTo>
                      <a:pt x="42" y="15"/>
                    </a:lnTo>
                    <a:lnTo>
                      <a:pt x="42" y="15"/>
                    </a:lnTo>
                    <a:lnTo>
                      <a:pt x="42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6F9AE18C-C03E-4F2C-8394-4090F03F73FE}"/>
                </a:ext>
              </a:extLst>
            </p:cNvPr>
            <p:cNvGrpSpPr/>
            <p:nvPr/>
          </p:nvGrpSpPr>
          <p:grpSpPr>
            <a:xfrm>
              <a:off x="2811462" y="5322245"/>
              <a:ext cx="150813" cy="150813"/>
              <a:chOff x="4587875" y="2947988"/>
              <a:chExt cx="150813" cy="150813"/>
            </a:xfr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4200000" scaled="0"/>
            </a:gradFill>
          </p:grpSpPr>
          <p:sp>
            <p:nvSpPr>
              <p:cNvPr id="93" name="Freeform 13">
                <a:extLst>
                  <a:ext uri="{FF2B5EF4-FFF2-40B4-BE49-F238E27FC236}">
                    <a16:creationId xmlns:a16="http://schemas.microsoft.com/office/drawing/2014/main" id="{FB234251-F022-4D06-A6DA-6E7211790E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7875" y="2947988"/>
                <a:ext cx="36513" cy="150813"/>
              </a:xfrm>
              <a:custGeom>
                <a:avLst/>
                <a:gdLst>
                  <a:gd name="T0" fmla="*/ 1 w 12"/>
                  <a:gd name="T1" fmla="*/ 16 h 50"/>
                  <a:gd name="T2" fmla="*/ 11 w 12"/>
                  <a:gd name="T3" fmla="*/ 16 h 50"/>
                  <a:gd name="T4" fmla="*/ 11 w 12"/>
                  <a:gd name="T5" fmla="*/ 50 h 50"/>
                  <a:gd name="T6" fmla="*/ 1 w 12"/>
                  <a:gd name="T7" fmla="*/ 50 h 50"/>
                  <a:gd name="T8" fmla="*/ 1 w 12"/>
                  <a:gd name="T9" fmla="*/ 16 h 50"/>
                  <a:gd name="T10" fmla="*/ 6 w 12"/>
                  <a:gd name="T11" fmla="*/ 0 h 50"/>
                  <a:gd name="T12" fmla="*/ 12 w 12"/>
                  <a:gd name="T13" fmla="*/ 6 h 50"/>
                  <a:gd name="T14" fmla="*/ 6 w 12"/>
                  <a:gd name="T15" fmla="*/ 12 h 50"/>
                  <a:gd name="T16" fmla="*/ 0 w 12"/>
                  <a:gd name="T17" fmla="*/ 6 h 50"/>
                  <a:gd name="T18" fmla="*/ 6 w 12"/>
                  <a:gd name="T1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50">
                    <a:moveTo>
                      <a:pt x="1" y="16"/>
                    </a:move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" y="50"/>
                      <a:pt x="1" y="50"/>
                      <a:pt x="1" y="50"/>
                    </a:cubicBezTo>
                    <a:lnTo>
                      <a:pt x="1" y="16"/>
                    </a:lnTo>
                    <a:close/>
                    <a:moveTo>
                      <a:pt x="6" y="0"/>
                    </a:moveTo>
                    <a:cubicBezTo>
                      <a:pt x="9" y="0"/>
                      <a:pt x="12" y="3"/>
                      <a:pt x="12" y="6"/>
                    </a:cubicBezTo>
                    <a:cubicBezTo>
                      <a:pt x="12" y="9"/>
                      <a:pt x="9" y="12"/>
                      <a:pt x="6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94" name="Freeform 14">
                <a:extLst>
                  <a:ext uri="{FF2B5EF4-FFF2-40B4-BE49-F238E27FC236}">
                    <a16:creationId xmlns:a16="http://schemas.microsoft.com/office/drawing/2014/main" id="{89F8FCF8-ECFE-4F66-848F-ED889B6CC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850" y="2995613"/>
                <a:ext cx="96838" cy="103188"/>
              </a:xfrm>
              <a:custGeom>
                <a:avLst/>
                <a:gdLst>
                  <a:gd name="T0" fmla="*/ 0 w 32"/>
                  <a:gd name="T1" fmla="*/ 0 h 34"/>
                  <a:gd name="T2" fmla="*/ 10 w 32"/>
                  <a:gd name="T3" fmla="*/ 0 h 34"/>
                  <a:gd name="T4" fmla="*/ 10 w 32"/>
                  <a:gd name="T5" fmla="*/ 5 h 34"/>
                  <a:gd name="T6" fmla="*/ 10 w 32"/>
                  <a:gd name="T7" fmla="*/ 5 h 34"/>
                  <a:gd name="T8" fmla="*/ 20 w 32"/>
                  <a:gd name="T9" fmla="*/ 0 h 34"/>
                  <a:gd name="T10" fmla="*/ 32 w 32"/>
                  <a:gd name="T11" fmla="*/ 15 h 34"/>
                  <a:gd name="T12" fmla="*/ 32 w 32"/>
                  <a:gd name="T13" fmla="*/ 34 h 34"/>
                  <a:gd name="T14" fmla="*/ 22 w 32"/>
                  <a:gd name="T15" fmla="*/ 34 h 34"/>
                  <a:gd name="T16" fmla="*/ 22 w 32"/>
                  <a:gd name="T17" fmla="*/ 18 h 34"/>
                  <a:gd name="T18" fmla="*/ 16 w 32"/>
                  <a:gd name="T19" fmla="*/ 9 h 34"/>
                  <a:gd name="T20" fmla="*/ 10 w 32"/>
                  <a:gd name="T21" fmla="*/ 17 h 34"/>
                  <a:gd name="T22" fmla="*/ 10 w 32"/>
                  <a:gd name="T23" fmla="*/ 34 h 34"/>
                  <a:gd name="T24" fmla="*/ 0 w 32"/>
                  <a:gd name="T25" fmla="*/ 34 h 34"/>
                  <a:gd name="T26" fmla="*/ 0 w 32"/>
                  <a:gd name="T2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34">
                    <a:moveTo>
                      <a:pt x="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4" y="0"/>
                      <a:pt x="20" y="0"/>
                    </a:cubicBezTo>
                    <a:cubicBezTo>
                      <a:pt x="30" y="0"/>
                      <a:pt x="32" y="7"/>
                      <a:pt x="32" y="15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4"/>
                      <a:pt x="22" y="9"/>
                      <a:pt x="16" y="9"/>
                    </a:cubicBezTo>
                    <a:cubicBezTo>
                      <a:pt x="11" y="9"/>
                      <a:pt x="10" y="13"/>
                      <a:pt x="10" y="17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0" y="34"/>
                      <a:pt x="0" y="34"/>
                      <a:pt x="0" y="34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D25A77A-126E-4503-9F06-D8DEA948AB9E}"/>
              </a:ext>
            </a:extLst>
          </p:cNvPr>
          <p:cNvGrpSpPr/>
          <p:nvPr/>
        </p:nvGrpSpPr>
        <p:grpSpPr>
          <a:xfrm>
            <a:off x="1142885" y="4708307"/>
            <a:ext cx="332993" cy="368965"/>
            <a:chOff x="981231" y="2566987"/>
            <a:chExt cx="514350" cy="569913"/>
          </a:xfrm>
        </p:grpSpPr>
        <p:sp>
          <p:nvSpPr>
            <p:cNvPr id="107" name="Freeform 10">
              <a:extLst>
                <a:ext uri="{FF2B5EF4-FFF2-40B4-BE49-F238E27FC236}">
                  <a16:creationId xmlns:a16="http://schemas.microsoft.com/office/drawing/2014/main" id="{79899017-A160-4C62-8538-527FBA083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">
              <a:extLst>
                <a:ext uri="{FF2B5EF4-FFF2-40B4-BE49-F238E27FC236}">
                  <a16:creationId xmlns:a16="http://schemas.microsoft.com/office/drawing/2014/main" id="{6EF641DD-251B-4D3E-8380-EAECA8D51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B7723B0-B14C-452B-9C3D-8917BAC4480A}"/>
              </a:ext>
            </a:extLst>
          </p:cNvPr>
          <p:cNvGrpSpPr/>
          <p:nvPr/>
        </p:nvGrpSpPr>
        <p:grpSpPr>
          <a:xfrm>
            <a:off x="3589396" y="4708307"/>
            <a:ext cx="332993" cy="368965"/>
            <a:chOff x="981231" y="2566987"/>
            <a:chExt cx="514350" cy="569913"/>
          </a:xfrm>
        </p:grpSpPr>
        <p:sp>
          <p:nvSpPr>
            <p:cNvPr id="110" name="Freeform 10">
              <a:extLst>
                <a:ext uri="{FF2B5EF4-FFF2-40B4-BE49-F238E27FC236}">
                  <a16:creationId xmlns:a16="http://schemas.microsoft.com/office/drawing/2014/main" id="{F60085E7-664C-4785-A4B9-84A25113C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">
              <a:extLst>
                <a:ext uri="{FF2B5EF4-FFF2-40B4-BE49-F238E27FC236}">
                  <a16:creationId xmlns:a16="http://schemas.microsoft.com/office/drawing/2014/main" id="{0E2F1C90-B80D-4DD7-BB9E-E1F2D645D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27D8A46-01E3-49D9-8BDF-55DF4C6EA56E}"/>
              </a:ext>
            </a:extLst>
          </p:cNvPr>
          <p:cNvGrpSpPr/>
          <p:nvPr/>
        </p:nvGrpSpPr>
        <p:grpSpPr>
          <a:xfrm>
            <a:off x="6039105" y="4708307"/>
            <a:ext cx="332993" cy="368965"/>
            <a:chOff x="981231" y="2566987"/>
            <a:chExt cx="514350" cy="569913"/>
          </a:xfrm>
        </p:grpSpPr>
        <p:sp>
          <p:nvSpPr>
            <p:cNvPr id="113" name="Freeform 10">
              <a:extLst>
                <a:ext uri="{FF2B5EF4-FFF2-40B4-BE49-F238E27FC236}">
                  <a16:creationId xmlns:a16="http://schemas.microsoft.com/office/drawing/2014/main" id="{37A41AFE-1977-46B7-8289-2F888019A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0">
              <a:extLst>
                <a:ext uri="{FF2B5EF4-FFF2-40B4-BE49-F238E27FC236}">
                  <a16:creationId xmlns:a16="http://schemas.microsoft.com/office/drawing/2014/main" id="{81D9F7B0-2DB8-4FFB-AFAF-60277E02B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2A34C51-6D0C-4470-802E-B672BE5CB7C1}"/>
              </a:ext>
            </a:extLst>
          </p:cNvPr>
          <p:cNvGrpSpPr/>
          <p:nvPr/>
        </p:nvGrpSpPr>
        <p:grpSpPr>
          <a:xfrm>
            <a:off x="8473295" y="4708307"/>
            <a:ext cx="332993" cy="368965"/>
            <a:chOff x="981231" y="2566987"/>
            <a:chExt cx="514350" cy="569913"/>
          </a:xfrm>
        </p:grpSpPr>
        <p:sp>
          <p:nvSpPr>
            <p:cNvPr id="116" name="Freeform 10">
              <a:extLst>
                <a:ext uri="{FF2B5EF4-FFF2-40B4-BE49-F238E27FC236}">
                  <a16:creationId xmlns:a16="http://schemas.microsoft.com/office/drawing/2014/main" id="{2F5BAB8E-ACD6-4A8C-BA01-98E5CDD0C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0">
              <a:extLst>
                <a:ext uri="{FF2B5EF4-FFF2-40B4-BE49-F238E27FC236}">
                  <a16:creationId xmlns:a16="http://schemas.microsoft.com/office/drawing/2014/main" id="{3A76D3D0-2D0E-4253-BEB1-A3E209E99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0420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3B056F8-9124-4427-8064-31B73C357F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3" b="16673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A6782F46-6F99-4EF0-9855-56C86F7BBD8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" r="6754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CEF96B5C-3EF4-4E19-9001-771E3BA7924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2" b="16662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FA998F-6F5A-4204-8424-BB99FDF86A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46515" y="318516"/>
            <a:ext cx="8098972" cy="9326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Meet The Team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D58D99-BFC8-4649-8330-CC7B3D3FA7A4}"/>
              </a:ext>
            </a:extLst>
          </p:cNvPr>
          <p:cNvCxnSpPr>
            <a:cxnSpLocks/>
          </p:cNvCxnSpPr>
          <p:nvPr/>
        </p:nvCxnSpPr>
        <p:spPr>
          <a:xfrm>
            <a:off x="9368764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A0F4F23-1196-44FE-9697-35C54F9D0A68}"/>
              </a:ext>
            </a:extLst>
          </p:cNvPr>
          <p:cNvGrpSpPr/>
          <p:nvPr/>
        </p:nvGrpSpPr>
        <p:grpSpPr>
          <a:xfrm>
            <a:off x="11276721" y="554836"/>
            <a:ext cx="327817" cy="363230"/>
            <a:chOff x="981231" y="2566987"/>
            <a:chExt cx="514350" cy="569913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6DBB4F6-AE90-43B7-9E6C-EA3C1AE58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D771B28-54CC-4A18-B94B-583ACDC0B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849AA0-5189-45DC-8A65-80BE042C1F07}"/>
              </a:ext>
            </a:extLst>
          </p:cNvPr>
          <p:cNvCxnSpPr>
            <a:cxnSpLocks/>
          </p:cNvCxnSpPr>
          <p:nvPr/>
        </p:nvCxnSpPr>
        <p:spPr>
          <a:xfrm flipH="1">
            <a:off x="619092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6FBB7E-004A-4A7F-B076-09F97309A6D9}"/>
              </a:ext>
            </a:extLst>
          </p:cNvPr>
          <p:cNvGrpSpPr/>
          <p:nvPr/>
        </p:nvGrpSpPr>
        <p:grpSpPr>
          <a:xfrm>
            <a:off x="587462" y="554836"/>
            <a:ext cx="327817" cy="363230"/>
            <a:chOff x="981231" y="2566987"/>
            <a:chExt cx="514350" cy="569913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3101099A-376B-45AB-8F25-00505825B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E5C43C8-4330-49EA-9064-75B1F4DF1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EA76E9B-B83E-4F9C-A574-D9D4EA5462F2}"/>
              </a:ext>
            </a:extLst>
          </p:cNvPr>
          <p:cNvGrpSpPr/>
          <p:nvPr/>
        </p:nvGrpSpPr>
        <p:grpSpPr>
          <a:xfrm>
            <a:off x="5829301" y="2856628"/>
            <a:ext cx="533400" cy="591020"/>
            <a:chOff x="981231" y="2566987"/>
            <a:chExt cx="514350" cy="569913"/>
          </a:xfrm>
        </p:grpSpPr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E6382C40-7799-452E-A29C-66AD89036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A1AE19DB-1A68-47D8-A091-588CE5E74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6A21A0A-3D96-4B94-9548-3F4639F4BFEC}"/>
              </a:ext>
            </a:extLst>
          </p:cNvPr>
          <p:cNvGrpSpPr/>
          <p:nvPr/>
        </p:nvGrpSpPr>
        <p:grpSpPr>
          <a:xfrm>
            <a:off x="9493251" y="2856628"/>
            <a:ext cx="533400" cy="591020"/>
            <a:chOff x="981231" y="2566987"/>
            <a:chExt cx="514350" cy="569913"/>
          </a:xfrm>
        </p:grpSpPr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622D5B70-0F19-41EB-ACFF-9ACEBBA359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714468F7-3588-4E27-A24F-264371465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5AFE56C-9A4F-4336-A111-14AE9414D795}"/>
              </a:ext>
            </a:extLst>
          </p:cNvPr>
          <p:cNvGrpSpPr/>
          <p:nvPr/>
        </p:nvGrpSpPr>
        <p:grpSpPr>
          <a:xfrm>
            <a:off x="2165349" y="2856628"/>
            <a:ext cx="533400" cy="591020"/>
            <a:chOff x="981231" y="2566987"/>
            <a:chExt cx="514350" cy="569913"/>
          </a:xfrm>
        </p:grpSpPr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8B5A47FF-6489-4CC1-903B-1EABBF653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250E9BF9-507E-4FD4-A29D-243F00F2C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D2AA9E1-259D-4A54-B6B0-FC884953C5AB}"/>
              </a:ext>
            </a:extLst>
          </p:cNvPr>
          <p:cNvSpPr txBox="1"/>
          <p:nvPr/>
        </p:nvSpPr>
        <p:spPr>
          <a:xfrm>
            <a:off x="5142926" y="3625721"/>
            <a:ext cx="1906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Robberto</a:t>
            </a:r>
            <a:r>
              <a:rPr lang="en-US" sz="1600" b="1" dirty="0">
                <a:latin typeface="+mj-lt"/>
              </a:rPr>
              <a:t> Carlos</a:t>
            </a:r>
            <a:endParaRPr lang="en-ID" sz="1600" b="1" dirty="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65311B-EA29-40DD-9ADF-60F6385276FE}"/>
              </a:ext>
            </a:extLst>
          </p:cNvPr>
          <p:cNvSpPr txBox="1"/>
          <p:nvPr/>
        </p:nvSpPr>
        <p:spPr>
          <a:xfrm>
            <a:off x="5374958" y="3941707"/>
            <a:ext cx="1442085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Digital marketing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FFACEF-67B0-479A-9871-E91DDBB467E4}"/>
              </a:ext>
            </a:extLst>
          </p:cNvPr>
          <p:cNvSpPr txBox="1"/>
          <p:nvPr/>
        </p:nvSpPr>
        <p:spPr>
          <a:xfrm>
            <a:off x="8806877" y="3625721"/>
            <a:ext cx="1906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Gilberd</a:t>
            </a:r>
            <a:r>
              <a:rPr lang="en-US" sz="1600" b="1" dirty="0">
                <a:latin typeface="+mj-lt"/>
              </a:rPr>
              <a:t> Adams</a:t>
            </a:r>
            <a:endParaRPr lang="en-ID" sz="1600" b="1" dirty="0">
              <a:latin typeface="+mj-lt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441FAB-6091-420A-A581-EF8ABBD46E2F}"/>
              </a:ext>
            </a:extLst>
          </p:cNvPr>
          <p:cNvSpPr txBox="1"/>
          <p:nvPr/>
        </p:nvSpPr>
        <p:spPr>
          <a:xfrm>
            <a:off x="9038909" y="3941707"/>
            <a:ext cx="1442085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Financial planner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9B0E818-7B36-4AE6-859B-A1D90A8AFD6B}"/>
              </a:ext>
            </a:extLst>
          </p:cNvPr>
          <p:cNvSpPr txBox="1"/>
          <p:nvPr/>
        </p:nvSpPr>
        <p:spPr>
          <a:xfrm>
            <a:off x="1481575" y="3625721"/>
            <a:ext cx="1906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Joana Armando</a:t>
            </a:r>
            <a:endParaRPr lang="en-ID" sz="1600" b="1" dirty="0">
              <a:latin typeface="+mj-l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B142065-5641-437E-A7C7-C61DF6525987}"/>
              </a:ext>
            </a:extLst>
          </p:cNvPr>
          <p:cNvSpPr txBox="1"/>
          <p:nvPr/>
        </p:nvSpPr>
        <p:spPr>
          <a:xfrm>
            <a:off x="1713607" y="3941707"/>
            <a:ext cx="1442085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Financial planner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25D0E56-22F6-4DF1-A127-5310EFCAA8D8}"/>
              </a:ext>
            </a:extLst>
          </p:cNvPr>
          <p:cNvSpPr/>
          <p:nvPr/>
        </p:nvSpPr>
        <p:spPr>
          <a:xfrm>
            <a:off x="5142925" y="4649761"/>
            <a:ext cx="1906150" cy="864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EC8B5CF-69C7-43A7-896C-F299D618DBDA}"/>
              </a:ext>
            </a:extLst>
          </p:cNvPr>
          <p:cNvSpPr/>
          <p:nvPr/>
        </p:nvSpPr>
        <p:spPr>
          <a:xfrm>
            <a:off x="5142925" y="4649761"/>
            <a:ext cx="1637750" cy="8646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1307108-C3C2-4FF4-883B-F407D2488B31}"/>
              </a:ext>
            </a:extLst>
          </p:cNvPr>
          <p:cNvSpPr txBox="1"/>
          <p:nvPr/>
        </p:nvSpPr>
        <p:spPr>
          <a:xfrm>
            <a:off x="5374958" y="4334662"/>
            <a:ext cx="1442085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dirty="0"/>
              <a:t>Professional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A80BBD6-02D4-4742-A697-31A208250A2C}"/>
              </a:ext>
            </a:extLst>
          </p:cNvPr>
          <p:cNvSpPr/>
          <p:nvPr/>
        </p:nvSpPr>
        <p:spPr>
          <a:xfrm>
            <a:off x="5142925" y="5150776"/>
            <a:ext cx="1906150" cy="864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349907E-3492-45B0-8E04-E593D8562765}"/>
              </a:ext>
            </a:extLst>
          </p:cNvPr>
          <p:cNvSpPr/>
          <p:nvPr/>
        </p:nvSpPr>
        <p:spPr>
          <a:xfrm>
            <a:off x="5142925" y="5150776"/>
            <a:ext cx="931644" cy="8646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DEF2995-FFB1-40F4-A02C-F4D0B94ED57C}"/>
              </a:ext>
            </a:extLst>
          </p:cNvPr>
          <p:cNvSpPr txBox="1"/>
          <p:nvPr/>
        </p:nvSpPr>
        <p:spPr>
          <a:xfrm>
            <a:off x="5374958" y="4835677"/>
            <a:ext cx="1442085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dirty="0"/>
              <a:t>Experience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811D70B-926A-435B-BDCD-E0606040E2C3}"/>
              </a:ext>
            </a:extLst>
          </p:cNvPr>
          <p:cNvSpPr/>
          <p:nvPr/>
        </p:nvSpPr>
        <p:spPr>
          <a:xfrm>
            <a:off x="5142925" y="5651791"/>
            <a:ext cx="1906150" cy="864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C88BBC3-F7CD-4BDB-91C3-6B0167A92A41}"/>
              </a:ext>
            </a:extLst>
          </p:cNvPr>
          <p:cNvSpPr/>
          <p:nvPr/>
        </p:nvSpPr>
        <p:spPr>
          <a:xfrm>
            <a:off x="5142925" y="5651791"/>
            <a:ext cx="1405513" cy="8646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2CE8D8D-2DCC-47CE-8CC4-C76CCB74C0A4}"/>
              </a:ext>
            </a:extLst>
          </p:cNvPr>
          <p:cNvSpPr txBox="1"/>
          <p:nvPr/>
        </p:nvSpPr>
        <p:spPr>
          <a:xfrm>
            <a:off x="5374958" y="5336692"/>
            <a:ext cx="1442085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dirty="0"/>
              <a:t>Digital marketing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5EBCB92-0A2A-4716-8926-2320C3EC4109}"/>
              </a:ext>
            </a:extLst>
          </p:cNvPr>
          <p:cNvSpPr/>
          <p:nvPr/>
        </p:nvSpPr>
        <p:spPr>
          <a:xfrm>
            <a:off x="8806875" y="4649761"/>
            <a:ext cx="1906150" cy="864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BBB3050-4513-4BEE-ADE6-2E81B88DD671}"/>
              </a:ext>
            </a:extLst>
          </p:cNvPr>
          <p:cNvSpPr/>
          <p:nvPr/>
        </p:nvSpPr>
        <p:spPr>
          <a:xfrm>
            <a:off x="8806875" y="4649761"/>
            <a:ext cx="1637750" cy="8646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E8ACA68-319E-4F85-8BFC-E82CA607A9D4}"/>
              </a:ext>
            </a:extLst>
          </p:cNvPr>
          <p:cNvSpPr txBox="1"/>
          <p:nvPr/>
        </p:nvSpPr>
        <p:spPr>
          <a:xfrm>
            <a:off x="9038908" y="4334662"/>
            <a:ext cx="1442085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dirty="0"/>
              <a:t>Professional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8B20E8D-CEEA-43BE-8CF0-1C80A9271C3B}"/>
              </a:ext>
            </a:extLst>
          </p:cNvPr>
          <p:cNvSpPr/>
          <p:nvPr/>
        </p:nvSpPr>
        <p:spPr>
          <a:xfrm>
            <a:off x="8806875" y="5150776"/>
            <a:ext cx="1906150" cy="864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B4D08B6-76C5-4D1B-986B-587FA7C536EE}"/>
              </a:ext>
            </a:extLst>
          </p:cNvPr>
          <p:cNvSpPr/>
          <p:nvPr/>
        </p:nvSpPr>
        <p:spPr>
          <a:xfrm>
            <a:off x="8806875" y="5150776"/>
            <a:ext cx="931644" cy="8646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5B8056F-6475-467B-8D40-E5F94DC8F864}"/>
              </a:ext>
            </a:extLst>
          </p:cNvPr>
          <p:cNvSpPr txBox="1"/>
          <p:nvPr/>
        </p:nvSpPr>
        <p:spPr>
          <a:xfrm>
            <a:off x="9038908" y="4835677"/>
            <a:ext cx="1442085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dirty="0"/>
              <a:t>Experience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871A8C9-740F-4A97-A380-F1CAF6755C86}"/>
              </a:ext>
            </a:extLst>
          </p:cNvPr>
          <p:cNvSpPr/>
          <p:nvPr/>
        </p:nvSpPr>
        <p:spPr>
          <a:xfrm>
            <a:off x="8806875" y="5651791"/>
            <a:ext cx="1906150" cy="864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5C93768-4010-4357-9F4F-8D348D1FD8E7}"/>
              </a:ext>
            </a:extLst>
          </p:cNvPr>
          <p:cNvSpPr/>
          <p:nvPr/>
        </p:nvSpPr>
        <p:spPr>
          <a:xfrm>
            <a:off x="8806875" y="5651791"/>
            <a:ext cx="1405513" cy="8646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CCD15A3-3B60-476D-A49F-222E86CEC026}"/>
              </a:ext>
            </a:extLst>
          </p:cNvPr>
          <p:cNvSpPr txBox="1"/>
          <p:nvPr/>
        </p:nvSpPr>
        <p:spPr>
          <a:xfrm>
            <a:off x="9038908" y="5336692"/>
            <a:ext cx="1442085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dirty="0"/>
              <a:t>Digital marketing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E1FB055-8445-4E4A-B73E-0962E77659A1}"/>
              </a:ext>
            </a:extLst>
          </p:cNvPr>
          <p:cNvSpPr/>
          <p:nvPr/>
        </p:nvSpPr>
        <p:spPr>
          <a:xfrm>
            <a:off x="1478973" y="4649761"/>
            <a:ext cx="1906150" cy="864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D2D7DE3-8CA5-45CB-8CA7-93492491A2BC}"/>
              </a:ext>
            </a:extLst>
          </p:cNvPr>
          <p:cNvSpPr/>
          <p:nvPr/>
        </p:nvSpPr>
        <p:spPr>
          <a:xfrm>
            <a:off x="1478973" y="4649761"/>
            <a:ext cx="1637750" cy="8646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C113E63-6778-4C4C-A199-D4377F25CD5D}"/>
              </a:ext>
            </a:extLst>
          </p:cNvPr>
          <p:cNvSpPr txBox="1"/>
          <p:nvPr/>
        </p:nvSpPr>
        <p:spPr>
          <a:xfrm>
            <a:off x="1711006" y="4334662"/>
            <a:ext cx="1442085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dirty="0"/>
              <a:t>Professional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529A804-AF8D-4DAC-ACAC-3686627000B2}"/>
              </a:ext>
            </a:extLst>
          </p:cNvPr>
          <p:cNvSpPr/>
          <p:nvPr/>
        </p:nvSpPr>
        <p:spPr>
          <a:xfrm>
            <a:off x="1478973" y="5150776"/>
            <a:ext cx="1906150" cy="864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8B8DE6F-25E0-4E83-9C12-7C1C5F5E2D0F}"/>
              </a:ext>
            </a:extLst>
          </p:cNvPr>
          <p:cNvSpPr/>
          <p:nvPr/>
        </p:nvSpPr>
        <p:spPr>
          <a:xfrm>
            <a:off x="1478973" y="5150776"/>
            <a:ext cx="931644" cy="8646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A07C834-5713-4D9A-8835-4EBB6B9E8872}"/>
              </a:ext>
            </a:extLst>
          </p:cNvPr>
          <p:cNvSpPr txBox="1"/>
          <p:nvPr/>
        </p:nvSpPr>
        <p:spPr>
          <a:xfrm>
            <a:off x="1711006" y="4835677"/>
            <a:ext cx="1442085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dirty="0"/>
              <a:t>Experience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0089041A-8F71-43D1-8A0A-0E2C07D5DBD0}"/>
              </a:ext>
            </a:extLst>
          </p:cNvPr>
          <p:cNvSpPr/>
          <p:nvPr/>
        </p:nvSpPr>
        <p:spPr>
          <a:xfrm>
            <a:off x="1478973" y="5651791"/>
            <a:ext cx="1906150" cy="864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D3225B72-B6C1-4C34-BB76-51E0F3D83C27}"/>
              </a:ext>
            </a:extLst>
          </p:cNvPr>
          <p:cNvSpPr/>
          <p:nvPr/>
        </p:nvSpPr>
        <p:spPr>
          <a:xfrm>
            <a:off x="1478973" y="5651791"/>
            <a:ext cx="1405513" cy="8646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0464BB9-BB9B-4E04-9363-AE3CCFC4E18E}"/>
              </a:ext>
            </a:extLst>
          </p:cNvPr>
          <p:cNvSpPr txBox="1"/>
          <p:nvPr/>
        </p:nvSpPr>
        <p:spPr>
          <a:xfrm>
            <a:off x="1711006" y="5336692"/>
            <a:ext cx="1442085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100" dirty="0"/>
              <a:t>Digital marketing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C4FCB6E-458F-4EA9-982A-D6F3DEA1A04E}"/>
              </a:ext>
            </a:extLst>
          </p:cNvPr>
          <p:cNvGrpSpPr/>
          <p:nvPr/>
        </p:nvGrpSpPr>
        <p:grpSpPr>
          <a:xfrm>
            <a:off x="5985003" y="5947642"/>
            <a:ext cx="221995" cy="221995"/>
            <a:chOff x="11142632" y="2536158"/>
            <a:chExt cx="221995" cy="221995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A8042CE-C9A7-4FDC-ABFC-C3E33047D390}"/>
                </a:ext>
              </a:extLst>
            </p:cNvPr>
            <p:cNvSpPr/>
            <p:nvPr/>
          </p:nvSpPr>
          <p:spPr>
            <a:xfrm>
              <a:off x="11142632" y="2536158"/>
              <a:ext cx="221995" cy="221995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5">
              <a:extLst>
                <a:ext uri="{FF2B5EF4-FFF2-40B4-BE49-F238E27FC236}">
                  <a16:creationId xmlns:a16="http://schemas.microsoft.com/office/drawing/2014/main" id="{04083199-0FE9-4433-968C-5B43E150C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1400" y="2621758"/>
              <a:ext cx="104458" cy="65081"/>
            </a:xfrm>
            <a:custGeom>
              <a:avLst/>
              <a:gdLst>
                <a:gd name="T0" fmla="*/ 96 w 191"/>
                <a:gd name="T1" fmla="*/ 119 h 119"/>
                <a:gd name="T2" fmla="*/ 0 w 191"/>
                <a:gd name="T3" fmla="*/ 22 h 119"/>
                <a:gd name="T4" fmla="*/ 21 w 191"/>
                <a:gd name="T5" fmla="*/ 0 h 119"/>
                <a:gd name="T6" fmla="*/ 96 w 191"/>
                <a:gd name="T7" fmla="*/ 75 h 119"/>
                <a:gd name="T8" fmla="*/ 170 w 191"/>
                <a:gd name="T9" fmla="*/ 0 h 119"/>
                <a:gd name="T10" fmla="*/ 191 w 191"/>
                <a:gd name="T11" fmla="*/ 22 h 119"/>
                <a:gd name="T12" fmla="*/ 96 w 191"/>
                <a:gd name="T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119">
                  <a:moveTo>
                    <a:pt x="96" y="119"/>
                  </a:moveTo>
                  <a:lnTo>
                    <a:pt x="0" y="22"/>
                  </a:lnTo>
                  <a:lnTo>
                    <a:pt x="21" y="0"/>
                  </a:lnTo>
                  <a:lnTo>
                    <a:pt x="96" y="75"/>
                  </a:lnTo>
                  <a:lnTo>
                    <a:pt x="170" y="0"/>
                  </a:lnTo>
                  <a:lnTo>
                    <a:pt x="191" y="22"/>
                  </a:lnTo>
                  <a:lnTo>
                    <a:pt x="96" y="119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B4B61A6-B221-4044-BF6F-88DB0BBD554F}"/>
              </a:ext>
            </a:extLst>
          </p:cNvPr>
          <p:cNvGrpSpPr/>
          <p:nvPr/>
        </p:nvGrpSpPr>
        <p:grpSpPr>
          <a:xfrm>
            <a:off x="9648953" y="5947642"/>
            <a:ext cx="221995" cy="221995"/>
            <a:chOff x="11142632" y="2536158"/>
            <a:chExt cx="221995" cy="221995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147C7E42-89AC-4811-A639-CED64042C980}"/>
                </a:ext>
              </a:extLst>
            </p:cNvPr>
            <p:cNvSpPr/>
            <p:nvPr/>
          </p:nvSpPr>
          <p:spPr>
            <a:xfrm>
              <a:off x="11142632" y="2536158"/>
              <a:ext cx="221995" cy="221995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reeform 5">
              <a:extLst>
                <a:ext uri="{FF2B5EF4-FFF2-40B4-BE49-F238E27FC236}">
                  <a16:creationId xmlns:a16="http://schemas.microsoft.com/office/drawing/2014/main" id="{56E1CB36-9F23-4489-952C-91B11F43A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1400" y="2621758"/>
              <a:ext cx="104458" cy="65081"/>
            </a:xfrm>
            <a:custGeom>
              <a:avLst/>
              <a:gdLst>
                <a:gd name="T0" fmla="*/ 96 w 191"/>
                <a:gd name="T1" fmla="*/ 119 h 119"/>
                <a:gd name="T2" fmla="*/ 0 w 191"/>
                <a:gd name="T3" fmla="*/ 22 h 119"/>
                <a:gd name="T4" fmla="*/ 21 w 191"/>
                <a:gd name="T5" fmla="*/ 0 h 119"/>
                <a:gd name="T6" fmla="*/ 96 w 191"/>
                <a:gd name="T7" fmla="*/ 75 h 119"/>
                <a:gd name="T8" fmla="*/ 170 w 191"/>
                <a:gd name="T9" fmla="*/ 0 h 119"/>
                <a:gd name="T10" fmla="*/ 191 w 191"/>
                <a:gd name="T11" fmla="*/ 22 h 119"/>
                <a:gd name="T12" fmla="*/ 96 w 191"/>
                <a:gd name="T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119">
                  <a:moveTo>
                    <a:pt x="96" y="119"/>
                  </a:moveTo>
                  <a:lnTo>
                    <a:pt x="0" y="22"/>
                  </a:lnTo>
                  <a:lnTo>
                    <a:pt x="21" y="0"/>
                  </a:lnTo>
                  <a:lnTo>
                    <a:pt x="96" y="75"/>
                  </a:lnTo>
                  <a:lnTo>
                    <a:pt x="170" y="0"/>
                  </a:lnTo>
                  <a:lnTo>
                    <a:pt x="191" y="22"/>
                  </a:lnTo>
                  <a:lnTo>
                    <a:pt x="96" y="119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AA77BCD-6666-4F04-A8EB-C21F49B77311}"/>
              </a:ext>
            </a:extLst>
          </p:cNvPr>
          <p:cNvGrpSpPr/>
          <p:nvPr/>
        </p:nvGrpSpPr>
        <p:grpSpPr>
          <a:xfrm>
            <a:off x="2321051" y="5947642"/>
            <a:ext cx="221995" cy="221995"/>
            <a:chOff x="11142632" y="2536158"/>
            <a:chExt cx="221995" cy="221995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EE88BA22-4B97-4DEA-9863-D9550E269B6A}"/>
                </a:ext>
              </a:extLst>
            </p:cNvPr>
            <p:cNvSpPr/>
            <p:nvPr/>
          </p:nvSpPr>
          <p:spPr>
            <a:xfrm>
              <a:off x="11142632" y="2536158"/>
              <a:ext cx="221995" cy="221995"/>
            </a:xfrm>
            <a:prstGeom prst="ellipse">
              <a:avLst/>
            </a:prstGeom>
            <a:noFill/>
            <a:ln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reeform 5">
              <a:extLst>
                <a:ext uri="{FF2B5EF4-FFF2-40B4-BE49-F238E27FC236}">
                  <a16:creationId xmlns:a16="http://schemas.microsoft.com/office/drawing/2014/main" id="{05F57C4D-AAE1-4E87-87CB-882005D87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1400" y="2621758"/>
              <a:ext cx="104458" cy="65081"/>
            </a:xfrm>
            <a:custGeom>
              <a:avLst/>
              <a:gdLst>
                <a:gd name="T0" fmla="*/ 96 w 191"/>
                <a:gd name="T1" fmla="*/ 119 h 119"/>
                <a:gd name="T2" fmla="*/ 0 w 191"/>
                <a:gd name="T3" fmla="*/ 22 h 119"/>
                <a:gd name="T4" fmla="*/ 21 w 191"/>
                <a:gd name="T5" fmla="*/ 0 h 119"/>
                <a:gd name="T6" fmla="*/ 96 w 191"/>
                <a:gd name="T7" fmla="*/ 75 h 119"/>
                <a:gd name="T8" fmla="*/ 170 w 191"/>
                <a:gd name="T9" fmla="*/ 0 h 119"/>
                <a:gd name="T10" fmla="*/ 191 w 191"/>
                <a:gd name="T11" fmla="*/ 22 h 119"/>
                <a:gd name="T12" fmla="*/ 96 w 191"/>
                <a:gd name="T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119">
                  <a:moveTo>
                    <a:pt x="96" y="119"/>
                  </a:moveTo>
                  <a:lnTo>
                    <a:pt x="0" y="22"/>
                  </a:lnTo>
                  <a:lnTo>
                    <a:pt x="21" y="0"/>
                  </a:lnTo>
                  <a:lnTo>
                    <a:pt x="96" y="75"/>
                  </a:lnTo>
                  <a:lnTo>
                    <a:pt x="170" y="0"/>
                  </a:lnTo>
                  <a:lnTo>
                    <a:pt x="191" y="22"/>
                  </a:lnTo>
                  <a:lnTo>
                    <a:pt x="96" y="119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7237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E453F81-15EB-4394-BCF7-A2F7124F06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7816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A792A7-F248-4A8F-8DC9-BB2DF1F176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CF69B8E-1814-4C68-9C8D-E8EDBC5019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9850" y="2260600"/>
            <a:ext cx="9512300" cy="2336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PORTFOLIO SECTION</a:t>
            </a:r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F05061F3-AF71-4CC9-BE4A-1ECE07744C17}"/>
              </a:ext>
            </a:extLst>
          </p:cNvPr>
          <p:cNvSpPr>
            <a:spLocks/>
          </p:cNvSpPr>
          <p:nvPr/>
        </p:nvSpPr>
        <p:spPr bwMode="auto">
          <a:xfrm>
            <a:off x="1589" y="5406642"/>
            <a:ext cx="945540" cy="1451357"/>
          </a:xfrm>
          <a:custGeom>
            <a:avLst/>
            <a:gdLst>
              <a:gd name="T0" fmla="*/ 1402 w 1402"/>
              <a:gd name="T1" fmla="*/ 0 h 2152"/>
              <a:gd name="T2" fmla="*/ 0 w 1402"/>
              <a:gd name="T3" fmla="*/ 901 h 2152"/>
              <a:gd name="T4" fmla="*/ 0 w 1402"/>
              <a:gd name="T5" fmla="*/ 2152 h 2152"/>
              <a:gd name="T6" fmla="*/ 354 w 1402"/>
              <a:gd name="T7" fmla="*/ 2152 h 2152"/>
              <a:gd name="T8" fmla="*/ 1402 w 1402"/>
              <a:gd name="T9" fmla="*/ 1478 h 2152"/>
              <a:gd name="T10" fmla="*/ 1402 w 1402"/>
              <a:gd name="T11" fmla="*/ 0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2" h="2152">
                <a:moveTo>
                  <a:pt x="1402" y="0"/>
                </a:moveTo>
                <a:lnTo>
                  <a:pt x="0" y="901"/>
                </a:lnTo>
                <a:lnTo>
                  <a:pt x="0" y="2152"/>
                </a:lnTo>
                <a:lnTo>
                  <a:pt x="354" y="2152"/>
                </a:lnTo>
                <a:lnTo>
                  <a:pt x="1402" y="1478"/>
                </a:lnTo>
                <a:lnTo>
                  <a:pt x="140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8FC7A97E-F24F-4966-B827-2277A8617A3F}"/>
              </a:ext>
            </a:extLst>
          </p:cNvPr>
          <p:cNvSpPr>
            <a:spLocks/>
          </p:cNvSpPr>
          <p:nvPr/>
        </p:nvSpPr>
        <p:spPr bwMode="auto">
          <a:xfrm>
            <a:off x="473685" y="5406642"/>
            <a:ext cx="945540" cy="1451357"/>
          </a:xfrm>
          <a:custGeom>
            <a:avLst/>
            <a:gdLst>
              <a:gd name="T0" fmla="*/ 1402 w 1402"/>
              <a:gd name="T1" fmla="*/ 0 h 2152"/>
              <a:gd name="T2" fmla="*/ 0 w 1402"/>
              <a:gd name="T3" fmla="*/ 901 h 2152"/>
              <a:gd name="T4" fmla="*/ 0 w 1402"/>
              <a:gd name="T5" fmla="*/ 2152 h 2152"/>
              <a:gd name="T6" fmla="*/ 354 w 1402"/>
              <a:gd name="T7" fmla="*/ 2152 h 2152"/>
              <a:gd name="T8" fmla="*/ 1402 w 1402"/>
              <a:gd name="T9" fmla="*/ 1478 h 2152"/>
              <a:gd name="T10" fmla="*/ 1402 w 1402"/>
              <a:gd name="T11" fmla="*/ 0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2" h="2152">
                <a:moveTo>
                  <a:pt x="1402" y="0"/>
                </a:moveTo>
                <a:lnTo>
                  <a:pt x="0" y="901"/>
                </a:lnTo>
                <a:lnTo>
                  <a:pt x="0" y="2152"/>
                </a:lnTo>
                <a:lnTo>
                  <a:pt x="354" y="2152"/>
                </a:lnTo>
                <a:lnTo>
                  <a:pt x="1402" y="1478"/>
                </a:lnTo>
                <a:lnTo>
                  <a:pt x="140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0">
            <a:extLst>
              <a:ext uri="{FF2B5EF4-FFF2-40B4-BE49-F238E27FC236}">
                <a16:creationId xmlns:a16="http://schemas.microsoft.com/office/drawing/2014/main" id="{CBAED7B1-8517-4388-8270-54274A3917C4}"/>
              </a:ext>
            </a:extLst>
          </p:cNvPr>
          <p:cNvSpPr>
            <a:spLocks/>
          </p:cNvSpPr>
          <p:nvPr/>
        </p:nvSpPr>
        <p:spPr bwMode="auto">
          <a:xfrm>
            <a:off x="10834688" y="-1587"/>
            <a:ext cx="903287" cy="1389063"/>
          </a:xfrm>
          <a:custGeom>
            <a:avLst/>
            <a:gdLst>
              <a:gd name="T0" fmla="*/ 0 w 569"/>
              <a:gd name="T1" fmla="*/ 875 h 875"/>
              <a:gd name="T2" fmla="*/ 569 w 569"/>
              <a:gd name="T3" fmla="*/ 509 h 875"/>
              <a:gd name="T4" fmla="*/ 569 w 569"/>
              <a:gd name="T5" fmla="*/ 0 h 875"/>
              <a:gd name="T6" fmla="*/ 426 w 569"/>
              <a:gd name="T7" fmla="*/ 0 h 875"/>
              <a:gd name="T8" fmla="*/ 0 w 569"/>
              <a:gd name="T9" fmla="*/ 275 h 875"/>
              <a:gd name="T10" fmla="*/ 0 w 569"/>
              <a:gd name="T11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9" h="875">
                <a:moveTo>
                  <a:pt x="0" y="875"/>
                </a:moveTo>
                <a:lnTo>
                  <a:pt x="569" y="509"/>
                </a:lnTo>
                <a:lnTo>
                  <a:pt x="569" y="0"/>
                </a:lnTo>
                <a:lnTo>
                  <a:pt x="426" y="0"/>
                </a:lnTo>
                <a:lnTo>
                  <a:pt x="0" y="275"/>
                </a:lnTo>
                <a:lnTo>
                  <a:pt x="0" y="87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6073A034-FB4D-49E6-92AC-CF21D38440C7}"/>
              </a:ext>
            </a:extLst>
          </p:cNvPr>
          <p:cNvSpPr>
            <a:spLocks/>
          </p:cNvSpPr>
          <p:nvPr/>
        </p:nvSpPr>
        <p:spPr bwMode="auto">
          <a:xfrm>
            <a:off x="11288713" y="-1587"/>
            <a:ext cx="903287" cy="1389063"/>
          </a:xfrm>
          <a:custGeom>
            <a:avLst/>
            <a:gdLst>
              <a:gd name="T0" fmla="*/ 0 w 569"/>
              <a:gd name="T1" fmla="*/ 875 h 875"/>
              <a:gd name="T2" fmla="*/ 569 w 569"/>
              <a:gd name="T3" fmla="*/ 509 h 875"/>
              <a:gd name="T4" fmla="*/ 569 w 569"/>
              <a:gd name="T5" fmla="*/ 0 h 875"/>
              <a:gd name="T6" fmla="*/ 425 w 569"/>
              <a:gd name="T7" fmla="*/ 0 h 875"/>
              <a:gd name="T8" fmla="*/ 0 w 569"/>
              <a:gd name="T9" fmla="*/ 275 h 875"/>
              <a:gd name="T10" fmla="*/ 0 w 569"/>
              <a:gd name="T11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9" h="875">
                <a:moveTo>
                  <a:pt x="0" y="875"/>
                </a:moveTo>
                <a:lnTo>
                  <a:pt x="569" y="509"/>
                </a:lnTo>
                <a:lnTo>
                  <a:pt x="569" y="0"/>
                </a:lnTo>
                <a:lnTo>
                  <a:pt x="425" y="0"/>
                </a:lnTo>
                <a:lnTo>
                  <a:pt x="0" y="275"/>
                </a:lnTo>
                <a:lnTo>
                  <a:pt x="0" y="87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E9C0C13-DB38-4026-B223-0DFBD0290E47}"/>
              </a:ext>
            </a:extLst>
          </p:cNvPr>
          <p:cNvCxnSpPr>
            <a:cxnSpLocks/>
          </p:cNvCxnSpPr>
          <p:nvPr/>
        </p:nvCxnSpPr>
        <p:spPr>
          <a:xfrm>
            <a:off x="2438401" y="5051388"/>
            <a:ext cx="7315200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2FFD7E-DA77-4D8B-B4A5-80A1B7809A01}"/>
              </a:ext>
            </a:extLst>
          </p:cNvPr>
          <p:cNvCxnSpPr>
            <a:cxnSpLocks/>
          </p:cNvCxnSpPr>
          <p:nvPr/>
        </p:nvCxnSpPr>
        <p:spPr>
          <a:xfrm>
            <a:off x="2438401" y="1611502"/>
            <a:ext cx="7315200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5CCBC4F-9E68-4974-82AE-200099D26B9F}"/>
              </a:ext>
            </a:extLst>
          </p:cNvPr>
          <p:cNvGrpSpPr/>
          <p:nvPr/>
        </p:nvGrpSpPr>
        <p:grpSpPr>
          <a:xfrm>
            <a:off x="5932092" y="4836858"/>
            <a:ext cx="327817" cy="363230"/>
            <a:chOff x="981231" y="2566987"/>
            <a:chExt cx="514350" cy="569913"/>
          </a:xfrm>
        </p:grpSpPr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9A0F9DA-8701-43D5-8409-DE521CD88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90491045-1AF6-48F1-9185-9D47AEFA4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D07B87D-BE99-4ACB-BB65-5ABF71AA0591}"/>
              </a:ext>
            </a:extLst>
          </p:cNvPr>
          <p:cNvGrpSpPr/>
          <p:nvPr/>
        </p:nvGrpSpPr>
        <p:grpSpPr>
          <a:xfrm>
            <a:off x="5932092" y="1429887"/>
            <a:ext cx="327817" cy="363230"/>
            <a:chOff x="981231" y="2566987"/>
            <a:chExt cx="514350" cy="569913"/>
          </a:xfrm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88D17396-4DEE-46D1-A898-B78AB3053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D546481F-D708-47ED-B30A-33089A428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6700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829DEE7-BC7E-440C-B529-1267B9B4D5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3" b="3123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350C5-FEEA-416C-959F-83F5AFA792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Our Work Project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CE5BCC-56CB-4421-AC24-2E9A2810DBC5}"/>
              </a:ext>
            </a:extLst>
          </p:cNvPr>
          <p:cNvCxnSpPr>
            <a:cxnSpLocks/>
          </p:cNvCxnSpPr>
          <p:nvPr/>
        </p:nvCxnSpPr>
        <p:spPr>
          <a:xfrm>
            <a:off x="9368764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5D0FD979-F22F-48E7-8FC5-FFBC7E5351E8}"/>
              </a:ext>
            </a:extLst>
          </p:cNvPr>
          <p:cNvGrpSpPr/>
          <p:nvPr/>
        </p:nvGrpSpPr>
        <p:grpSpPr>
          <a:xfrm>
            <a:off x="11276721" y="554836"/>
            <a:ext cx="327817" cy="363230"/>
            <a:chOff x="981231" y="2566987"/>
            <a:chExt cx="514350" cy="569913"/>
          </a:xfrm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D5D93097-902C-471A-A54B-3A2AD307A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2F6FC180-C1CA-4164-B4D7-055C86141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9013A5-FCAB-46FA-AB04-4DAA13ADEEA8}"/>
              </a:ext>
            </a:extLst>
          </p:cNvPr>
          <p:cNvCxnSpPr>
            <a:cxnSpLocks/>
          </p:cNvCxnSpPr>
          <p:nvPr/>
        </p:nvCxnSpPr>
        <p:spPr>
          <a:xfrm flipH="1">
            <a:off x="619092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578837-F5A9-4E17-A358-D716BF269C47}"/>
              </a:ext>
            </a:extLst>
          </p:cNvPr>
          <p:cNvGrpSpPr/>
          <p:nvPr/>
        </p:nvGrpSpPr>
        <p:grpSpPr>
          <a:xfrm>
            <a:off x="587462" y="554836"/>
            <a:ext cx="327817" cy="363230"/>
            <a:chOff x="981231" y="2566987"/>
            <a:chExt cx="514350" cy="569913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733C648-0C90-4132-B4C4-5E8B004CA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E514B2BA-A906-44A7-8F76-D9BCDC52B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reeform 10">
            <a:extLst>
              <a:ext uri="{FF2B5EF4-FFF2-40B4-BE49-F238E27FC236}">
                <a16:creationId xmlns:a16="http://schemas.microsoft.com/office/drawing/2014/main" id="{239DCE37-65B9-44BC-859A-6C02760A6D03}"/>
              </a:ext>
            </a:extLst>
          </p:cNvPr>
          <p:cNvSpPr>
            <a:spLocks/>
          </p:cNvSpPr>
          <p:nvPr/>
        </p:nvSpPr>
        <p:spPr bwMode="auto">
          <a:xfrm>
            <a:off x="10470836" y="3001281"/>
            <a:ext cx="1250951" cy="2079126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17">
            <a:extLst>
              <a:ext uri="{FF2B5EF4-FFF2-40B4-BE49-F238E27FC236}">
                <a16:creationId xmlns:a16="http://schemas.microsoft.com/office/drawing/2014/main" id="{2B8AFE2A-FB23-4EE3-A884-5A56BF8AE24E}"/>
              </a:ext>
            </a:extLst>
          </p:cNvPr>
          <p:cNvSpPr>
            <a:spLocks/>
          </p:cNvSpPr>
          <p:nvPr/>
        </p:nvSpPr>
        <p:spPr bwMode="auto">
          <a:xfrm>
            <a:off x="767184" y="2777733"/>
            <a:ext cx="945540" cy="1451357"/>
          </a:xfrm>
          <a:custGeom>
            <a:avLst/>
            <a:gdLst>
              <a:gd name="T0" fmla="*/ 1402 w 1402"/>
              <a:gd name="T1" fmla="*/ 0 h 2152"/>
              <a:gd name="T2" fmla="*/ 0 w 1402"/>
              <a:gd name="T3" fmla="*/ 901 h 2152"/>
              <a:gd name="T4" fmla="*/ 0 w 1402"/>
              <a:gd name="T5" fmla="*/ 2152 h 2152"/>
              <a:gd name="T6" fmla="*/ 354 w 1402"/>
              <a:gd name="T7" fmla="*/ 2152 h 2152"/>
              <a:gd name="T8" fmla="*/ 1402 w 1402"/>
              <a:gd name="T9" fmla="*/ 1478 h 2152"/>
              <a:gd name="T10" fmla="*/ 1402 w 1402"/>
              <a:gd name="T11" fmla="*/ 0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2" h="2152">
                <a:moveTo>
                  <a:pt x="1402" y="0"/>
                </a:moveTo>
                <a:lnTo>
                  <a:pt x="0" y="901"/>
                </a:lnTo>
                <a:lnTo>
                  <a:pt x="0" y="2152"/>
                </a:lnTo>
                <a:lnTo>
                  <a:pt x="354" y="2152"/>
                </a:lnTo>
                <a:lnTo>
                  <a:pt x="1402" y="1478"/>
                </a:lnTo>
                <a:lnTo>
                  <a:pt x="140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18">
            <a:extLst>
              <a:ext uri="{FF2B5EF4-FFF2-40B4-BE49-F238E27FC236}">
                <a16:creationId xmlns:a16="http://schemas.microsoft.com/office/drawing/2014/main" id="{032901B5-4FE5-4AAD-938C-5A072D8CE51D}"/>
              </a:ext>
            </a:extLst>
          </p:cNvPr>
          <p:cNvSpPr>
            <a:spLocks/>
          </p:cNvSpPr>
          <p:nvPr/>
        </p:nvSpPr>
        <p:spPr bwMode="auto">
          <a:xfrm>
            <a:off x="1239280" y="2777733"/>
            <a:ext cx="945540" cy="1451357"/>
          </a:xfrm>
          <a:custGeom>
            <a:avLst/>
            <a:gdLst>
              <a:gd name="T0" fmla="*/ 1402 w 1402"/>
              <a:gd name="T1" fmla="*/ 0 h 2152"/>
              <a:gd name="T2" fmla="*/ 0 w 1402"/>
              <a:gd name="T3" fmla="*/ 901 h 2152"/>
              <a:gd name="T4" fmla="*/ 0 w 1402"/>
              <a:gd name="T5" fmla="*/ 2152 h 2152"/>
              <a:gd name="T6" fmla="*/ 354 w 1402"/>
              <a:gd name="T7" fmla="*/ 2152 h 2152"/>
              <a:gd name="T8" fmla="*/ 1402 w 1402"/>
              <a:gd name="T9" fmla="*/ 1478 h 2152"/>
              <a:gd name="T10" fmla="*/ 1402 w 1402"/>
              <a:gd name="T11" fmla="*/ 0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2" h="2152">
                <a:moveTo>
                  <a:pt x="1402" y="0"/>
                </a:moveTo>
                <a:lnTo>
                  <a:pt x="0" y="901"/>
                </a:lnTo>
                <a:lnTo>
                  <a:pt x="0" y="2152"/>
                </a:lnTo>
                <a:lnTo>
                  <a:pt x="354" y="2152"/>
                </a:lnTo>
                <a:lnTo>
                  <a:pt x="1402" y="1478"/>
                </a:lnTo>
                <a:lnTo>
                  <a:pt x="140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6879BA-D0A1-4E06-AB8F-3F7DFBCF89CB}"/>
              </a:ext>
            </a:extLst>
          </p:cNvPr>
          <p:cNvSpPr txBox="1"/>
          <p:nvPr/>
        </p:nvSpPr>
        <p:spPr>
          <a:xfrm>
            <a:off x="5422801" y="5324012"/>
            <a:ext cx="6002015" cy="796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dirty="0"/>
              <a:t>A wonderful serenity has taken possession of my entire soul, like these sweet mornings of spring which I enjoy with my whole heart. I am alone, and feel the charm of existence in this spot, which was created for the bliss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A88CEC-9E40-435A-9EC3-422373A53146}"/>
              </a:ext>
            </a:extLst>
          </p:cNvPr>
          <p:cNvSpPr txBox="1"/>
          <p:nvPr/>
        </p:nvSpPr>
        <p:spPr>
          <a:xfrm>
            <a:off x="5422800" y="4841095"/>
            <a:ext cx="347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Wonderful Project</a:t>
            </a:r>
            <a:endParaRPr lang="en-ID" sz="2400" b="1" dirty="0">
              <a:latin typeface="+mj-lt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74807C0-5184-458E-A14E-B581BE8C09FF}"/>
              </a:ext>
            </a:extLst>
          </p:cNvPr>
          <p:cNvSpPr/>
          <p:nvPr/>
        </p:nvSpPr>
        <p:spPr>
          <a:xfrm>
            <a:off x="0" y="4873125"/>
            <a:ext cx="4838700" cy="12319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66700" dist="50800" dir="540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DCD53D3-0FEB-4A01-BEE0-AF2FAB7CCC93}"/>
              </a:ext>
            </a:extLst>
          </p:cNvPr>
          <p:cNvSpPr/>
          <p:nvPr/>
        </p:nvSpPr>
        <p:spPr>
          <a:xfrm>
            <a:off x="4267199" y="4873125"/>
            <a:ext cx="571499" cy="123198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Graphic 536" descr="Line arrow: Straight">
            <a:extLst>
              <a:ext uri="{FF2B5EF4-FFF2-40B4-BE49-F238E27FC236}">
                <a16:creationId xmlns:a16="http://schemas.microsoft.com/office/drawing/2014/main" id="{B3F61DAF-3900-4015-A521-F2BDE556832C}"/>
              </a:ext>
            </a:extLst>
          </p:cNvPr>
          <p:cNvSpPr/>
          <p:nvPr/>
        </p:nvSpPr>
        <p:spPr>
          <a:xfrm rot="10800000">
            <a:off x="4439960" y="5446260"/>
            <a:ext cx="225975" cy="85715"/>
          </a:xfrm>
          <a:custGeom>
            <a:avLst/>
            <a:gdLst>
              <a:gd name="connsiteX0" fmla="*/ 326921 w 334612"/>
              <a:gd name="connsiteY0" fmla="*/ 53846 h 126922"/>
              <a:gd name="connsiteX1" fmla="*/ 39230 w 334612"/>
              <a:gd name="connsiteY1" fmla="*/ 53846 h 126922"/>
              <a:gd name="connsiteX2" fmla="*/ 73461 w 334612"/>
              <a:gd name="connsiteY2" fmla="*/ 19615 h 126922"/>
              <a:gd name="connsiteX3" fmla="*/ 73461 w 334612"/>
              <a:gd name="connsiteY3" fmla="*/ 3462 h 126922"/>
              <a:gd name="connsiteX4" fmla="*/ 57307 w 334612"/>
              <a:gd name="connsiteY4" fmla="*/ 3462 h 126922"/>
              <a:gd name="connsiteX5" fmla="*/ 3462 w 334612"/>
              <a:gd name="connsiteY5" fmla="*/ 57307 h 126922"/>
              <a:gd name="connsiteX6" fmla="*/ 3462 w 334612"/>
              <a:gd name="connsiteY6" fmla="*/ 73461 h 126922"/>
              <a:gd name="connsiteX7" fmla="*/ 57307 w 334612"/>
              <a:gd name="connsiteY7" fmla="*/ 127307 h 126922"/>
              <a:gd name="connsiteX8" fmla="*/ 65384 w 334612"/>
              <a:gd name="connsiteY8" fmla="*/ 130768 h 126922"/>
              <a:gd name="connsiteX9" fmla="*/ 73461 w 334612"/>
              <a:gd name="connsiteY9" fmla="*/ 127307 h 126922"/>
              <a:gd name="connsiteX10" fmla="*/ 73461 w 334612"/>
              <a:gd name="connsiteY10" fmla="*/ 111153 h 126922"/>
              <a:gd name="connsiteX11" fmla="*/ 39230 w 334612"/>
              <a:gd name="connsiteY11" fmla="*/ 76923 h 126922"/>
              <a:gd name="connsiteX12" fmla="*/ 326921 w 334612"/>
              <a:gd name="connsiteY12" fmla="*/ 76923 h 126922"/>
              <a:gd name="connsiteX13" fmla="*/ 338459 w 334612"/>
              <a:gd name="connsiteY13" fmla="*/ 65384 h 126922"/>
              <a:gd name="connsiteX14" fmla="*/ 326921 w 334612"/>
              <a:gd name="connsiteY14" fmla="*/ 53846 h 126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4612" h="126922">
                <a:moveTo>
                  <a:pt x="326921" y="53846"/>
                </a:moveTo>
                <a:lnTo>
                  <a:pt x="39230" y="53846"/>
                </a:lnTo>
                <a:lnTo>
                  <a:pt x="73461" y="19615"/>
                </a:lnTo>
                <a:cubicBezTo>
                  <a:pt x="78076" y="15000"/>
                  <a:pt x="78076" y="7692"/>
                  <a:pt x="73461" y="3462"/>
                </a:cubicBezTo>
                <a:cubicBezTo>
                  <a:pt x="68846" y="-1154"/>
                  <a:pt x="61538" y="-1154"/>
                  <a:pt x="57307" y="3462"/>
                </a:cubicBezTo>
                <a:lnTo>
                  <a:pt x="3462" y="57307"/>
                </a:lnTo>
                <a:cubicBezTo>
                  <a:pt x="-1154" y="61923"/>
                  <a:pt x="-1154" y="69230"/>
                  <a:pt x="3462" y="73461"/>
                </a:cubicBezTo>
                <a:lnTo>
                  <a:pt x="57307" y="127307"/>
                </a:lnTo>
                <a:cubicBezTo>
                  <a:pt x="59615" y="129614"/>
                  <a:pt x="62692" y="130768"/>
                  <a:pt x="65384" y="130768"/>
                </a:cubicBezTo>
                <a:cubicBezTo>
                  <a:pt x="68076" y="130768"/>
                  <a:pt x="71153" y="129614"/>
                  <a:pt x="73461" y="127307"/>
                </a:cubicBezTo>
                <a:cubicBezTo>
                  <a:pt x="78076" y="122691"/>
                  <a:pt x="78076" y="115384"/>
                  <a:pt x="73461" y="111153"/>
                </a:cubicBezTo>
                <a:lnTo>
                  <a:pt x="39230" y="76923"/>
                </a:lnTo>
                <a:lnTo>
                  <a:pt x="326921" y="76923"/>
                </a:lnTo>
                <a:cubicBezTo>
                  <a:pt x="333459" y="76923"/>
                  <a:pt x="338459" y="71923"/>
                  <a:pt x="338459" y="65384"/>
                </a:cubicBezTo>
                <a:cubicBezTo>
                  <a:pt x="338459" y="58846"/>
                  <a:pt x="333459" y="53846"/>
                  <a:pt x="326921" y="53846"/>
                </a:cubicBezTo>
                <a:close/>
              </a:path>
            </a:pathLst>
          </a:custGeom>
          <a:solidFill>
            <a:schemeClr val="bg2"/>
          </a:solidFill>
          <a:ln w="3770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3495F6B8-215C-4ABD-BA00-CD57B4255DAE}"/>
              </a:ext>
            </a:extLst>
          </p:cNvPr>
          <p:cNvSpPr/>
          <p:nvPr/>
        </p:nvSpPr>
        <p:spPr>
          <a:xfrm>
            <a:off x="3814019" y="5357534"/>
            <a:ext cx="221995" cy="221995"/>
          </a:xfrm>
          <a:prstGeom prst="ellipse">
            <a:avLst/>
          </a:prstGeom>
          <a:noFill/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 5">
            <a:extLst>
              <a:ext uri="{FF2B5EF4-FFF2-40B4-BE49-F238E27FC236}">
                <a16:creationId xmlns:a16="http://schemas.microsoft.com/office/drawing/2014/main" id="{56DDE79D-ADF2-487D-A808-D785C742E4B1}"/>
              </a:ext>
            </a:extLst>
          </p:cNvPr>
          <p:cNvSpPr>
            <a:spLocks/>
          </p:cNvSpPr>
          <p:nvPr/>
        </p:nvSpPr>
        <p:spPr bwMode="auto">
          <a:xfrm>
            <a:off x="3872787" y="5435991"/>
            <a:ext cx="104458" cy="65081"/>
          </a:xfrm>
          <a:custGeom>
            <a:avLst/>
            <a:gdLst>
              <a:gd name="T0" fmla="*/ 96 w 191"/>
              <a:gd name="T1" fmla="*/ 119 h 119"/>
              <a:gd name="T2" fmla="*/ 0 w 191"/>
              <a:gd name="T3" fmla="*/ 22 h 119"/>
              <a:gd name="T4" fmla="*/ 21 w 191"/>
              <a:gd name="T5" fmla="*/ 0 h 119"/>
              <a:gd name="T6" fmla="*/ 96 w 191"/>
              <a:gd name="T7" fmla="*/ 75 h 119"/>
              <a:gd name="T8" fmla="*/ 170 w 191"/>
              <a:gd name="T9" fmla="*/ 0 h 119"/>
              <a:gd name="T10" fmla="*/ 191 w 191"/>
              <a:gd name="T11" fmla="*/ 22 h 119"/>
              <a:gd name="T12" fmla="*/ 96 w 191"/>
              <a:gd name="T1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1" h="119">
                <a:moveTo>
                  <a:pt x="96" y="119"/>
                </a:moveTo>
                <a:lnTo>
                  <a:pt x="0" y="22"/>
                </a:lnTo>
                <a:lnTo>
                  <a:pt x="21" y="0"/>
                </a:lnTo>
                <a:lnTo>
                  <a:pt x="96" y="75"/>
                </a:lnTo>
                <a:lnTo>
                  <a:pt x="170" y="0"/>
                </a:lnTo>
                <a:lnTo>
                  <a:pt x="191" y="22"/>
                </a:lnTo>
                <a:lnTo>
                  <a:pt x="96" y="11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676DCF2-617C-44B7-BCDF-747A03462EED}"/>
              </a:ext>
            </a:extLst>
          </p:cNvPr>
          <p:cNvSpPr txBox="1"/>
          <p:nvPr/>
        </p:nvSpPr>
        <p:spPr>
          <a:xfrm>
            <a:off x="814680" y="5237699"/>
            <a:ext cx="117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Financial </a:t>
            </a:r>
            <a:r>
              <a:rPr lang="en-US" sz="1200" dirty="0">
                <a:latin typeface="+mj-lt"/>
              </a:rPr>
              <a:t>Planner</a:t>
            </a:r>
            <a:endParaRPr lang="en-ID" sz="1200" dirty="0">
              <a:latin typeface="+mj-lt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06ACF20-2F2C-46ED-B0EF-FEDA120A03EF}"/>
              </a:ext>
            </a:extLst>
          </p:cNvPr>
          <p:cNvGrpSpPr/>
          <p:nvPr/>
        </p:nvGrpSpPr>
        <p:grpSpPr>
          <a:xfrm>
            <a:off x="303702" y="5260785"/>
            <a:ext cx="345235" cy="415493"/>
            <a:chOff x="9288463" y="1236664"/>
            <a:chExt cx="452438" cy="544513"/>
          </a:xfrm>
        </p:grpSpPr>
        <p:sp>
          <p:nvSpPr>
            <p:cNvPr id="102" name="Freeform 771">
              <a:extLst>
                <a:ext uri="{FF2B5EF4-FFF2-40B4-BE49-F238E27FC236}">
                  <a16:creationId xmlns:a16="http://schemas.microsoft.com/office/drawing/2014/main" id="{949BDE92-B5AE-4E9F-BA7A-A85CFA556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0213" y="1647826"/>
              <a:ext cx="360363" cy="90488"/>
            </a:xfrm>
            <a:custGeom>
              <a:avLst/>
              <a:gdLst>
                <a:gd name="T0" fmla="*/ 187 w 187"/>
                <a:gd name="T1" fmla="*/ 0 h 47"/>
                <a:gd name="T2" fmla="*/ 22 w 187"/>
                <a:gd name="T3" fmla="*/ 0 h 47"/>
                <a:gd name="T4" fmla="*/ 0 w 187"/>
                <a:gd name="T5" fmla="*/ 24 h 47"/>
                <a:gd name="T6" fmla="*/ 22 w 187"/>
                <a:gd name="T7" fmla="*/ 47 h 47"/>
                <a:gd name="T8" fmla="*/ 187 w 187"/>
                <a:gd name="T9" fmla="*/ 47 h 47"/>
                <a:gd name="T10" fmla="*/ 187 w 187"/>
                <a:gd name="T1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47">
                  <a:moveTo>
                    <a:pt x="187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7"/>
                    <a:pt x="10" y="47"/>
                    <a:pt x="22" y="47"/>
                  </a:cubicBezTo>
                  <a:cubicBezTo>
                    <a:pt x="187" y="47"/>
                    <a:pt x="187" y="47"/>
                    <a:pt x="187" y="47"/>
                  </a:cubicBezTo>
                  <a:lnTo>
                    <a:pt x="187" y="0"/>
                  </a:lnTo>
                  <a:close/>
                </a:path>
              </a:pathLst>
            </a:cu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103" name="Rectangle 772">
              <a:extLst>
                <a:ext uri="{FF2B5EF4-FFF2-40B4-BE49-F238E27FC236}">
                  <a16:creationId xmlns:a16="http://schemas.microsoft.com/office/drawing/2014/main" id="{BF2700AB-0C1F-4C9A-A021-1349898C9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4863" y="1535114"/>
              <a:ext cx="46038" cy="41275"/>
            </a:xfrm>
            <a:prstGeom prst="rect">
              <a:avLst/>
            </a:pr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104" name="Rectangle 773">
              <a:extLst>
                <a:ext uri="{FF2B5EF4-FFF2-40B4-BE49-F238E27FC236}">
                  <a16:creationId xmlns:a16="http://schemas.microsoft.com/office/drawing/2014/main" id="{5D0B382C-F3E4-4708-AA98-9B5D98A6E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4863" y="1492251"/>
              <a:ext cx="46038" cy="42863"/>
            </a:xfrm>
            <a:prstGeom prst="rect">
              <a:avLst/>
            </a:pr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105" name="Rectangle 774">
              <a:extLst>
                <a:ext uri="{FF2B5EF4-FFF2-40B4-BE49-F238E27FC236}">
                  <a16:creationId xmlns:a16="http://schemas.microsoft.com/office/drawing/2014/main" id="{42CE86FB-EF23-42DA-9515-FB64EB5DB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4863" y="1449389"/>
              <a:ext cx="46038" cy="42863"/>
            </a:xfrm>
            <a:prstGeom prst="rect">
              <a:avLst/>
            </a:pr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106" name="Rectangle 775">
              <a:extLst>
                <a:ext uri="{FF2B5EF4-FFF2-40B4-BE49-F238E27FC236}">
                  <a16:creationId xmlns:a16="http://schemas.microsoft.com/office/drawing/2014/main" id="{2F9B8386-9180-483C-9C72-DDC8B57CC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4863" y="1408114"/>
              <a:ext cx="46038" cy="41275"/>
            </a:xfrm>
            <a:prstGeom prst="rect">
              <a:avLst/>
            </a:pr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107" name="Rectangle 776">
              <a:extLst>
                <a:ext uri="{FF2B5EF4-FFF2-40B4-BE49-F238E27FC236}">
                  <a16:creationId xmlns:a16="http://schemas.microsoft.com/office/drawing/2014/main" id="{DA22C58E-3327-4F3E-8902-5809F38FB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4863" y="1365251"/>
              <a:ext cx="46038" cy="42863"/>
            </a:xfrm>
            <a:prstGeom prst="rect">
              <a:avLst/>
            </a:pr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108" name="Rectangle 777">
              <a:extLst>
                <a:ext uri="{FF2B5EF4-FFF2-40B4-BE49-F238E27FC236}">
                  <a16:creationId xmlns:a16="http://schemas.microsoft.com/office/drawing/2014/main" id="{8DC92B72-8C33-49EA-AD64-99662ECBC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4863" y="1322389"/>
              <a:ext cx="46038" cy="42863"/>
            </a:xfrm>
            <a:prstGeom prst="rect">
              <a:avLst/>
            </a:pr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109" name="Freeform 778">
              <a:extLst>
                <a:ext uri="{FF2B5EF4-FFF2-40B4-BE49-F238E27FC236}">
                  <a16:creationId xmlns:a16="http://schemas.microsoft.com/office/drawing/2014/main" id="{7C4DD24F-7F1F-452E-9FC2-94CA66BFF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8463" y="1236664"/>
              <a:ext cx="406400" cy="544513"/>
            </a:xfrm>
            <a:custGeom>
              <a:avLst/>
              <a:gdLst>
                <a:gd name="T0" fmla="*/ 0 w 210"/>
                <a:gd name="T1" fmla="*/ 83 h 283"/>
                <a:gd name="T2" fmla="*/ 0 w 210"/>
                <a:gd name="T3" fmla="*/ 265 h 283"/>
                <a:gd name="T4" fmla="*/ 14 w 210"/>
                <a:gd name="T5" fmla="*/ 283 h 283"/>
                <a:gd name="T6" fmla="*/ 196 w 210"/>
                <a:gd name="T7" fmla="*/ 283 h 283"/>
                <a:gd name="T8" fmla="*/ 210 w 210"/>
                <a:gd name="T9" fmla="*/ 265 h 283"/>
                <a:gd name="T10" fmla="*/ 210 w 210"/>
                <a:gd name="T11" fmla="*/ 261 h 283"/>
                <a:gd name="T12" fmla="*/ 38 w 210"/>
                <a:gd name="T13" fmla="*/ 261 h 283"/>
                <a:gd name="T14" fmla="*/ 16 w 210"/>
                <a:gd name="T15" fmla="*/ 237 h 283"/>
                <a:gd name="T16" fmla="*/ 38 w 210"/>
                <a:gd name="T17" fmla="*/ 214 h 283"/>
                <a:gd name="T18" fmla="*/ 210 w 210"/>
                <a:gd name="T19" fmla="*/ 214 h 283"/>
                <a:gd name="T20" fmla="*/ 210 w 210"/>
                <a:gd name="T21" fmla="*/ 18 h 283"/>
                <a:gd name="T22" fmla="*/ 196 w 210"/>
                <a:gd name="T23" fmla="*/ 0 h 283"/>
                <a:gd name="T24" fmla="*/ 14 w 210"/>
                <a:gd name="T25" fmla="*/ 0 h 283"/>
                <a:gd name="T26" fmla="*/ 0 w 210"/>
                <a:gd name="T27" fmla="*/ 18 h 283"/>
                <a:gd name="T28" fmla="*/ 0 w 210"/>
                <a:gd name="T29" fmla="*/ 5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83">
                  <a:moveTo>
                    <a:pt x="0" y="83"/>
                  </a:moveTo>
                  <a:cubicBezTo>
                    <a:pt x="0" y="265"/>
                    <a:pt x="0" y="265"/>
                    <a:pt x="0" y="265"/>
                  </a:cubicBezTo>
                  <a:cubicBezTo>
                    <a:pt x="0" y="275"/>
                    <a:pt x="6" y="283"/>
                    <a:pt x="14" y="283"/>
                  </a:cubicBezTo>
                  <a:cubicBezTo>
                    <a:pt x="196" y="283"/>
                    <a:pt x="196" y="283"/>
                    <a:pt x="196" y="283"/>
                  </a:cubicBezTo>
                  <a:cubicBezTo>
                    <a:pt x="204" y="283"/>
                    <a:pt x="210" y="275"/>
                    <a:pt x="210" y="265"/>
                  </a:cubicBezTo>
                  <a:cubicBezTo>
                    <a:pt x="210" y="261"/>
                    <a:pt x="210" y="261"/>
                    <a:pt x="210" y="261"/>
                  </a:cubicBezTo>
                  <a:cubicBezTo>
                    <a:pt x="38" y="261"/>
                    <a:pt x="38" y="261"/>
                    <a:pt x="38" y="261"/>
                  </a:cubicBezTo>
                  <a:cubicBezTo>
                    <a:pt x="26" y="261"/>
                    <a:pt x="16" y="250"/>
                    <a:pt x="16" y="237"/>
                  </a:cubicBezTo>
                  <a:cubicBezTo>
                    <a:pt x="16" y="224"/>
                    <a:pt x="26" y="214"/>
                    <a:pt x="38" y="214"/>
                  </a:cubicBezTo>
                  <a:cubicBezTo>
                    <a:pt x="210" y="214"/>
                    <a:pt x="210" y="214"/>
                    <a:pt x="210" y="214"/>
                  </a:cubicBezTo>
                  <a:cubicBezTo>
                    <a:pt x="210" y="18"/>
                    <a:pt x="210" y="18"/>
                    <a:pt x="210" y="18"/>
                  </a:cubicBezTo>
                  <a:cubicBezTo>
                    <a:pt x="210" y="8"/>
                    <a:pt x="204" y="0"/>
                    <a:pt x="196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8"/>
                    <a:pt x="0" y="18"/>
                  </a:cubicBezTo>
                  <a:cubicBezTo>
                    <a:pt x="0" y="56"/>
                    <a:pt x="0" y="56"/>
                    <a:pt x="0" y="56"/>
                  </a:cubicBezTo>
                </a:path>
              </a:pathLst>
            </a:cu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110" name="Freeform 779">
              <a:extLst>
                <a:ext uri="{FF2B5EF4-FFF2-40B4-BE49-F238E27FC236}">
                  <a16:creationId xmlns:a16="http://schemas.microsoft.com/office/drawing/2014/main" id="{7608367D-8AF6-4F0A-A618-1DF48B657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8475" y="1493839"/>
              <a:ext cx="242888" cy="95250"/>
            </a:xfrm>
            <a:custGeom>
              <a:avLst/>
              <a:gdLst>
                <a:gd name="T0" fmla="*/ 99 w 153"/>
                <a:gd name="T1" fmla="*/ 0 h 60"/>
                <a:gd name="T2" fmla="*/ 0 w 153"/>
                <a:gd name="T3" fmla="*/ 0 h 60"/>
                <a:gd name="T4" fmla="*/ 0 w 153"/>
                <a:gd name="T5" fmla="*/ 60 h 60"/>
                <a:gd name="T6" fmla="*/ 153 w 153"/>
                <a:gd name="T7" fmla="*/ 60 h 60"/>
                <a:gd name="T8" fmla="*/ 153 w 153"/>
                <a:gd name="T9" fmla="*/ 0 h 60"/>
                <a:gd name="T10" fmla="*/ 132 w 153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60">
                  <a:moveTo>
                    <a:pt x="99" y="0"/>
                  </a:moveTo>
                  <a:lnTo>
                    <a:pt x="0" y="0"/>
                  </a:lnTo>
                  <a:lnTo>
                    <a:pt x="0" y="60"/>
                  </a:lnTo>
                  <a:lnTo>
                    <a:pt x="153" y="60"/>
                  </a:lnTo>
                  <a:lnTo>
                    <a:pt x="153" y="0"/>
                  </a:lnTo>
                  <a:lnTo>
                    <a:pt x="132" y="0"/>
                  </a:lnTo>
                </a:path>
              </a:pathLst>
            </a:cu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4C8CF82-67EF-4954-AA12-7933ECD84CB4}"/>
              </a:ext>
            </a:extLst>
          </p:cNvPr>
          <p:cNvGrpSpPr/>
          <p:nvPr/>
        </p:nvGrpSpPr>
        <p:grpSpPr>
          <a:xfrm>
            <a:off x="2202315" y="5278349"/>
            <a:ext cx="419126" cy="380364"/>
            <a:chOff x="8293100" y="4168776"/>
            <a:chExt cx="549275" cy="498476"/>
          </a:xfrm>
        </p:grpSpPr>
        <p:sp>
          <p:nvSpPr>
            <p:cNvPr id="112" name="Freeform 722">
              <a:extLst>
                <a:ext uri="{FF2B5EF4-FFF2-40B4-BE49-F238E27FC236}">
                  <a16:creationId xmlns:a16="http://schemas.microsoft.com/office/drawing/2014/main" id="{595C4047-0D84-4111-9A6B-383A68D6A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3100" y="4270376"/>
              <a:ext cx="549275" cy="161925"/>
            </a:xfrm>
            <a:custGeom>
              <a:avLst/>
              <a:gdLst>
                <a:gd name="T0" fmla="*/ 59 w 284"/>
                <a:gd name="T1" fmla="*/ 84 h 84"/>
                <a:gd name="T2" fmla="*/ 0 w 284"/>
                <a:gd name="T3" fmla="*/ 37 h 84"/>
                <a:gd name="T4" fmla="*/ 0 w 284"/>
                <a:gd name="T5" fmla="*/ 15 h 84"/>
                <a:gd name="T6" fmla="*/ 17 w 284"/>
                <a:gd name="T7" fmla="*/ 0 h 84"/>
                <a:gd name="T8" fmla="*/ 267 w 284"/>
                <a:gd name="T9" fmla="*/ 0 h 84"/>
                <a:gd name="T10" fmla="*/ 284 w 284"/>
                <a:gd name="T11" fmla="*/ 15 h 84"/>
                <a:gd name="T12" fmla="*/ 284 w 284"/>
                <a:gd name="T13" fmla="*/ 37 h 84"/>
                <a:gd name="T14" fmla="*/ 225 w 284"/>
                <a:gd name="T15" fmla="*/ 84 h 84"/>
                <a:gd name="T16" fmla="*/ 225 w 284"/>
                <a:gd name="T17" fmla="*/ 56 h 84"/>
                <a:gd name="T18" fmla="*/ 198 w 284"/>
                <a:gd name="T19" fmla="*/ 56 h 84"/>
                <a:gd name="T20" fmla="*/ 198 w 284"/>
                <a:gd name="T21" fmla="*/ 84 h 84"/>
                <a:gd name="T22" fmla="*/ 87 w 284"/>
                <a:gd name="T23" fmla="*/ 84 h 84"/>
                <a:gd name="T24" fmla="*/ 87 w 284"/>
                <a:gd name="T25" fmla="*/ 56 h 84"/>
                <a:gd name="T26" fmla="*/ 59 w 284"/>
                <a:gd name="T27" fmla="*/ 56 h 84"/>
                <a:gd name="T28" fmla="*/ 59 w 284"/>
                <a:gd name="T2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84">
                  <a:moveTo>
                    <a:pt x="59" y="84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276" y="0"/>
                    <a:pt x="284" y="7"/>
                    <a:pt x="284" y="15"/>
                  </a:cubicBezTo>
                  <a:cubicBezTo>
                    <a:pt x="284" y="37"/>
                    <a:pt x="284" y="37"/>
                    <a:pt x="284" y="37"/>
                  </a:cubicBezTo>
                  <a:cubicBezTo>
                    <a:pt x="225" y="84"/>
                    <a:pt x="225" y="84"/>
                    <a:pt x="225" y="84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98" y="84"/>
                    <a:pt x="198" y="84"/>
                    <a:pt x="198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59" y="56"/>
                    <a:pt x="59" y="56"/>
                    <a:pt x="59" y="56"/>
                  </a:cubicBezTo>
                  <a:lnTo>
                    <a:pt x="59" y="84"/>
                  </a:lnTo>
                  <a:close/>
                </a:path>
              </a:pathLst>
            </a:cu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113" name="Rectangle 723">
              <a:extLst>
                <a:ext uri="{FF2B5EF4-FFF2-40B4-BE49-F238E27FC236}">
                  <a16:creationId xmlns:a16="http://schemas.microsoft.com/office/drawing/2014/main" id="{484E7C26-58A1-4D1C-83C5-9510C02A4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7400" y="4378326"/>
              <a:ext cx="53975" cy="107950"/>
            </a:xfrm>
            <a:prstGeom prst="rect">
              <a:avLst/>
            </a:pr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114" name="Rectangle 724">
              <a:extLst>
                <a:ext uri="{FF2B5EF4-FFF2-40B4-BE49-F238E27FC236}">
                  <a16:creationId xmlns:a16="http://schemas.microsoft.com/office/drawing/2014/main" id="{EED84FEB-8B0F-4AD3-9D70-88AEFBF14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5688" y="4378326"/>
              <a:ext cx="52388" cy="107950"/>
            </a:xfrm>
            <a:prstGeom prst="rect">
              <a:avLst/>
            </a:pr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115" name="Freeform 725">
              <a:extLst>
                <a:ext uri="{FF2B5EF4-FFF2-40B4-BE49-F238E27FC236}">
                  <a16:creationId xmlns:a16="http://schemas.microsoft.com/office/drawing/2014/main" id="{CDB3B955-88B7-4CB0-BBD9-7E853A774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4241801"/>
              <a:ext cx="73025" cy="28575"/>
            </a:xfrm>
            <a:custGeom>
              <a:avLst/>
              <a:gdLst>
                <a:gd name="T0" fmla="*/ 38 w 38"/>
                <a:gd name="T1" fmla="*/ 15 h 15"/>
                <a:gd name="T2" fmla="*/ 38 w 38"/>
                <a:gd name="T3" fmla="*/ 4 h 15"/>
                <a:gd name="T4" fmla="*/ 34 w 38"/>
                <a:gd name="T5" fmla="*/ 0 h 15"/>
                <a:gd name="T6" fmla="*/ 4 w 38"/>
                <a:gd name="T7" fmla="*/ 0 h 15"/>
                <a:gd name="T8" fmla="*/ 0 w 38"/>
                <a:gd name="T9" fmla="*/ 4 h 15"/>
                <a:gd name="T10" fmla="*/ 0 w 38"/>
                <a:gd name="T11" fmla="*/ 15 h 15"/>
                <a:gd name="T12" fmla="*/ 38 w 38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5">
                  <a:moveTo>
                    <a:pt x="38" y="15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8" y="2"/>
                    <a:pt x="36" y="0"/>
                    <a:pt x="3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lnTo>
                    <a:pt x="38" y="15"/>
                  </a:lnTo>
                  <a:close/>
                </a:path>
              </a:pathLst>
            </a:cu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116" name="Freeform 726">
              <a:extLst>
                <a:ext uri="{FF2B5EF4-FFF2-40B4-BE49-F238E27FC236}">
                  <a16:creationId xmlns:a16="http://schemas.microsoft.com/office/drawing/2014/main" id="{5056FBC1-19E3-4E38-8639-CE6C1981F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6163" y="4241801"/>
              <a:ext cx="71438" cy="28575"/>
            </a:xfrm>
            <a:custGeom>
              <a:avLst/>
              <a:gdLst>
                <a:gd name="T0" fmla="*/ 37 w 37"/>
                <a:gd name="T1" fmla="*/ 15 h 15"/>
                <a:gd name="T2" fmla="*/ 37 w 37"/>
                <a:gd name="T3" fmla="*/ 4 h 15"/>
                <a:gd name="T4" fmla="*/ 33 w 37"/>
                <a:gd name="T5" fmla="*/ 0 h 15"/>
                <a:gd name="T6" fmla="*/ 4 w 37"/>
                <a:gd name="T7" fmla="*/ 0 h 15"/>
                <a:gd name="T8" fmla="*/ 0 w 37"/>
                <a:gd name="T9" fmla="*/ 4 h 15"/>
                <a:gd name="T10" fmla="*/ 0 w 37"/>
                <a:gd name="T11" fmla="*/ 15 h 15"/>
                <a:gd name="T12" fmla="*/ 37 w 37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5">
                  <a:moveTo>
                    <a:pt x="37" y="15"/>
                  </a:moveTo>
                  <a:cubicBezTo>
                    <a:pt x="37" y="4"/>
                    <a:pt x="37" y="4"/>
                    <a:pt x="37" y="4"/>
                  </a:cubicBezTo>
                  <a:cubicBezTo>
                    <a:pt x="37" y="2"/>
                    <a:pt x="35" y="0"/>
                    <a:pt x="3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lnTo>
                    <a:pt x="37" y="15"/>
                  </a:lnTo>
                  <a:close/>
                </a:path>
              </a:pathLst>
            </a:cu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117" name="Freeform 727">
              <a:extLst>
                <a:ext uri="{FF2B5EF4-FFF2-40B4-BE49-F238E27FC236}">
                  <a16:creationId xmlns:a16="http://schemas.microsoft.com/office/drawing/2014/main" id="{526EC93A-03D0-41E1-8262-24EC07411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0100" y="4168776"/>
              <a:ext cx="295275" cy="73025"/>
            </a:xfrm>
            <a:custGeom>
              <a:avLst/>
              <a:gdLst>
                <a:gd name="T0" fmla="*/ 117 w 153"/>
                <a:gd name="T1" fmla="*/ 8 h 38"/>
                <a:gd name="T2" fmla="*/ 105 w 153"/>
                <a:gd name="T3" fmla="*/ 0 h 38"/>
                <a:gd name="T4" fmla="*/ 46 w 153"/>
                <a:gd name="T5" fmla="*/ 0 h 38"/>
                <a:gd name="T6" fmla="*/ 35 w 153"/>
                <a:gd name="T7" fmla="*/ 8 h 38"/>
                <a:gd name="T8" fmla="*/ 0 w 153"/>
                <a:gd name="T9" fmla="*/ 8 h 38"/>
                <a:gd name="T10" fmla="*/ 0 w 153"/>
                <a:gd name="T11" fmla="*/ 18 h 38"/>
                <a:gd name="T12" fmla="*/ 0 w 153"/>
                <a:gd name="T13" fmla="*/ 23 h 38"/>
                <a:gd name="T14" fmla="*/ 0 w 153"/>
                <a:gd name="T15" fmla="*/ 38 h 38"/>
                <a:gd name="T16" fmla="*/ 14 w 153"/>
                <a:gd name="T17" fmla="*/ 38 h 38"/>
                <a:gd name="T18" fmla="*/ 14 w 153"/>
                <a:gd name="T19" fmla="*/ 23 h 38"/>
                <a:gd name="T20" fmla="*/ 36 w 153"/>
                <a:gd name="T21" fmla="*/ 23 h 38"/>
                <a:gd name="T22" fmla="*/ 46 w 153"/>
                <a:gd name="T23" fmla="*/ 30 h 38"/>
                <a:gd name="T24" fmla="*/ 105 w 153"/>
                <a:gd name="T25" fmla="*/ 30 h 38"/>
                <a:gd name="T26" fmla="*/ 116 w 153"/>
                <a:gd name="T27" fmla="*/ 23 h 38"/>
                <a:gd name="T28" fmla="*/ 138 w 153"/>
                <a:gd name="T29" fmla="*/ 23 h 38"/>
                <a:gd name="T30" fmla="*/ 138 w 153"/>
                <a:gd name="T31" fmla="*/ 38 h 38"/>
                <a:gd name="T32" fmla="*/ 153 w 153"/>
                <a:gd name="T33" fmla="*/ 38 h 38"/>
                <a:gd name="T34" fmla="*/ 153 w 153"/>
                <a:gd name="T35" fmla="*/ 23 h 38"/>
                <a:gd name="T36" fmla="*/ 153 w 153"/>
                <a:gd name="T37" fmla="*/ 18 h 38"/>
                <a:gd name="T38" fmla="*/ 153 w 153"/>
                <a:gd name="T39" fmla="*/ 8 h 38"/>
                <a:gd name="T40" fmla="*/ 117 w 153"/>
                <a:gd name="T41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38">
                  <a:moveTo>
                    <a:pt x="117" y="8"/>
                  </a:moveTo>
                  <a:cubicBezTo>
                    <a:pt x="114" y="3"/>
                    <a:pt x="110" y="0"/>
                    <a:pt x="105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2" y="0"/>
                    <a:pt x="37" y="3"/>
                    <a:pt x="3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27"/>
                    <a:pt x="42" y="30"/>
                    <a:pt x="4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10" y="30"/>
                    <a:pt x="114" y="27"/>
                    <a:pt x="116" y="23"/>
                  </a:cubicBezTo>
                  <a:cubicBezTo>
                    <a:pt x="138" y="23"/>
                    <a:pt x="138" y="23"/>
                    <a:pt x="138" y="23"/>
                  </a:cubicBezTo>
                  <a:cubicBezTo>
                    <a:pt x="138" y="38"/>
                    <a:pt x="138" y="38"/>
                    <a:pt x="138" y="38"/>
                  </a:cubicBezTo>
                  <a:cubicBezTo>
                    <a:pt x="153" y="38"/>
                    <a:pt x="153" y="38"/>
                    <a:pt x="153" y="38"/>
                  </a:cubicBezTo>
                  <a:cubicBezTo>
                    <a:pt x="153" y="23"/>
                    <a:pt x="153" y="23"/>
                    <a:pt x="153" y="23"/>
                  </a:cubicBezTo>
                  <a:cubicBezTo>
                    <a:pt x="153" y="18"/>
                    <a:pt x="153" y="18"/>
                    <a:pt x="153" y="18"/>
                  </a:cubicBezTo>
                  <a:cubicBezTo>
                    <a:pt x="153" y="8"/>
                    <a:pt x="153" y="8"/>
                    <a:pt x="153" y="8"/>
                  </a:cubicBezTo>
                  <a:lnTo>
                    <a:pt x="117" y="8"/>
                  </a:lnTo>
                  <a:close/>
                </a:path>
              </a:pathLst>
            </a:cu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118" name="Freeform 728">
              <a:extLst>
                <a:ext uri="{FF2B5EF4-FFF2-40B4-BE49-F238E27FC236}">
                  <a16:creationId xmlns:a16="http://schemas.microsoft.com/office/drawing/2014/main" id="{E183091E-DAE6-479E-B77E-A9B7F7AF7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0" y="4354514"/>
              <a:ext cx="522288" cy="312738"/>
            </a:xfrm>
            <a:custGeom>
              <a:avLst/>
              <a:gdLst>
                <a:gd name="T0" fmla="*/ 237 w 270"/>
                <a:gd name="T1" fmla="*/ 163 h 163"/>
                <a:gd name="T2" fmla="*/ 254 w 270"/>
                <a:gd name="T3" fmla="*/ 163 h 163"/>
                <a:gd name="T4" fmla="*/ 270 w 270"/>
                <a:gd name="T5" fmla="*/ 144 h 163"/>
                <a:gd name="T6" fmla="*/ 270 w 270"/>
                <a:gd name="T7" fmla="*/ 0 h 163"/>
                <a:gd name="T8" fmla="*/ 218 w 270"/>
                <a:gd name="T9" fmla="*/ 41 h 163"/>
                <a:gd name="T10" fmla="*/ 218 w 270"/>
                <a:gd name="T11" fmla="*/ 69 h 163"/>
                <a:gd name="T12" fmla="*/ 191 w 270"/>
                <a:gd name="T13" fmla="*/ 69 h 163"/>
                <a:gd name="T14" fmla="*/ 191 w 270"/>
                <a:gd name="T15" fmla="*/ 41 h 163"/>
                <a:gd name="T16" fmla="*/ 80 w 270"/>
                <a:gd name="T17" fmla="*/ 41 h 163"/>
                <a:gd name="T18" fmla="*/ 80 w 270"/>
                <a:gd name="T19" fmla="*/ 69 h 163"/>
                <a:gd name="T20" fmla="*/ 52 w 270"/>
                <a:gd name="T21" fmla="*/ 69 h 163"/>
                <a:gd name="T22" fmla="*/ 52 w 270"/>
                <a:gd name="T23" fmla="*/ 41 h 163"/>
                <a:gd name="T24" fmla="*/ 0 w 270"/>
                <a:gd name="T25" fmla="*/ 0 h 163"/>
                <a:gd name="T26" fmla="*/ 0 w 270"/>
                <a:gd name="T27" fmla="*/ 144 h 163"/>
                <a:gd name="T28" fmla="*/ 16 w 270"/>
                <a:gd name="T29" fmla="*/ 163 h 163"/>
                <a:gd name="T30" fmla="*/ 204 w 270"/>
                <a:gd name="T31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0" h="163">
                  <a:moveTo>
                    <a:pt x="237" y="163"/>
                  </a:moveTo>
                  <a:cubicBezTo>
                    <a:pt x="254" y="163"/>
                    <a:pt x="254" y="163"/>
                    <a:pt x="254" y="163"/>
                  </a:cubicBezTo>
                  <a:cubicBezTo>
                    <a:pt x="263" y="163"/>
                    <a:pt x="270" y="154"/>
                    <a:pt x="270" y="144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218" y="41"/>
                    <a:pt x="218" y="41"/>
                    <a:pt x="218" y="41"/>
                  </a:cubicBezTo>
                  <a:cubicBezTo>
                    <a:pt x="218" y="69"/>
                    <a:pt x="218" y="69"/>
                    <a:pt x="218" y="69"/>
                  </a:cubicBezTo>
                  <a:cubicBezTo>
                    <a:pt x="191" y="69"/>
                    <a:pt x="191" y="69"/>
                    <a:pt x="191" y="69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80" y="41"/>
                    <a:pt x="80" y="41"/>
                    <a:pt x="80" y="41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54"/>
                    <a:pt x="7" y="163"/>
                    <a:pt x="16" y="163"/>
                  </a:cubicBezTo>
                  <a:cubicBezTo>
                    <a:pt x="204" y="163"/>
                    <a:pt x="204" y="163"/>
                    <a:pt x="204" y="163"/>
                  </a:cubicBezTo>
                </a:path>
              </a:pathLst>
            </a:cu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F34090D-C4A5-4E2B-8479-6E12C23471A1}"/>
              </a:ext>
            </a:extLst>
          </p:cNvPr>
          <p:cNvSpPr txBox="1"/>
          <p:nvPr/>
        </p:nvSpPr>
        <p:spPr>
          <a:xfrm>
            <a:off x="2784973" y="5237699"/>
            <a:ext cx="117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+mj-lt"/>
              </a:rPr>
              <a:t>Hardwork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Enthusiast</a:t>
            </a:r>
            <a:endParaRPr lang="en-ID" sz="1200" dirty="0">
              <a:latin typeface="+mj-lt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4CE1C763-525A-41CA-B448-588DA658AB28}"/>
              </a:ext>
            </a:extLst>
          </p:cNvPr>
          <p:cNvSpPr/>
          <p:nvPr/>
        </p:nvSpPr>
        <p:spPr>
          <a:xfrm>
            <a:off x="1788696" y="5357534"/>
            <a:ext cx="221995" cy="221995"/>
          </a:xfrm>
          <a:prstGeom prst="ellipse">
            <a:avLst/>
          </a:prstGeom>
          <a:noFill/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Freeform 5">
            <a:extLst>
              <a:ext uri="{FF2B5EF4-FFF2-40B4-BE49-F238E27FC236}">
                <a16:creationId xmlns:a16="http://schemas.microsoft.com/office/drawing/2014/main" id="{E3032972-06A2-437C-A149-AE53357B7A34}"/>
              </a:ext>
            </a:extLst>
          </p:cNvPr>
          <p:cNvSpPr>
            <a:spLocks/>
          </p:cNvSpPr>
          <p:nvPr/>
        </p:nvSpPr>
        <p:spPr bwMode="auto">
          <a:xfrm>
            <a:off x="1847464" y="5435991"/>
            <a:ext cx="104458" cy="65081"/>
          </a:xfrm>
          <a:custGeom>
            <a:avLst/>
            <a:gdLst>
              <a:gd name="T0" fmla="*/ 96 w 191"/>
              <a:gd name="T1" fmla="*/ 119 h 119"/>
              <a:gd name="T2" fmla="*/ 0 w 191"/>
              <a:gd name="T3" fmla="*/ 22 h 119"/>
              <a:gd name="T4" fmla="*/ 21 w 191"/>
              <a:gd name="T5" fmla="*/ 0 h 119"/>
              <a:gd name="T6" fmla="*/ 96 w 191"/>
              <a:gd name="T7" fmla="*/ 75 h 119"/>
              <a:gd name="T8" fmla="*/ 170 w 191"/>
              <a:gd name="T9" fmla="*/ 0 h 119"/>
              <a:gd name="T10" fmla="*/ 191 w 191"/>
              <a:gd name="T11" fmla="*/ 22 h 119"/>
              <a:gd name="T12" fmla="*/ 96 w 191"/>
              <a:gd name="T1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1" h="119">
                <a:moveTo>
                  <a:pt x="96" y="119"/>
                </a:moveTo>
                <a:lnTo>
                  <a:pt x="0" y="22"/>
                </a:lnTo>
                <a:lnTo>
                  <a:pt x="21" y="0"/>
                </a:lnTo>
                <a:lnTo>
                  <a:pt x="96" y="75"/>
                </a:lnTo>
                <a:lnTo>
                  <a:pt x="170" y="0"/>
                </a:lnTo>
                <a:lnTo>
                  <a:pt x="191" y="22"/>
                </a:lnTo>
                <a:lnTo>
                  <a:pt x="96" y="11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32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F835D5F3-9678-4C8F-9508-C3C0D187D8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r="1500"/>
          <a:stretch>
            <a:fillRect/>
          </a:stretch>
        </p:blipFill>
        <p:spPr/>
      </p:pic>
      <p:pic>
        <p:nvPicPr>
          <p:cNvPr id="59" name="Picture Placeholder 58">
            <a:extLst>
              <a:ext uri="{FF2B5EF4-FFF2-40B4-BE49-F238E27FC236}">
                <a16:creationId xmlns:a16="http://schemas.microsoft.com/office/drawing/2014/main" id="{DA964ECC-6EFA-4827-A5ED-EB6CCBDD262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4" r="28444"/>
          <a:stretch>
            <a:fillRect/>
          </a:stretch>
        </p:blipFill>
        <p:spPr/>
      </p:pic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2D2D074A-E6A5-4672-8D6F-A100291F1D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2" r="28442"/>
          <a:stretch>
            <a:fillRect/>
          </a:stretch>
        </p:blipFill>
        <p:spPr/>
      </p:pic>
      <p:pic>
        <p:nvPicPr>
          <p:cNvPr id="63" name="Picture Placeholder 62">
            <a:extLst>
              <a:ext uri="{FF2B5EF4-FFF2-40B4-BE49-F238E27FC236}">
                <a16:creationId xmlns:a16="http://schemas.microsoft.com/office/drawing/2014/main" id="{A217D21E-425B-4FE2-9CC9-DD2FB586DF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2" r="28442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7E8F98-2462-4565-9F7C-104F5002A46D}"/>
              </a:ext>
            </a:extLst>
          </p:cNvPr>
          <p:cNvSpPr/>
          <p:nvPr/>
        </p:nvSpPr>
        <p:spPr>
          <a:xfrm>
            <a:off x="423863" y="1546225"/>
            <a:ext cx="2771775" cy="428625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  <a:alpha val="37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00FF2-5FE7-4135-9BFD-5B947C327807}"/>
              </a:ext>
            </a:extLst>
          </p:cNvPr>
          <p:cNvSpPr/>
          <p:nvPr/>
        </p:nvSpPr>
        <p:spPr>
          <a:xfrm>
            <a:off x="3281363" y="1546225"/>
            <a:ext cx="2771775" cy="4286250"/>
          </a:xfrm>
          <a:prstGeom prst="rect">
            <a:avLst/>
          </a:prstGeom>
          <a:solidFill>
            <a:schemeClr val="tx2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E842E0-8ECF-43C9-AD98-3C000F8E6102}"/>
              </a:ext>
            </a:extLst>
          </p:cNvPr>
          <p:cNvSpPr/>
          <p:nvPr/>
        </p:nvSpPr>
        <p:spPr>
          <a:xfrm>
            <a:off x="6138863" y="1546225"/>
            <a:ext cx="2771775" cy="4286250"/>
          </a:xfrm>
          <a:prstGeom prst="rect">
            <a:avLst/>
          </a:prstGeom>
          <a:solidFill>
            <a:schemeClr val="tx2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36BA5C-8398-4F57-95C0-2FFB5E3E1F5B}"/>
              </a:ext>
            </a:extLst>
          </p:cNvPr>
          <p:cNvSpPr/>
          <p:nvPr/>
        </p:nvSpPr>
        <p:spPr>
          <a:xfrm>
            <a:off x="8996363" y="1546225"/>
            <a:ext cx="2771775" cy="4286250"/>
          </a:xfrm>
          <a:prstGeom prst="rect">
            <a:avLst/>
          </a:prstGeom>
          <a:solidFill>
            <a:schemeClr val="tx2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D9D418D-C6EE-4454-94F5-1370A42AFB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Work Portfolio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DAFA162-9977-4FEB-8510-A5E05A4F94A9}"/>
              </a:ext>
            </a:extLst>
          </p:cNvPr>
          <p:cNvCxnSpPr>
            <a:cxnSpLocks/>
          </p:cNvCxnSpPr>
          <p:nvPr/>
        </p:nvCxnSpPr>
        <p:spPr>
          <a:xfrm>
            <a:off x="9368764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C15DF5-2A8F-48FA-8682-A0646F4678E5}"/>
              </a:ext>
            </a:extLst>
          </p:cNvPr>
          <p:cNvGrpSpPr/>
          <p:nvPr/>
        </p:nvGrpSpPr>
        <p:grpSpPr>
          <a:xfrm>
            <a:off x="11276721" y="554836"/>
            <a:ext cx="327817" cy="363230"/>
            <a:chOff x="981231" y="2566987"/>
            <a:chExt cx="514350" cy="569913"/>
          </a:xfrm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FA23B8-498D-4E75-9F88-43B6C0772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421441A5-DF9B-48C9-B416-ADC3CCFAC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38E43B-D709-4145-881F-5A5CED64CE4A}"/>
              </a:ext>
            </a:extLst>
          </p:cNvPr>
          <p:cNvCxnSpPr>
            <a:cxnSpLocks/>
          </p:cNvCxnSpPr>
          <p:nvPr/>
        </p:nvCxnSpPr>
        <p:spPr>
          <a:xfrm flipH="1">
            <a:off x="619092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42F7B43-FDF1-48CB-9C00-CCBEF7AB8C3C}"/>
              </a:ext>
            </a:extLst>
          </p:cNvPr>
          <p:cNvGrpSpPr/>
          <p:nvPr/>
        </p:nvGrpSpPr>
        <p:grpSpPr>
          <a:xfrm>
            <a:off x="587462" y="554836"/>
            <a:ext cx="327817" cy="363230"/>
            <a:chOff x="981231" y="2566987"/>
            <a:chExt cx="514350" cy="569913"/>
          </a:xfrm>
        </p:grpSpPr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08A86269-F732-45DA-84CE-237807D5C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E8FE3BB5-5FB9-43C4-A4FE-87EBC7590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340DBB4-209A-468D-B561-156AE7CE7943}"/>
              </a:ext>
            </a:extLst>
          </p:cNvPr>
          <p:cNvSpPr txBox="1"/>
          <p:nvPr/>
        </p:nvSpPr>
        <p:spPr>
          <a:xfrm>
            <a:off x="696734" y="4735912"/>
            <a:ext cx="1580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  <a:latin typeface="+mj-lt"/>
              </a:rPr>
              <a:t>Best project in this year</a:t>
            </a:r>
            <a:endParaRPr lang="en-ID" sz="14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3" name="Freeform 17">
            <a:extLst>
              <a:ext uri="{FF2B5EF4-FFF2-40B4-BE49-F238E27FC236}">
                <a16:creationId xmlns:a16="http://schemas.microsoft.com/office/drawing/2014/main" id="{C864AA56-4B07-41FD-8290-7301CAFFACDF}"/>
              </a:ext>
            </a:extLst>
          </p:cNvPr>
          <p:cNvSpPr>
            <a:spLocks/>
          </p:cNvSpPr>
          <p:nvPr/>
        </p:nvSpPr>
        <p:spPr bwMode="auto">
          <a:xfrm>
            <a:off x="1589" y="5406642"/>
            <a:ext cx="945540" cy="1451357"/>
          </a:xfrm>
          <a:custGeom>
            <a:avLst/>
            <a:gdLst>
              <a:gd name="T0" fmla="*/ 1402 w 1402"/>
              <a:gd name="T1" fmla="*/ 0 h 2152"/>
              <a:gd name="T2" fmla="*/ 0 w 1402"/>
              <a:gd name="T3" fmla="*/ 901 h 2152"/>
              <a:gd name="T4" fmla="*/ 0 w 1402"/>
              <a:gd name="T5" fmla="*/ 2152 h 2152"/>
              <a:gd name="T6" fmla="*/ 354 w 1402"/>
              <a:gd name="T7" fmla="*/ 2152 h 2152"/>
              <a:gd name="T8" fmla="*/ 1402 w 1402"/>
              <a:gd name="T9" fmla="*/ 1478 h 2152"/>
              <a:gd name="T10" fmla="*/ 1402 w 1402"/>
              <a:gd name="T11" fmla="*/ 0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2" h="2152">
                <a:moveTo>
                  <a:pt x="1402" y="0"/>
                </a:moveTo>
                <a:lnTo>
                  <a:pt x="0" y="901"/>
                </a:lnTo>
                <a:lnTo>
                  <a:pt x="0" y="2152"/>
                </a:lnTo>
                <a:lnTo>
                  <a:pt x="354" y="2152"/>
                </a:lnTo>
                <a:lnTo>
                  <a:pt x="1402" y="1478"/>
                </a:lnTo>
                <a:lnTo>
                  <a:pt x="140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8">
            <a:extLst>
              <a:ext uri="{FF2B5EF4-FFF2-40B4-BE49-F238E27FC236}">
                <a16:creationId xmlns:a16="http://schemas.microsoft.com/office/drawing/2014/main" id="{4C846A1E-1E66-458E-B8A4-6B29D2CE1F47}"/>
              </a:ext>
            </a:extLst>
          </p:cNvPr>
          <p:cNvSpPr>
            <a:spLocks/>
          </p:cNvSpPr>
          <p:nvPr/>
        </p:nvSpPr>
        <p:spPr bwMode="auto">
          <a:xfrm>
            <a:off x="473685" y="5406642"/>
            <a:ext cx="945540" cy="1451357"/>
          </a:xfrm>
          <a:custGeom>
            <a:avLst/>
            <a:gdLst>
              <a:gd name="T0" fmla="*/ 1402 w 1402"/>
              <a:gd name="T1" fmla="*/ 0 h 2152"/>
              <a:gd name="T2" fmla="*/ 0 w 1402"/>
              <a:gd name="T3" fmla="*/ 901 h 2152"/>
              <a:gd name="T4" fmla="*/ 0 w 1402"/>
              <a:gd name="T5" fmla="*/ 2152 h 2152"/>
              <a:gd name="T6" fmla="*/ 354 w 1402"/>
              <a:gd name="T7" fmla="*/ 2152 h 2152"/>
              <a:gd name="T8" fmla="*/ 1402 w 1402"/>
              <a:gd name="T9" fmla="*/ 1478 h 2152"/>
              <a:gd name="T10" fmla="*/ 1402 w 1402"/>
              <a:gd name="T11" fmla="*/ 0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2" h="2152">
                <a:moveTo>
                  <a:pt x="1402" y="0"/>
                </a:moveTo>
                <a:lnTo>
                  <a:pt x="0" y="901"/>
                </a:lnTo>
                <a:lnTo>
                  <a:pt x="0" y="2152"/>
                </a:lnTo>
                <a:lnTo>
                  <a:pt x="354" y="2152"/>
                </a:lnTo>
                <a:lnTo>
                  <a:pt x="1402" y="1478"/>
                </a:lnTo>
                <a:lnTo>
                  <a:pt x="140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C260B6-7845-448C-AD99-835E35B078D7}"/>
              </a:ext>
            </a:extLst>
          </p:cNvPr>
          <p:cNvSpPr txBox="1"/>
          <p:nvPr/>
        </p:nvSpPr>
        <p:spPr>
          <a:xfrm>
            <a:off x="696734" y="1766452"/>
            <a:ext cx="1580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  <a:latin typeface="+mj-lt"/>
              </a:rPr>
              <a:t>2019</a:t>
            </a:r>
            <a:endParaRPr lang="en-ID" sz="14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4099CA-0FD4-4963-8527-F65753B3A7FD}"/>
              </a:ext>
            </a:extLst>
          </p:cNvPr>
          <p:cNvSpPr txBox="1"/>
          <p:nvPr/>
        </p:nvSpPr>
        <p:spPr>
          <a:xfrm rot="5400000">
            <a:off x="4305895" y="2728145"/>
            <a:ext cx="240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+mj-lt"/>
              </a:rPr>
              <a:t>Stationary design portfolio</a:t>
            </a:r>
            <a:endParaRPr lang="en-ID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E2643A3-7CAF-4760-9320-15A0FEAF3534}"/>
              </a:ext>
            </a:extLst>
          </p:cNvPr>
          <p:cNvSpPr txBox="1"/>
          <p:nvPr/>
        </p:nvSpPr>
        <p:spPr>
          <a:xfrm rot="5400000">
            <a:off x="7163395" y="2728145"/>
            <a:ext cx="240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+mj-lt"/>
              </a:rPr>
              <a:t>Stationary design portfolio</a:t>
            </a:r>
            <a:endParaRPr lang="en-ID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4282B1E-C657-4B77-8293-F3DC87FF55BD}"/>
              </a:ext>
            </a:extLst>
          </p:cNvPr>
          <p:cNvSpPr txBox="1"/>
          <p:nvPr/>
        </p:nvSpPr>
        <p:spPr>
          <a:xfrm rot="5400000">
            <a:off x="10020895" y="2728145"/>
            <a:ext cx="240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+mj-lt"/>
              </a:rPr>
              <a:t>Stationary design portfolio</a:t>
            </a:r>
            <a:endParaRPr lang="en-ID" b="1" dirty="0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8F2ADA0-2EAD-499B-9ABC-839939AE31ED}"/>
              </a:ext>
            </a:extLst>
          </p:cNvPr>
          <p:cNvCxnSpPr>
            <a:cxnSpLocks/>
          </p:cNvCxnSpPr>
          <p:nvPr/>
        </p:nvCxnSpPr>
        <p:spPr>
          <a:xfrm>
            <a:off x="3632200" y="4638888"/>
            <a:ext cx="1742471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7CFDCA5C-C4B2-4615-8DAD-9E733687FF58}"/>
              </a:ext>
            </a:extLst>
          </p:cNvPr>
          <p:cNvSpPr/>
          <p:nvPr/>
        </p:nvSpPr>
        <p:spPr>
          <a:xfrm>
            <a:off x="5522883" y="4530275"/>
            <a:ext cx="221995" cy="221995"/>
          </a:xfrm>
          <a:prstGeom prst="ellipse">
            <a:avLst/>
          </a:prstGeom>
          <a:noFill/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097096E2-9A5A-444A-B932-373223AF4B51}"/>
              </a:ext>
            </a:extLst>
          </p:cNvPr>
          <p:cNvSpPr>
            <a:spLocks/>
          </p:cNvSpPr>
          <p:nvPr/>
        </p:nvSpPr>
        <p:spPr bwMode="auto">
          <a:xfrm>
            <a:off x="5581651" y="4615875"/>
            <a:ext cx="104458" cy="65081"/>
          </a:xfrm>
          <a:custGeom>
            <a:avLst/>
            <a:gdLst>
              <a:gd name="T0" fmla="*/ 96 w 191"/>
              <a:gd name="T1" fmla="*/ 119 h 119"/>
              <a:gd name="T2" fmla="*/ 0 w 191"/>
              <a:gd name="T3" fmla="*/ 22 h 119"/>
              <a:gd name="T4" fmla="*/ 21 w 191"/>
              <a:gd name="T5" fmla="*/ 0 h 119"/>
              <a:gd name="T6" fmla="*/ 96 w 191"/>
              <a:gd name="T7" fmla="*/ 75 h 119"/>
              <a:gd name="T8" fmla="*/ 170 w 191"/>
              <a:gd name="T9" fmla="*/ 0 h 119"/>
              <a:gd name="T10" fmla="*/ 191 w 191"/>
              <a:gd name="T11" fmla="*/ 22 h 119"/>
              <a:gd name="T12" fmla="*/ 96 w 191"/>
              <a:gd name="T1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1" h="119">
                <a:moveTo>
                  <a:pt x="96" y="119"/>
                </a:moveTo>
                <a:lnTo>
                  <a:pt x="0" y="22"/>
                </a:lnTo>
                <a:lnTo>
                  <a:pt x="21" y="0"/>
                </a:lnTo>
                <a:lnTo>
                  <a:pt x="96" y="75"/>
                </a:lnTo>
                <a:lnTo>
                  <a:pt x="170" y="0"/>
                </a:lnTo>
                <a:lnTo>
                  <a:pt x="191" y="22"/>
                </a:lnTo>
                <a:lnTo>
                  <a:pt x="96" y="11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343FF20-239C-47F9-9352-A81931355B1E}"/>
              </a:ext>
            </a:extLst>
          </p:cNvPr>
          <p:cNvSpPr txBox="1"/>
          <p:nvPr/>
        </p:nvSpPr>
        <p:spPr>
          <a:xfrm>
            <a:off x="3529697" y="4796494"/>
            <a:ext cx="2200053" cy="7602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2"/>
                </a:solidFill>
              </a:rPr>
              <a:t>A wonderful serenity has taken possession of my entire soul, like these sweet mornings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D90B772-97E5-42F1-8EC0-0534CBCA3FAC}"/>
              </a:ext>
            </a:extLst>
          </p:cNvPr>
          <p:cNvCxnSpPr>
            <a:cxnSpLocks/>
          </p:cNvCxnSpPr>
          <p:nvPr/>
        </p:nvCxnSpPr>
        <p:spPr>
          <a:xfrm>
            <a:off x="6489700" y="4638888"/>
            <a:ext cx="1742471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7CDC061B-A7B3-4CD3-A0EC-F6169051C09C}"/>
              </a:ext>
            </a:extLst>
          </p:cNvPr>
          <p:cNvSpPr/>
          <p:nvPr/>
        </p:nvSpPr>
        <p:spPr>
          <a:xfrm>
            <a:off x="8380383" y="4530275"/>
            <a:ext cx="221995" cy="221995"/>
          </a:xfrm>
          <a:prstGeom prst="ellipse">
            <a:avLst/>
          </a:prstGeom>
          <a:noFill/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">
            <a:extLst>
              <a:ext uri="{FF2B5EF4-FFF2-40B4-BE49-F238E27FC236}">
                <a16:creationId xmlns:a16="http://schemas.microsoft.com/office/drawing/2014/main" id="{DB3084F4-52AF-4023-A08C-B1623578A384}"/>
              </a:ext>
            </a:extLst>
          </p:cNvPr>
          <p:cNvSpPr>
            <a:spLocks/>
          </p:cNvSpPr>
          <p:nvPr/>
        </p:nvSpPr>
        <p:spPr bwMode="auto">
          <a:xfrm>
            <a:off x="8439151" y="4615875"/>
            <a:ext cx="104458" cy="65081"/>
          </a:xfrm>
          <a:custGeom>
            <a:avLst/>
            <a:gdLst>
              <a:gd name="T0" fmla="*/ 96 w 191"/>
              <a:gd name="T1" fmla="*/ 119 h 119"/>
              <a:gd name="T2" fmla="*/ 0 w 191"/>
              <a:gd name="T3" fmla="*/ 22 h 119"/>
              <a:gd name="T4" fmla="*/ 21 w 191"/>
              <a:gd name="T5" fmla="*/ 0 h 119"/>
              <a:gd name="T6" fmla="*/ 96 w 191"/>
              <a:gd name="T7" fmla="*/ 75 h 119"/>
              <a:gd name="T8" fmla="*/ 170 w 191"/>
              <a:gd name="T9" fmla="*/ 0 h 119"/>
              <a:gd name="T10" fmla="*/ 191 w 191"/>
              <a:gd name="T11" fmla="*/ 22 h 119"/>
              <a:gd name="T12" fmla="*/ 96 w 191"/>
              <a:gd name="T1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1" h="119">
                <a:moveTo>
                  <a:pt x="96" y="119"/>
                </a:moveTo>
                <a:lnTo>
                  <a:pt x="0" y="22"/>
                </a:lnTo>
                <a:lnTo>
                  <a:pt x="21" y="0"/>
                </a:lnTo>
                <a:lnTo>
                  <a:pt x="96" y="75"/>
                </a:lnTo>
                <a:lnTo>
                  <a:pt x="170" y="0"/>
                </a:lnTo>
                <a:lnTo>
                  <a:pt x="191" y="22"/>
                </a:lnTo>
                <a:lnTo>
                  <a:pt x="96" y="11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932F1D0-77E8-4666-BD41-8B5DACF7E340}"/>
              </a:ext>
            </a:extLst>
          </p:cNvPr>
          <p:cNvSpPr txBox="1"/>
          <p:nvPr/>
        </p:nvSpPr>
        <p:spPr>
          <a:xfrm>
            <a:off x="6387197" y="4796494"/>
            <a:ext cx="2200053" cy="7602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2"/>
                </a:solidFill>
              </a:rPr>
              <a:t>A wonderful serenity has taken possession of my entire soul, like these sweet mornings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4B279C1-D049-4CBE-A84D-38D1D655BB2E}"/>
              </a:ext>
            </a:extLst>
          </p:cNvPr>
          <p:cNvCxnSpPr>
            <a:cxnSpLocks/>
          </p:cNvCxnSpPr>
          <p:nvPr/>
        </p:nvCxnSpPr>
        <p:spPr>
          <a:xfrm>
            <a:off x="9347200" y="4638888"/>
            <a:ext cx="1742471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57B6D189-1EE9-4E6E-A481-4F0D6DD640F1}"/>
              </a:ext>
            </a:extLst>
          </p:cNvPr>
          <p:cNvSpPr/>
          <p:nvPr/>
        </p:nvSpPr>
        <p:spPr>
          <a:xfrm>
            <a:off x="11237883" y="4530275"/>
            <a:ext cx="221995" cy="221995"/>
          </a:xfrm>
          <a:prstGeom prst="ellipse">
            <a:avLst/>
          </a:prstGeom>
          <a:noFill/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">
            <a:extLst>
              <a:ext uri="{FF2B5EF4-FFF2-40B4-BE49-F238E27FC236}">
                <a16:creationId xmlns:a16="http://schemas.microsoft.com/office/drawing/2014/main" id="{696E740A-1034-4ACA-95D4-B2CF47D01ADD}"/>
              </a:ext>
            </a:extLst>
          </p:cNvPr>
          <p:cNvSpPr>
            <a:spLocks/>
          </p:cNvSpPr>
          <p:nvPr/>
        </p:nvSpPr>
        <p:spPr bwMode="auto">
          <a:xfrm>
            <a:off x="11296651" y="4615875"/>
            <a:ext cx="104458" cy="65081"/>
          </a:xfrm>
          <a:custGeom>
            <a:avLst/>
            <a:gdLst>
              <a:gd name="T0" fmla="*/ 96 w 191"/>
              <a:gd name="T1" fmla="*/ 119 h 119"/>
              <a:gd name="T2" fmla="*/ 0 w 191"/>
              <a:gd name="T3" fmla="*/ 22 h 119"/>
              <a:gd name="T4" fmla="*/ 21 w 191"/>
              <a:gd name="T5" fmla="*/ 0 h 119"/>
              <a:gd name="T6" fmla="*/ 96 w 191"/>
              <a:gd name="T7" fmla="*/ 75 h 119"/>
              <a:gd name="T8" fmla="*/ 170 w 191"/>
              <a:gd name="T9" fmla="*/ 0 h 119"/>
              <a:gd name="T10" fmla="*/ 191 w 191"/>
              <a:gd name="T11" fmla="*/ 22 h 119"/>
              <a:gd name="T12" fmla="*/ 96 w 191"/>
              <a:gd name="T1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1" h="119">
                <a:moveTo>
                  <a:pt x="96" y="119"/>
                </a:moveTo>
                <a:lnTo>
                  <a:pt x="0" y="22"/>
                </a:lnTo>
                <a:lnTo>
                  <a:pt x="21" y="0"/>
                </a:lnTo>
                <a:lnTo>
                  <a:pt x="96" y="75"/>
                </a:lnTo>
                <a:lnTo>
                  <a:pt x="170" y="0"/>
                </a:lnTo>
                <a:lnTo>
                  <a:pt x="191" y="22"/>
                </a:lnTo>
                <a:lnTo>
                  <a:pt x="96" y="11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8397898-C6C0-4109-A3C0-7622B0FA75AF}"/>
              </a:ext>
            </a:extLst>
          </p:cNvPr>
          <p:cNvSpPr txBox="1"/>
          <p:nvPr/>
        </p:nvSpPr>
        <p:spPr>
          <a:xfrm>
            <a:off x="9244697" y="4796494"/>
            <a:ext cx="2200053" cy="7602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2"/>
                </a:solidFill>
              </a:rPr>
              <a:t>A wonderful serenity has taken possession of my entire soul, like these sweet mornings</a:t>
            </a:r>
          </a:p>
        </p:txBody>
      </p:sp>
    </p:spTree>
    <p:extLst>
      <p:ext uri="{BB962C8B-B14F-4D97-AF65-F5344CB8AC3E}">
        <p14:creationId xmlns:p14="http://schemas.microsoft.com/office/powerpoint/2010/main" val="315483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A6F637-3696-4C6F-BBE2-0DE94B7070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Detail Project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CAA4EB-2390-447F-AC3C-4564D2F06EBA}"/>
              </a:ext>
            </a:extLst>
          </p:cNvPr>
          <p:cNvCxnSpPr>
            <a:cxnSpLocks/>
          </p:cNvCxnSpPr>
          <p:nvPr/>
        </p:nvCxnSpPr>
        <p:spPr>
          <a:xfrm>
            <a:off x="9368764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14CF5429-5482-4E4B-B27D-928255F8A054}"/>
              </a:ext>
            </a:extLst>
          </p:cNvPr>
          <p:cNvGrpSpPr/>
          <p:nvPr/>
        </p:nvGrpSpPr>
        <p:grpSpPr>
          <a:xfrm>
            <a:off x="11276721" y="554836"/>
            <a:ext cx="327817" cy="363230"/>
            <a:chOff x="981231" y="2566987"/>
            <a:chExt cx="514350" cy="569913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B449613-032E-4BCA-8A80-17E019CE9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DCF7C94-2F34-4EED-A4CE-BE10F3BE1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1ECDBB-8538-4011-ABA2-4CD24064D420}"/>
              </a:ext>
            </a:extLst>
          </p:cNvPr>
          <p:cNvCxnSpPr>
            <a:cxnSpLocks/>
          </p:cNvCxnSpPr>
          <p:nvPr/>
        </p:nvCxnSpPr>
        <p:spPr>
          <a:xfrm flipH="1">
            <a:off x="619092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7789D5-9A94-450C-AA28-8573AE93CC4E}"/>
              </a:ext>
            </a:extLst>
          </p:cNvPr>
          <p:cNvGrpSpPr/>
          <p:nvPr/>
        </p:nvGrpSpPr>
        <p:grpSpPr>
          <a:xfrm>
            <a:off x="587462" y="554836"/>
            <a:ext cx="327817" cy="363230"/>
            <a:chOff x="981231" y="2566987"/>
            <a:chExt cx="514350" cy="569913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343B050B-8C15-449B-BFF8-0573CEF33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5B30F60-9F02-4CD0-BC96-7369E2197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112D196-F558-4713-A86A-FC1199164679}"/>
              </a:ext>
            </a:extLst>
          </p:cNvPr>
          <p:cNvSpPr txBox="1"/>
          <p:nvPr/>
        </p:nvSpPr>
        <p:spPr>
          <a:xfrm>
            <a:off x="6353730" y="2456617"/>
            <a:ext cx="4725435" cy="11708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/>
              <a:t>A wonderful serenity has taken possession of my entire soul, like these sweet mornings of spring which I enjoy with my whole heart. I am alone, and feel the charm of existence in this spot, which was created for the bliss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C4E222-A404-4C06-A52F-880780577A8D}"/>
              </a:ext>
            </a:extLst>
          </p:cNvPr>
          <p:cNvSpPr txBox="1"/>
          <p:nvPr/>
        </p:nvSpPr>
        <p:spPr>
          <a:xfrm>
            <a:off x="6353729" y="1992692"/>
            <a:ext cx="3836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Stationary project </a:t>
            </a:r>
            <a:endParaRPr lang="en-ID" sz="2400" b="1" dirty="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440D6C-C54D-4100-BC27-F91BF4C25D30}"/>
              </a:ext>
            </a:extLst>
          </p:cNvPr>
          <p:cNvSpPr txBox="1"/>
          <p:nvPr/>
        </p:nvSpPr>
        <p:spPr>
          <a:xfrm>
            <a:off x="6325661" y="4409534"/>
            <a:ext cx="3852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About this proposal marketing</a:t>
            </a:r>
            <a:endParaRPr lang="en-ID" sz="1600" b="1" dirty="0"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2B92B9-C95E-455E-98A0-23384CEA509D}"/>
              </a:ext>
            </a:extLst>
          </p:cNvPr>
          <p:cNvGrpSpPr/>
          <p:nvPr/>
        </p:nvGrpSpPr>
        <p:grpSpPr>
          <a:xfrm>
            <a:off x="6437308" y="3837700"/>
            <a:ext cx="332993" cy="368965"/>
            <a:chOff x="981231" y="2566987"/>
            <a:chExt cx="514350" cy="569913"/>
          </a:xfrm>
        </p:grpSpPr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43340844-9ABC-4976-B7F9-79E5189E1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9A313F6D-2A88-4EFE-A8BF-366C17429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8CF54BD-8780-4E23-8D25-96CE55512345}"/>
              </a:ext>
            </a:extLst>
          </p:cNvPr>
          <p:cNvCxnSpPr>
            <a:cxnSpLocks/>
          </p:cNvCxnSpPr>
          <p:nvPr/>
        </p:nvCxnSpPr>
        <p:spPr>
          <a:xfrm>
            <a:off x="6325662" y="4878949"/>
            <a:ext cx="3434665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569E2E3D-AC74-469D-B76F-C346F74AE1B5}"/>
              </a:ext>
            </a:extLst>
          </p:cNvPr>
          <p:cNvSpPr/>
          <p:nvPr/>
        </p:nvSpPr>
        <p:spPr>
          <a:xfrm>
            <a:off x="9908539" y="4770336"/>
            <a:ext cx="221995" cy="221995"/>
          </a:xfrm>
          <a:prstGeom prst="ellipse">
            <a:avLst/>
          </a:prstGeom>
          <a:noFill/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F24F41E3-78D1-4A58-B5D6-E03460C053A6}"/>
              </a:ext>
            </a:extLst>
          </p:cNvPr>
          <p:cNvSpPr>
            <a:spLocks/>
          </p:cNvSpPr>
          <p:nvPr/>
        </p:nvSpPr>
        <p:spPr bwMode="auto">
          <a:xfrm>
            <a:off x="9967307" y="4855936"/>
            <a:ext cx="104458" cy="65081"/>
          </a:xfrm>
          <a:custGeom>
            <a:avLst/>
            <a:gdLst>
              <a:gd name="T0" fmla="*/ 96 w 191"/>
              <a:gd name="T1" fmla="*/ 119 h 119"/>
              <a:gd name="T2" fmla="*/ 0 w 191"/>
              <a:gd name="T3" fmla="*/ 22 h 119"/>
              <a:gd name="T4" fmla="*/ 21 w 191"/>
              <a:gd name="T5" fmla="*/ 0 h 119"/>
              <a:gd name="T6" fmla="*/ 96 w 191"/>
              <a:gd name="T7" fmla="*/ 75 h 119"/>
              <a:gd name="T8" fmla="*/ 170 w 191"/>
              <a:gd name="T9" fmla="*/ 0 h 119"/>
              <a:gd name="T10" fmla="*/ 191 w 191"/>
              <a:gd name="T11" fmla="*/ 22 h 119"/>
              <a:gd name="T12" fmla="*/ 96 w 191"/>
              <a:gd name="T1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1" h="119">
                <a:moveTo>
                  <a:pt x="96" y="119"/>
                </a:moveTo>
                <a:lnTo>
                  <a:pt x="0" y="22"/>
                </a:lnTo>
                <a:lnTo>
                  <a:pt x="21" y="0"/>
                </a:lnTo>
                <a:lnTo>
                  <a:pt x="96" y="75"/>
                </a:lnTo>
                <a:lnTo>
                  <a:pt x="170" y="0"/>
                </a:lnTo>
                <a:lnTo>
                  <a:pt x="191" y="22"/>
                </a:lnTo>
                <a:lnTo>
                  <a:pt x="96" y="11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9517DE-FDEE-40C9-A56C-BD30B2D5C08F}"/>
              </a:ext>
            </a:extLst>
          </p:cNvPr>
          <p:cNvSpPr txBox="1"/>
          <p:nvPr/>
        </p:nvSpPr>
        <p:spPr>
          <a:xfrm>
            <a:off x="6325662" y="5078372"/>
            <a:ext cx="1733510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 dirty="0"/>
              <a:t>Point increasement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AEC997-752F-483B-B6FF-2F9E7CA7CF0C}"/>
              </a:ext>
            </a:extLst>
          </p:cNvPr>
          <p:cNvSpPr txBox="1"/>
          <p:nvPr/>
        </p:nvSpPr>
        <p:spPr>
          <a:xfrm>
            <a:off x="6325662" y="5344501"/>
            <a:ext cx="1907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32.856</a:t>
            </a:r>
            <a:endParaRPr lang="en-ID" sz="3200" b="1" dirty="0"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51CE99-0D68-4679-8F68-4FB92F4740C0}"/>
              </a:ext>
            </a:extLst>
          </p:cNvPr>
          <p:cNvSpPr txBox="1"/>
          <p:nvPr/>
        </p:nvSpPr>
        <p:spPr>
          <a:xfrm>
            <a:off x="8332729" y="5333639"/>
            <a:ext cx="1845430" cy="6168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A wonderful serenity taken possession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3407D5-B9A2-48CD-ADE1-47AA60143D65}"/>
              </a:ext>
            </a:extLst>
          </p:cNvPr>
          <p:cNvSpPr txBox="1"/>
          <p:nvPr/>
        </p:nvSpPr>
        <p:spPr>
          <a:xfrm>
            <a:off x="8332729" y="5077931"/>
            <a:ext cx="1907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Description</a:t>
            </a:r>
            <a:endParaRPr lang="en-ID" sz="1600" b="1" dirty="0">
              <a:latin typeface="+mj-lt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6B4029E-640E-415B-AFD1-677B4F0CE55D}"/>
              </a:ext>
            </a:extLst>
          </p:cNvPr>
          <p:cNvCxnSpPr/>
          <p:nvPr/>
        </p:nvCxnSpPr>
        <p:spPr>
          <a:xfrm>
            <a:off x="8079992" y="5153969"/>
            <a:ext cx="0" cy="69910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3161FE9-26DA-42FE-870A-8C1781E21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5" r="130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6743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D98931-4966-4A3F-A2B3-6CB6ACA405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29" y="554181"/>
            <a:ext cx="5484980" cy="6303819"/>
          </a:xfrm>
          <a:prstGeom prst="rect">
            <a:avLst/>
          </a:prstGeom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2232A43-7E1C-46C2-BBC1-CF66C17E542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3" r="31733"/>
          <a:stretch>
            <a:fillRect/>
          </a:stretch>
        </p:blipFill>
        <p:spPr/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5BE8F0CF-A24E-4362-9DD8-21FBE6B34011}"/>
              </a:ext>
            </a:extLst>
          </p:cNvPr>
          <p:cNvSpPr>
            <a:spLocks/>
          </p:cNvSpPr>
          <p:nvPr/>
        </p:nvSpPr>
        <p:spPr bwMode="auto">
          <a:xfrm>
            <a:off x="1196430" y="4158170"/>
            <a:ext cx="549326" cy="913001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196FDA8F-9014-4AE1-9E09-C32802BD9709}"/>
              </a:ext>
            </a:extLst>
          </p:cNvPr>
          <p:cNvSpPr>
            <a:spLocks/>
          </p:cNvSpPr>
          <p:nvPr/>
        </p:nvSpPr>
        <p:spPr bwMode="auto">
          <a:xfrm>
            <a:off x="4044634" y="1659675"/>
            <a:ext cx="1064551" cy="1769325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EE67287-E6EA-4878-94ED-195172247B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83400" y="1046816"/>
            <a:ext cx="4991100" cy="17637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Smartphone Mockup</a:t>
            </a: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82BF146D-30F6-4164-87BA-E6CFE177E7FF}"/>
              </a:ext>
            </a:extLst>
          </p:cNvPr>
          <p:cNvSpPr>
            <a:spLocks/>
          </p:cNvSpPr>
          <p:nvPr/>
        </p:nvSpPr>
        <p:spPr bwMode="auto">
          <a:xfrm>
            <a:off x="4998611" y="-9652"/>
            <a:ext cx="549326" cy="913001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4F3577-7E87-4A2B-B3D3-35E3E767DBF3}"/>
              </a:ext>
            </a:extLst>
          </p:cNvPr>
          <p:cNvSpPr>
            <a:spLocks/>
          </p:cNvSpPr>
          <p:nvPr/>
        </p:nvSpPr>
        <p:spPr bwMode="auto">
          <a:xfrm>
            <a:off x="126949" y="2794001"/>
            <a:ext cx="767388" cy="1275428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2687E8F-7596-42FE-B0BE-B471674568A9}"/>
              </a:ext>
            </a:extLst>
          </p:cNvPr>
          <p:cNvSpPr>
            <a:spLocks/>
          </p:cNvSpPr>
          <p:nvPr/>
        </p:nvSpPr>
        <p:spPr bwMode="auto">
          <a:xfrm>
            <a:off x="-321900" y="5088675"/>
            <a:ext cx="1064551" cy="1769325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996EFB36-3AFA-4457-AF22-7F602FFF474F}"/>
              </a:ext>
            </a:extLst>
          </p:cNvPr>
          <p:cNvSpPr>
            <a:spLocks/>
          </p:cNvSpPr>
          <p:nvPr/>
        </p:nvSpPr>
        <p:spPr bwMode="auto">
          <a:xfrm>
            <a:off x="5204692" y="3235984"/>
            <a:ext cx="846096" cy="1406244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4FA903E-9D38-4C88-8BAA-2781BF18ECA2}"/>
              </a:ext>
            </a:extLst>
          </p:cNvPr>
          <p:cNvCxnSpPr>
            <a:cxnSpLocks/>
          </p:cNvCxnSpPr>
          <p:nvPr/>
        </p:nvCxnSpPr>
        <p:spPr>
          <a:xfrm>
            <a:off x="9368764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18E15E9-0B4A-4AFD-BFFE-8EFF60D1BECF}"/>
              </a:ext>
            </a:extLst>
          </p:cNvPr>
          <p:cNvGrpSpPr/>
          <p:nvPr/>
        </p:nvGrpSpPr>
        <p:grpSpPr>
          <a:xfrm>
            <a:off x="11276721" y="554836"/>
            <a:ext cx="327817" cy="363230"/>
            <a:chOff x="981231" y="2566987"/>
            <a:chExt cx="514350" cy="569913"/>
          </a:xfrm>
        </p:grpSpPr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38A486D-9D34-4987-BDC0-790C43A63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5A6FBAA2-4AA3-43E7-B15D-B7FFA5597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AEB01B0-DDCC-4CF5-A21F-D144D79A2146}"/>
              </a:ext>
            </a:extLst>
          </p:cNvPr>
          <p:cNvSpPr txBox="1"/>
          <p:nvPr/>
        </p:nvSpPr>
        <p:spPr>
          <a:xfrm>
            <a:off x="6919745" y="3638549"/>
            <a:ext cx="3976855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/>
              <a:t>A wonderful serenity has taken possession of my entire soul, like these sweet mornings of spring which I enjoy with my whole heart.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CAA85C-8BF5-46FA-979A-D32039AEA449}"/>
              </a:ext>
            </a:extLst>
          </p:cNvPr>
          <p:cNvSpPr txBox="1"/>
          <p:nvPr/>
        </p:nvSpPr>
        <p:spPr>
          <a:xfrm>
            <a:off x="6919744" y="2645122"/>
            <a:ext cx="4065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Our work showcase available in smartphone</a:t>
            </a:r>
            <a:endParaRPr lang="en-ID" sz="2400" dirty="0"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9D7E1A-193D-4AAE-84C3-53A681DAA449}"/>
              </a:ext>
            </a:extLst>
          </p:cNvPr>
          <p:cNvSpPr/>
          <p:nvPr/>
        </p:nvSpPr>
        <p:spPr>
          <a:xfrm>
            <a:off x="6987662" y="4929352"/>
            <a:ext cx="1766267" cy="44879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557C05-055A-4592-B14B-103A06F86C80}"/>
              </a:ext>
            </a:extLst>
          </p:cNvPr>
          <p:cNvGrpSpPr/>
          <p:nvPr/>
        </p:nvGrpSpPr>
        <p:grpSpPr>
          <a:xfrm>
            <a:off x="7170625" y="5045913"/>
            <a:ext cx="180748" cy="200274"/>
            <a:chOff x="981231" y="2566987"/>
            <a:chExt cx="514350" cy="569913"/>
          </a:xfrm>
          <a:solidFill>
            <a:schemeClr val="bg1"/>
          </a:solidFill>
        </p:grpSpPr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3A46A4B1-1890-47EE-AD56-9B96F7136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7F8DA6FD-A9EB-4AAB-9471-3A55957F8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EDBBED2-B09A-4826-BCC2-6AEB4211F2D9}"/>
              </a:ext>
            </a:extLst>
          </p:cNvPr>
          <p:cNvSpPr txBox="1"/>
          <p:nvPr/>
        </p:nvSpPr>
        <p:spPr>
          <a:xfrm>
            <a:off x="7440272" y="5015245"/>
            <a:ext cx="1313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+mj-lt"/>
              </a:rPr>
              <a:t>Go next slide</a:t>
            </a:r>
            <a:endParaRPr lang="en-ID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D97501-79FA-4728-A93D-DDC2DF9FC507}"/>
              </a:ext>
            </a:extLst>
          </p:cNvPr>
          <p:cNvSpPr txBox="1"/>
          <p:nvPr/>
        </p:nvSpPr>
        <p:spPr>
          <a:xfrm>
            <a:off x="9087965" y="5015519"/>
            <a:ext cx="1102196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1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Detail more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C8258BFA-B729-42C3-A5F3-CCA6AF87938C}"/>
              </a:ext>
            </a:extLst>
          </p:cNvPr>
          <p:cNvSpPr>
            <a:spLocks/>
          </p:cNvSpPr>
          <p:nvPr/>
        </p:nvSpPr>
        <p:spPr bwMode="auto">
          <a:xfrm>
            <a:off x="2032886" y="4784488"/>
            <a:ext cx="1150658" cy="1912437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60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F0DE82-3F8A-4F1E-996E-87E3BCD9BDD8}"/>
              </a:ext>
            </a:extLst>
          </p:cNvPr>
          <p:cNvSpPr/>
          <p:nvPr/>
        </p:nvSpPr>
        <p:spPr>
          <a:xfrm>
            <a:off x="624114" y="4165600"/>
            <a:ext cx="6096727" cy="226422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8D85604-98BB-495F-8687-2F0693D9955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r="3618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8AA9916-975C-4E85-BE01-A4BFF1800F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r="4242"/>
          <a:stretch>
            <a:fillRect/>
          </a:stretch>
        </p:blipFill>
        <p:spPr/>
      </p:pic>
      <p:sp>
        <p:nvSpPr>
          <p:cNvPr id="60" name="Freeform 17">
            <a:extLst>
              <a:ext uri="{FF2B5EF4-FFF2-40B4-BE49-F238E27FC236}">
                <a16:creationId xmlns:a16="http://schemas.microsoft.com/office/drawing/2014/main" id="{D58FDC1F-8E64-47CE-9877-29B519BBA6A6}"/>
              </a:ext>
            </a:extLst>
          </p:cNvPr>
          <p:cNvSpPr>
            <a:spLocks/>
          </p:cNvSpPr>
          <p:nvPr/>
        </p:nvSpPr>
        <p:spPr bwMode="auto">
          <a:xfrm>
            <a:off x="2463062" y="4329863"/>
            <a:ext cx="923076" cy="1416875"/>
          </a:xfrm>
          <a:custGeom>
            <a:avLst/>
            <a:gdLst>
              <a:gd name="T0" fmla="*/ 1402 w 1402"/>
              <a:gd name="T1" fmla="*/ 0 h 2152"/>
              <a:gd name="T2" fmla="*/ 0 w 1402"/>
              <a:gd name="T3" fmla="*/ 901 h 2152"/>
              <a:gd name="T4" fmla="*/ 0 w 1402"/>
              <a:gd name="T5" fmla="*/ 2152 h 2152"/>
              <a:gd name="T6" fmla="*/ 354 w 1402"/>
              <a:gd name="T7" fmla="*/ 2152 h 2152"/>
              <a:gd name="T8" fmla="*/ 1402 w 1402"/>
              <a:gd name="T9" fmla="*/ 1478 h 2152"/>
              <a:gd name="T10" fmla="*/ 1402 w 1402"/>
              <a:gd name="T11" fmla="*/ 0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2" h="2152">
                <a:moveTo>
                  <a:pt x="1402" y="0"/>
                </a:moveTo>
                <a:lnTo>
                  <a:pt x="0" y="901"/>
                </a:lnTo>
                <a:lnTo>
                  <a:pt x="0" y="2152"/>
                </a:lnTo>
                <a:lnTo>
                  <a:pt x="354" y="2152"/>
                </a:lnTo>
                <a:lnTo>
                  <a:pt x="1402" y="1478"/>
                </a:lnTo>
                <a:lnTo>
                  <a:pt x="140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18">
            <a:extLst>
              <a:ext uri="{FF2B5EF4-FFF2-40B4-BE49-F238E27FC236}">
                <a16:creationId xmlns:a16="http://schemas.microsoft.com/office/drawing/2014/main" id="{8210B3F5-131A-4B45-AA43-B8DE3DF7C5F0}"/>
              </a:ext>
            </a:extLst>
          </p:cNvPr>
          <p:cNvSpPr>
            <a:spLocks/>
          </p:cNvSpPr>
          <p:nvPr/>
        </p:nvSpPr>
        <p:spPr bwMode="auto">
          <a:xfrm>
            <a:off x="2919582" y="4404735"/>
            <a:ext cx="658641" cy="1010981"/>
          </a:xfrm>
          <a:custGeom>
            <a:avLst/>
            <a:gdLst>
              <a:gd name="T0" fmla="*/ 1402 w 1402"/>
              <a:gd name="T1" fmla="*/ 0 h 2152"/>
              <a:gd name="T2" fmla="*/ 0 w 1402"/>
              <a:gd name="T3" fmla="*/ 901 h 2152"/>
              <a:gd name="T4" fmla="*/ 0 w 1402"/>
              <a:gd name="T5" fmla="*/ 2152 h 2152"/>
              <a:gd name="T6" fmla="*/ 354 w 1402"/>
              <a:gd name="T7" fmla="*/ 2152 h 2152"/>
              <a:gd name="T8" fmla="*/ 1402 w 1402"/>
              <a:gd name="T9" fmla="*/ 1478 h 2152"/>
              <a:gd name="T10" fmla="*/ 1402 w 1402"/>
              <a:gd name="T11" fmla="*/ 0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2" h="2152">
                <a:moveTo>
                  <a:pt x="1402" y="0"/>
                </a:moveTo>
                <a:lnTo>
                  <a:pt x="0" y="901"/>
                </a:lnTo>
                <a:lnTo>
                  <a:pt x="0" y="2152"/>
                </a:lnTo>
                <a:lnTo>
                  <a:pt x="354" y="2152"/>
                </a:lnTo>
                <a:lnTo>
                  <a:pt x="1402" y="1478"/>
                </a:lnTo>
                <a:lnTo>
                  <a:pt x="140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350ED59-E9AE-4853-BBB6-7A595192BCE4}"/>
              </a:ext>
            </a:extLst>
          </p:cNvPr>
          <p:cNvCxnSpPr>
            <a:cxnSpLocks/>
          </p:cNvCxnSpPr>
          <p:nvPr/>
        </p:nvCxnSpPr>
        <p:spPr>
          <a:xfrm>
            <a:off x="9359900" y="4141928"/>
            <a:ext cx="20701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17">
            <a:extLst>
              <a:ext uri="{FF2B5EF4-FFF2-40B4-BE49-F238E27FC236}">
                <a16:creationId xmlns:a16="http://schemas.microsoft.com/office/drawing/2014/main" id="{D8F615D3-7537-47DE-A57B-C46117E620F9}"/>
              </a:ext>
            </a:extLst>
          </p:cNvPr>
          <p:cNvSpPr>
            <a:spLocks/>
          </p:cNvSpPr>
          <p:nvPr/>
        </p:nvSpPr>
        <p:spPr bwMode="auto">
          <a:xfrm>
            <a:off x="624114" y="5168395"/>
            <a:ext cx="821808" cy="1261434"/>
          </a:xfrm>
          <a:custGeom>
            <a:avLst/>
            <a:gdLst>
              <a:gd name="T0" fmla="*/ 1402 w 1402"/>
              <a:gd name="T1" fmla="*/ 0 h 2152"/>
              <a:gd name="T2" fmla="*/ 0 w 1402"/>
              <a:gd name="T3" fmla="*/ 901 h 2152"/>
              <a:gd name="T4" fmla="*/ 0 w 1402"/>
              <a:gd name="T5" fmla="*/ 2152 h 2152"/>
              <a:gd name="T6" fmla="*/ 354 w 1402"/>
              <a:gd name="T7" fmla="*/ 2152 h 2152"/>
              <a:gd name="T8" fmla="*/ 1402 w 1402"/>
              <a:gd name="T9" fmla="*/ 1478 h 2152"/>
              <a:gd name="T10" fmla="*/ 1402 w 1402"/>
              <a:gd name="T11" fmla="*/ 0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2" h="2152">
                <a:moveTo>
                  <a:pt x="1402" y="0"/>
                </a:moveTo>
                <a:lnTo>
                  <a:pt x="0" y="901"/>
                </a:lnTo>
                <a:lnTo>
                  <a:pt x="0" y="2152"/>
                </a:lnTo>
                <a:lnTo>
                  <a:pt x="354" y="2152"/>
                </a:lnTo>
                <a:lnTo>
                  <a:pt x="1402" y="1478"/>
                </a:lnTo>
                <a:lnTo>
                  <a:pt x="140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18">
            <a:extLst>
              <a:ext uri="{FF2B5EF4-FFF2-40B4-BE49-F238E27FC236}">
                <a16:creationId xmlns:a16="http://schemas.microsoft.com/office/drawing/2014/main" id="{37BA770C-9850-4B34-9E11-4663E97EFAA4}"/>
              </a:ext>
            </a:extLst>
          </p:cNvPr>
          <p:cNvSpPr>
            <a:spLocks/>
          </p:cNvSpPr>
          <p:nvPr/>
        </p:nvSpPr>
        <p:spPr bwMode="auto">
          <a:xfrm>
            <a:off x="1034432" y="5168395"/>
            <a:ext cx="821808" cy="1261434"/>
          </a:xfrm>
          <a:custGeom>
            <a:avLst/>
            <a:gdLst>
              <a:gd name="T0" fmla="*/ 1402 w 1402"/>
              <a:gd name="T1" fmla="*/ 0 h 2152"/>
              <a:gd name="T2" fmla="*/ 0 w 1402"/>
              <a:gd name="T3" fmla="*/ 901 h 2152"/>
              <a:gd name="T4" fmla="*/ 0 w 1402"/>
              <a:gd name="T5" fmla="*/ 2152 h 2152"/>
              <a:gd name="T6" fmla="*/ 354 w 1402"/>
              <a:gd name="T7" fmla="*/ 2152 h 2152"/>
              <a:gd name="T8" fmla="*/ 1402 w 1402"/>
              <a:gd name="T9" fmla="*/ 1478 h 2152"/>
              <a:gd name="T10" fmla="*/ 1402 w 1402"/>
              <a:gd name="T11" fmla="*/ 0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2" h="2152">
                <a:moveTo>
                  <a:pt x="1402" y="0"/>
                </a:moveTo>
                <a:lnTo>
                  <a:pt x="0" y="901"/>
                </a:lnTo>
                <a:lnTo>
                  <a:pt x="0" y="2152"/>
                </a:lnTo>
                <a:lnTo>
                  <a:pt x="354" y="2152"/>
                </a:lnTo>
                <a:lnTo>
                  <a:pt x="1402" y="1478"/>
                </a:lnTo>
                <a:lnTo>
                  <a:pt x="140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2B1D36-D9C2-43F6-A082-18157F7F5915}"/>
              </a:ext>
            </a:extLst>
          </p:cNvPr>
          <p:cNvSpPr txBox="1"/>
          <p:nvPr/>
        </p:nvSpPr>
        <p:spPr>
          <a:xfrm>
            <a:off x="7514773" y="2131134"/>
            <a:ext cx="3934016" cy="12813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dirty="0"/>
              <a:t>A wonderful serenity has taken possession of my entire soul, like these sweet mornings of spring which I enjoy with my whole heart. I am alone, and feel the charm of existence in this spot, which was created for the bliss of souls like mine. 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B56D12B1-5B86-4114-9592-67AB3F18BA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15225" y="733947"/>
            <a:ext cx="3895986" cy="120015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Welcome To Our Company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7A8F01-3D5C-4A9E-9FD3-5FD2F4C97B30}"/>
              </a:ext>
            </a:extLst>
          </p:cNvPr>
          <p:cNvSpPr txBox="1"/>
          <p:nvPr/>
        </p:nvSpPr>
        <p:spPr>
          <a:xfrm>
            <a:off x="7985125" y="3972651"/>
            <a:ext cx="143827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/>
              <a:t>Message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6F1ADC-45D4-4595-8A7A-6D8F192B14AB}"/>
              </a:ext>
            </a:extLst>
          </p:cNvPr>
          <p:cNvSpPr txBox="1"/>
          <p:nvPr/>
        </p:nvSpPr>
        <p:spPr>
          <a:xfrm>
            <a:off x="7681194" y="4594443"/>
            <a:ext cx="3704965" cy="620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i="1" dirty="0"/>
              <a:t>A wonderful serenity has taken possession of my entire soul, like these sweet mornings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6B0D2CB-8559-4564-B0BD-9B24F2132E3A}"/>
              </a:ext>
            </a:extLst>
          </p:cNvPr>
          <p:cNvSpPr txBox="1"/>
          <p:nvPr/>
        </p:nvSpPr>
        <p:spPr>
          <a:xfrm>
            <a:off x="7668669" y="5399313"/>
            <a:ext cx="219596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i="1" dirty="0"/>
              <a:t>- Albert Gustavo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7DE5E7-1D89-4C0E-A342-6D774E5EBAA1}"/>
              </a:ext>
            </a:extLst>
          </p:cNvPr>
          <p:cNvSpPr txBox="1"/>
          <p:nvPr/>
        </p:nvSpPr>
        <p:spPr>
          <a:xfrm>
            <a:off x="3539828" y="5089387"/>
            <a:ext cx="262599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  <a:latin typeface="+mj-lt"/>
              </a:rPr>
              <a:t>Albert Gustav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467B89-595B-4526-BEC0-9C1056E0B543}"/>
              </a:ext>
            </a:extLst>
          </p:cNvPr>
          <p:cNvSpPr txBox="1"/>
          <p:nvPr/>
        </p:nvSpPr>
        <p:spPr>
          <a:xfrm>
            <a:off x="3663555" y="5547084"/>
            <a:ext cx="2824927" cy="3431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bg2"/>
                </a:solidFill>
              </a:rPr>
              <a:t>Chief Executive Officer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4C0BD18-62CD-454A-B2D9-D32C1340071A}"/>
              </a:ext>
            </a:extLst>
          </p:cNvPr>
          <p:cNvCxnSpPr>
            <a:cxnSpLocks/>
          </p:cNvCxnSpPr>
          <p:nvPr/>
        </p:nvCxnSpPr>
        <p:spPr>
          <a:xfrm>
            <a:off x="7651524" y="6016752"/>
            <a:ext cx="370332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Freeform 10">
            <a:extLst>
              <a:ext uri="{FF2B5EF4-FFF2-40B4-BE49-F238E27FC236}">
                <a16:creationId xmlns:a16="http://schemas.microsoft.com/office/drawing/2014/main" id="{D2BF60EE-4C6F-4F46-814A-94327157AECF}"/>
              </a:ext>
            </a:extLst>
          </p:cNvPr>
          <p:cNvSpPr>
            <a:spLocks/>
          </p:cNvSpPr>
          <p:nvPr/>
        </p:nvSpPr>
        <p:spPr bwMode="auto">
          <a:xfrm>
            <a:off x="7555230" y="3856972"/>
            <a:ext cx="342900" cy="569913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Freeform 10">
            <a:extLst>
              <a:ext uri="{FF2B5EF4-FFF2-40B4-BE49-F238E27FC236}">
                <a16:creationId xmlns:a16="http://schemas.microsoft.com/office/drawing/2014/main" id="{B2C05440-9FC8-40FD-86D5-3C35025A0B66}"/>
              </a:ext>
            </a:extLst>
          </p:cNvPr>
          <p:cNvSpPr>
            <a:spLocks/>
          </p:cNvSpPr>
          <p:nvPr/>
        </p:nvSpPr>
        <p:spPr bwMode="auto">
          <a:xfrm>
            <a:off x="7726680" y="3856972"/>
            <a:ext cx="342900" cy="569913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3494971-1E5D-4B0D-9AB2-BC9B2A0EAB35}"/>
              </a:ext>
            </a:extLst>
          </p:cNvPr>
          <p:cNvGrpSpPr/>
          <p:nvPr/>
        </p:nvGrpSpPr>
        <p:grpSpPr>
          <a:xfrm>
            <a:off x="11256201" y="5835137"/>
            <a:ext cx="327817" cy="363230"/>
            <a:chOff x="981231" y="2566987"/>
            <a:chExt cx="514350" cy="569913"/>
          </a:xfrm>
        </p:grpSpPr>
        <p:sp>
          <p:nvSpPr>
            <p:cNvPr id="85" name="Freeform 10">
              <a:extLst>
                <a:ext uri="{FF2B5EF4-FFF2-40B4-BE49-F238E27FC236}">
                  <a16:creationId xmlns:a16="http://schemas.microsoft.com/office/drawing/2014/main" id="{1CDFA76F-4413-41C7-A4FD-510CCE7DB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0">
              <a:extLst>
                <a:ext uri="{FF2B5EF4-FFF2-40B4-BE49-F238E27FC236}">
                  <a16:creationId xmlns:a16="http://schemas.microsoft.com/office/drawing/2014/main" id="{ABFC1F2A-F1F8-4BAB-99DD-895466FAD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" name="Freeform 20">
            <a:extLst>
              <a:ext uri="{FF2B5EF4-FFF2-40B4-BE49-F238E27FC236}">
                <a16:creationId xmlns:a16="http://schemas.microsoft.com/office/drawing/2014/main" id="{1615CAC2-A4FA-4550-960C-D48D51B9A0C2}"/>
              </a:ext>
            </a:extLst>
          </p:cNvPr>
          <p:cNvSpPr>
            <a:spLocks/>
          </p:cNvSpPr>
          <p:nvPr/>
        </p:nvSpPr>
        <p:spPr bwMode="auto">
          <a:xfrm>
            <a:off x="11627544" y="-1587"/>
            <a:ext cx="375643" cy="577659"/>
          </a:xfrm>
          <a:custGeom>
            <a:avLst/>
            <a:gdLst>
              <a:gd name="T0" fmla="*/ 0 w 569"/>
              <a:gd name="T1" fmla="*/ 875 h 875"/>
              <a:gd name="T2" fmla="*/ 569 w 569"/>
              <a:gd name="T3" fmla="*/ 509 h 875"/>
              <a:gd name="T4" fmla="*/ 569 w 569"/>
              <a:gd name="T5" fmla="*/ 0 h 875"/>
              <a:gd name="T6" fmla="*/ 426 w 569"/>
              <a:gd name="T7" fmla="*/ 0 h 875"/>
              <a:gd name="T8" fmla="*/ 0 w 569"/>
              <a:gd name="T9" fmla="*/ 275 h 875"/>
              <a:gd name="T10" fmla="*/ 0 w 569"/>
              <a:gd name="T11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9" h="875">
                <a:moveTo>
                  <a:pt x="0" y="875"/>
                </a:moveTo>
                <a:lnTo>
                  <a:pt x="569" y="509"/>
                </a:lnTo>
                <a:lnTo>
                  <a:pt x="569" y="0"/>
                </a:lnTo>
                <a:lnTo>
                  <a:pt x="426" y="0"/>
                </a:lnTo>
                <a:lnTo>
                  <a:pt x="0" y="275"/>
                </a:lnTo>
                <a:lnTo>
                  <a:pt x="0" y="87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19">
            <a:extLst>
              <a:ext uri="{FF2B5EF4-FFF2-40B4-BE49-F238E27FC236}">
                <a16:creationId xmlns:a16="http://schemas.microsoft.com/office/drawing/2014/main" id="{DB5C3466-2A46-40EE-8EB0-0740C4FD244B}"/>
              </a:ext>
            </a:extLst>
          </p:cNvPr>
          <p:cNvSpPr>
            <a:spLocks/>
          </p:cNvSpPr>
          <p:nvPr/>
        </p:nvSpPr>
        <p:spPr bwMode="auto">
          <a:xfrm>
            <a:off x="11816356" y="-1587"/>
            <a:ext cx="375643" cy="577659"/>
          </a:xfrm>
          <a:custGeom>
            <a:avLst/>
            <a:gdLst>
              <a:gd name="T0" fmla="*/ 0 w 569"/>
              <a:gd name="T1" fmla="*/ 875 h 875"/>
              <a:gd name="T2" fmla="*/ 569 w 569"/>
              <a:gd name="T3" fmla="*/ 509 h 875"/>
              <a:gd name="T4" fmla="*/ 569 w 569"/>
              <a:gd name="T5" fmla="*/ 0 h 875"/>
              <a:gd name="T6" fmla="*/ 425 w 569"/>
              <a:gd name="T7" fmla="*/ 0 h 875"/>
              <a:gd name="T8" fmla="*/ 0 w 569"/>
              <a:gd name="T9" fmla="*/ 275 h 875"/>
              <a:gd name="T10" fmla="*/ 0 w 569"/>
              <a:gd name="T11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9" h="875">
                <a:moveTo>
                  <a:pt x="0" y="875"/>
                </a:moveTo>
                <a:lnTo>
                  <a:pt x="569" y="509"/>
                </a:lnTo>
                <a:lnTo>
                  <a:pt x="569" y="0"/>
                </a:lnTo>
                <a:lnTo>
                  <a:pt x="425" y="0"/>
                </a:lnTo>
                <a:lnTo>
                  <a:pt x="0" y="275"/>
                </a:lnTo>
                <a:lnTo>
                  <a:pt x="0" y="87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76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>
            <a:extLst>
              <a:ext uri="{FF2B5EF4-FFF2-40B4-BE49-F238E27FC236}">
                <a16:creationId xmlns:a16="http://schemas.microsoft.com/office/drawing/2014/main" id="{50E00BFB-CDD1-419B-B71A-2ED05FE6EE57}"/>
              </a:ext>
            </a:extLst>
          </p:cNvPr>
          <p:cNvSpPr>
            <a:spLocks/>
          </p:cNvSpPr>
          <p:nvPr/>
        </p:nvSpPr>
        <p:spPr bwMode="auto">
          <a:xfrm>
            <a:off x="9247877" y="0"/>
            <a:ext cx="1954409" cy="3248303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iMac-Mask.png">
            <a:extLst>
              <a:ext uri="{FF2B5EF4-FFF2-40B4-BE49-F238E27FC236}">
                <a16:creationId xmlns:a16="http://schemas.microsoft.com/office/drawing/2014/main" id="{5759EA11-D4A1-422C-BD3A-62E495A307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577" y="1316011"/>
            <a:ext cx="5414401" cy="4964492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4BC1EA98-1764-4863-B4D1-7D3764C6D8A5}"/>
              </a:ext>
            </a:extLst>
          </p:cNvPr>
          <p:cNvSpPr>
            <a:spLocks/>
          </p:cNvSpPr>
          <p:nvPr/>
        </p:nvSpPr>
        <p:spPr bwMode="auto">
          <a:xfrm>
            <a:off x="5402318" y="4218105"/>
            <a:ext cx="549326" cy="913001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4DCB2E2-7618-4F81-B32E-92463111A1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46515" y="318516"/>
            <a:ext cx="8098972" cy="9326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Work Showcase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40E236-D91F-4B52-8A36-6C04B3F7B61C}"/>
              </a:ext>
            </a:extLst>
          </p:cNvPr>
          <p:cNvCxnSpPr>
            <a:cxnSpLocks/>
          </p:cNvCxnSpPr>
          <p:nvPr/>
        </p:nvCxnSpPr>
        <p:spPr>
          <a:xfrm flipH="1">
            <a:off x="619092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FDE4D2-215E-4570-9B43-CD44AC856F1A}"/>
              </a:ext>
            </a:extLst>
          </p:cNvPr>
          <p:cNvGrpSpPr/>
          <p:nvPr/>
        </p:nvGrpSpPr>
        <p:grpSpPr>
          <a:xfrm>
            <a:off x="587462" y="554836"/>
            <a:ext cx="327817" cy="363230"/>
            <a:chOff x="981231" y="2566987"/>
            <a:chExt cx="514350" cy="569913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742310E0-3091-4CB7-84BB-07C41F84E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A4E42BD-2642-4B89-8BBE-72B484CCA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33DA8C7-FD15-4798-9CFB-95C64C0779A7}"/>
              </a:ext>
            </a:extLst>
          </p:cNvPr>
          <p:cNvSpPr txBox="1"/>
          <p:nvPr/>
        </p:nvSpPr>
        <p:spPr>
          <a:xfrm>
            <a:off x="989714" y="2535166"/>
            <a:ext cx="3976855" cy="8938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/>
              <a:t>A wonderful serenity has taken possession of my entire soul, like these sweet mornings of spring which I enjoy with my whole heart.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FFDD12-6057-4C75-8442-D16FACE02118}"/>
              </a:ext>
            </a:extLst>
          </p:cNvPr>
          <p:cNvSpPr txBox="1"/>
          <p:nvPr/>
        </p:nvSpPr>
        <p:spPr>
          <a:xfrm>
            <a:off x="989713" y="1717103"/>
            <a:ext cx="4065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Our work showcase available in smartphone</a:t>
            </a:r>
            <a:endParaRPr lang="en-ID" sz="2400" dirty="0"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8A51F5-1B91-47FD-8A7F-EEA710A9BC0C}"/>
              </a:ext>
            </a:extLst>
          </p:cNvPr>
          <p:cNvSpPr/>
          <p:nvPr/>
        </p:nvSpPr>
        <p:spPr>
          <a:xfrm>
            <a:off x="1056184" y="3991219"/>
            <a:ext cx="3268361" cy="457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CA535B-5DA8-4251-836D-64AEB9D63163}"/>
              </a:ext>
            </a:extLst>
          </p:cNvPr>
          <p:cNvSpPr/>
          <p:nvPr/>
        </p:nvSpPr>
        <p:spPr>
          <a:xfrm>
            <a:off x="1056184" y="3991219"/>
            <a:ext cx="2809584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D821E8-1B66-410E-B1D8-7D4AB7DBC577}"/>
              </a:ext>
            </a:extLst>
          </p:cNvPr>
          <p:cNvSpPr/>
          <p:nvPr/>
        </p:nvSpPr>
        <p:spPr>
          <a:xfrm>
            <a:off x="3865768" y="3908188"/>
            <a:ext cx="93471" cy="21178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504B77-6178-46E3-8C79-052B79451182}"/>
              </a:ext>
            </a:extLst>
          </p:cNvPr>
          <p:cNvSpPr txBox="1"/>
          <p:nvPr/>
        </p:nvSpPr>
        <p:spPr>
          <a:xfrm>
            <a:off x="969209" y="3540832"/>
            <a:ext cx="1907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Data storage</a:t>
            </a:r>
            <a:endParaRPr lang="en-ID" sz="1600" b="1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D5F6AE-045B-4861-BA1D-8969ADE8461D}"/>
              </a:ext>
            </a:extLst>
          </p:cNvPr>
          <p:cNvSpPr txBox="1"/>
          <p:nvPr/>
        </p:nvSpPr>
        <p:spPr>
          <a:xfrm>
            <a:off x="4503228" y="3849214"/>
            <a:ext cx="544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89%</a:t>
            </a:r>
            <a:endParaRPr lang="en-ID" sz="1200" dirty="0"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905561-7A96-4A36-9A4E-093367D16C1A}"/>
              </a:ext>
            </a:extLst>
          </p:cNvPr>
          <p:cNvSpPr/>
          <p:nvPr/>
        </p:nvSpPr>
        <p:spPr>
          <a:xfrm>
            <a:off x="1056184" y="4682188"/>
            <a:ext cx="3268361" cy="457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033086A-F7C5-44B6-9563-323EA0564A48}"/>
              </a:ext>
            </a:extLst>
          </p:cNvPr>
          <p:cNvSpPr/>
          <p:nvPr/>
        </p:nvSpPr>
        <p:spPr>
          <a:xfrm>
            <a:off x="1056184" y="4682188"/>
            <a:ext cx="3043698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4CAB98-0D0D-4718-BC9B-0F6952F8F3BD}"/>
              </a:ext>
            </a:extLst>
          </p:cNvPr>
          <p:cNvSpPr/>
          <p:nvPr/>
        </p:nvSpPr>
        <p:spPr>
          <a:xfrm>
            <a:off x="4099882" y="4599157"/>
            <a:ext cx="93471" cy="21178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153AA9-B0DA-4819-8DB7-CA75115D3941}"/>
              </a:ext>
            </a:extLst>
          </p:cNvPr>
          <p:cNvSpPr txBox="1"/>
          <p:nvPr/>
        </p:nvSpPr>
        <p:spPr>
          <a:xfrm>
            <a:off x="969209" y="4231801"/>
            <a:ext cx="2398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Storage capacity</a:t>
            </a:r>
            <a:endParaRPr lang="en-ID" sz="1600" b="1" dirty="0"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DE04DF-9D5B-4A23-9E1D-8EE643B060C5}"/>
              </a:ext>
            </a:extLst>
          </p:cNvPr>
          <p:cNvSpPr txBox="1"/>
          <p:nvPr/>
        </p:nvSpPr>
        <p:spPr>
          <a:xfrm>
            <a:off x="4503228" y="4540183"/>
            <a:ext cx="544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95%</a:t>
            </a:r>
            <a:endParaRPr lang="en-ID" sz="1200" dirty="0">
              <a:latin typeface="+mj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91B6B1-8118-4E79-B29E-16FEEF1E9A58}"/>
              </a:ext>
            </a:extLst>
          </p:cNvPr>
          <p:cNvSpPr/>
          <p:nvPr/>
        </p:nvSpPr>
        <p:spPr>
          <a:xfrm>
            <a:off x="1056184" y="5373157"/>
            <a:ext cx="3268361" cy="457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DA1BDFE-D4E7-4CB8-A4CF-ED5E26EF82A6}"/>
              </a:ext>
            </a:extLst>
          </p:cNvPr>
          <p:cNvSpPr/>
          <p:nvPr/>
        </p:nvSpPr>
        <p:spPr>
          <a:xfrm>
            <a:off x="1056184" y="5373157"/>
            <a:ext cx="2405353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7650654-8732-4BB3-849E-F83769C5E4C4}"/>
              </a:ext>
            </a:extLst>
          </p:cNvPr>
          <p:cNvSpPr/>
          <p:nvPr/>
        </p:nvSpPr>
        <p:spPr>
          <a:xfrm>
            <a:off x="3368066" y="5290126"/>
            <a:ext cx="93471" cy="21178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B01C19-A6ED-4310-9345-CDCFFA47D15A}"/>
              </a:ext>
            </a:extLst>
          </p:cNvPr>
          <p:cNvSpPr txBox="1"/>
          <p:nvPr/>
        </p:nvSpPr>
        <p:spPr>
          <a:xfrm>
            <a:off x="969209" y="4922770"/>
            <a:ext cx="1907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Display quality</a:t>
            </a:r>
            <a:endParaRPr lang="en-ID" sz="1600" b="1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2D7292-3D8B-481B-9C2E-D17AF51C924F}"/>
              </a:ext>
            </a:extLst>
          </p:cNvPr>
          <p:cNvSpPr txBox="1"/>
          <p:nvPr/>
        </p:nvSpPr>
        <p:spPr>
          <a:xfrm>
            <a:off x="4503228" y="5231152"/>
            <a:ext cx="544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75%</a:t>
            </a:r>
            <a:endParaRPr lang="en-ID" sz="1200" dirty="0">
              <a:latin typeface="+mj-lt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F6EA2329-F0D5-48AC-9C5D-2F10E577B337}"/>
              </a:ext>
            </a:extLst>
          </p:cNvPr>
          <p:cNvSpPr>
            <a:spLocks/>
          </p:cNvSpPr>
          <p:nvPr/>
        </p:nvSpPr>
        <p:spPr bwMode="auto">
          <a:xfrm>
            <a:off x="10783186" y="3908188"/>
            <a:ext cx="1150658" cy="1912437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C6C1393B-DBB3-498B-99DE-6E322FE0EB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1" b="267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7381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0">
            <a:extLst>
              <a:ext uri="{FF2B5EF4-FFF2-40B4-BE49-F238E27FC236}">
                <a16:creationId xmlns:a16="http://schemas.microsoft.com/office/drawing/2014/main" id="{CC9D3EEA-132E-43A0-AD69-E69D6CD06EFE}"/>
              </a:ext>
            </a:extLst>
          </p:cNvPr>
          <p:cNvSpPr>
            <a:spLocks/>
          </p:cNvSpPr>
          <p:nvPr/>
        </p:nvSpPr>
        <p:spPr bwMode="auto">
          <a:xfrm>
            <a:off x="1093813" y="1924265"/>
            <a:ext cx="1150658" cy="1912437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F87A2F75-376B-4813-A5E0-1508C52AEA67}"/>
              </a:ext>
            </a:extLst>
          </p:cNvPr>
          <p:cNvSpPr>
            <a:spLocks/>
          </p:cNvSpPr>
          <p:nvPr/>
        </p:nvSpPr>
        <p:spPr bwMode="auto">
          <a:xfrm>
            <a:off x="3307242" y="1924265"/>
            <a:ext cx="1150658" cy="1912437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5203FB34-9F65-4EF1-9DA0-503875C4C595}"/>
              </a:ext>
            </a:extLst>
          </p:cNvPr>
          <p:cNvSpPr>
            <a:spLocks/>
          </p:cNvSpPr>
          <p:nvPr/>
        </p:nvSpPr>
        <p:spPr bwMode="auto">
          <a:xfrm>
            <a:off x="5520671" y="1924265"/>
            <a:ext cx="1150658" cy="1912437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2EF7C3CF-0485-4716-B29A-004A07D2E936}"/>
              </a:ext>
            </a:extLst>
          </p:cNvPr>
          <p:cNvSpPr>
            <a:spLocks/>
          </p:cNvSpPr>
          <p:nvPr/>
        </p:nvSpPr>
        <p:spPr bwMode="auto">
          <a:xfrm>
            <a:off x="7734100" y="1924265"/>
            <a:ext cx="1150658" cy="1912437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7186005F-208E-43D6-B275-A5352F4BEBB7}"/>
              </a:ext>
            </a:extLst>
          </p:cNvPr>
          <p:cNvSpPr>
            <a:spLocks/>
          </p:cNvSpPr>
          <p:nvPr/>
        </p:nvSpPr>
        <p:spPr bwMode="auto">
          <a:xfrm>
            <a:off x="9947529" y="1924265"/>
            <a:ext cx="1150658" cy="1912437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75A39A0-736E-423E-A7BF-47701EE3C7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Work Process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171076-B6B7-4302-A920-A8F8641065F8}"/>
              </a:ext>
            </a:extLst>
          </p:cNvPr>
          <p:cNvCxnSpPr>
            <a:cxnSpLocks/>
          </p:cNvCxnSpPr>
          <p:nvPr/>
        </p:nvCxnSpPr>
        <p:spPr>
          <a:xfrm>
            <a:off x="9368764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12712F-4375-4E57-BD68-7F9B5C77D381}"/>
              </a:ext>
            </a:extLst>
          </p:cNvPr>
          <p:cNvGrpSpPr/>
          <p:nvPr/>
        </p:nvGrpSpPr>
        <p:grpSpPr>
          <a:xfrm>
            <a:off x="11276721" y="554836"/>
            <a:ext cx="327817" cy="363230"/>
            <a:chOff x="981231" y="2566987"/>
            <a:chExt cx="514350" cy="569913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C9780DD0-D2F3-46C0-AFEF-7D5199317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8D3E01-BB56-41BD-8EDC-B82CE6119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D8E2A4-939E-4109-AE4E-164BD49CB666}"/>
              </a:ext>
            </a:extLst>
          </p:cNvPr>
          <p:cNvCxnSpPr>
            <a:cxnSpLocks/>
          </p:cNvCxnSpPr>
          <p:nvPr/>
        </p:nvCxnSpPr>
        <p:spPr>
          <a:xfrm flipH="1">
            <a:off x="619092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8937E4-1896-49B2-A992-085F8F488E75}"/>
              </a:ext>
            </a:extLst>
          </p:cNvPr>
          <p:cNvGrpSpPr/>
          <p:nvPr/>
        </p:nvGrpSpPr>
        <p:grpSpPr>
          <a:xfrm>
            <a:off x="587462" y="554836"/>
            <a:ext cx="327817" cy="363230"/>
            <a:chOff x="981231" y="2566987"/>
            <a:chExt cx="514350" cy="569913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A745A55E-A4BB-4237-AFE8-B49A97F68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B05AA38-C180-4085-AAAF-0C51FEE4B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C3DF93-DDBA-4EE8-BB29-0006FC47971B}"/>
              </a:ext>
            </a:extLst>
          </p:cNvPr>
          <p:cNvGrpSpPr/>
          <p:nvPr/>
        </p:nvGrpSpPr>
        <p:grpSpPr>
          <a:xfrm>
            <a:off x="5860246" y="2679466"/>
            <a:ext cx="394504" cy="400253"/>
            <a:chOff x="2439063" y="1757220"/>
            <a:chExt cx="219523" cy="222722"/>
          </a:xfrm>
          <a:solidFill>
            <a:schemeClr val="bg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A19FF8-AF52-4038-823F-5DBA26BF6164}"/>
                </a:ext>
              </a:extLst>
            </p:cNvPr>
            <p:cNvSpPr/>
            <p:nvPr/>
          </p:nvSpPr>
          <p:spPr>
            <a:xfrm>
              <a:off x="2474006" y="1757220"/>
              <a:ext cx="174982" cy="190889"/>
            </a:xfrm>
            <a:custGeom>
              <a:avLst/>
              <a:gdLst>
                <a:gd name="connsiteX0" fmla="*/ 175035 w 174981"/>
                <a:gd name="connsiteY0" fmla="*/ 22289 h 190889"/>
                <a:gd name="connsiteX1" fmla="*/ 152783 w 174981"/>
                <a:gd name="connsiteY1" fmla="*/ 0 h 190889"/>
                <a:gd name="connsiteX2" fmla="*/ 130494 w 174981"/>
                <a:gd name="connsiteY2" fmla="*/ 22252 h 190889"/>
                <a:gd name="connsiteX3" fmla="*/ 140611 w 174981"/>
                <a:gd name="connsiteY3" fmla="*/ 40932 h 190889"/>
                <a:gd name="connsiteX4" fmla="*/ 124131 w 174981"/>
                <a:gd name="connsiteY4" fmla="*/ 89100 h 190889"/>
                <a:gd name="connsiteX5" fmla="*/ 124131 w 174981"/>
                <a:gd name="connsiteY5" fmla="*/ 89100 h 190889"/>
                <a:gd name="connsiteX6" fmla="*/ 111405 w 174981"/>
                <a:gd name="connsiteY6" fmla="*/ 93077 h 190889"/>
                <a:gd name="connsiteX7" fmla="*/ 78190 w 174981"/>
                <a:gd name="connsiteY7" fmla="*/ 68166 h 190889"/>
                <a:gd name="connsiteX8" fmla="*/ 65010 w 174981"/>
                <a:gd name="connsiteY8" fmla="*/ 39561 h 190889"/>
                <a:gd name="connsiteX9" fmla="*/ 36406 w 174981"/>
                <a:gd name="connsiteY9" fmla="*/ 52741 h 190889"/>
                <a:gd name="connsiteX10" fmla="*/ 44848 w 174981"/>
                <a:gd name="connsiteY10" fmla="*/ 78919 h 190889"/>
                <a:gd name="connsiteX11" fmla="*/ 23628 w 174981"/>
                <a:gd name="connsiteY11" fmla="*/ 146367 h 190889"/>
                <a:gd name="connsiteX12" fmla="*/ 22323 w 174981"/>
                <a:gd name="connsiteY12" fmla="*/ 146367 h 190889"/>
                <a:gd name="connsiteX13" fmla="*/ 0 w 174981"/>
                <a:gd name="connsiteY13" fmla="*/ 168584 h 190889"/>
                <a:gd name="connsiteX14" fmla="*/ 22217 w 174981"/>
                <a:gd name="connsiteY14" fmla="*/ 190908 h 190889"/>
                <a:gd name="connsiteX15" fmla="*/ 44541 w 174981"/>
                <a:gd name="connsiteY15" fmla="*/ 168690 h 190889"/>
                <a:gd name="connsiteX16" fmla="*/ 35590 w 174981"/>
                <a:gd name="connsiteY16" fmla="*/ 150789 h 190889"/>
                <a:gd name="connsiteX17" fmla="*/ 57002 w 174981"/>
                <a:gd name="connsiteY17" fmla="*/ 82737 h 190889"/>
                <a:gd name="connsiteX18" fmla="*/ 57320 w 174981"/>
                <a:gd name="connsiteY18" fmla="*/ 82737 h 190889"/>
                <a:gd name="connsiteX19" fmla="*/ 70555 w 174981"/>
                <a:gd name="connsiteY19" fmla="*/ 78347 h 190889"/>
                <a:gd name="connsiteX20" fmla="*/ 103483 w 174981"/>
                <a:gd name="connsiteY20" fmla="*/ 103003 h 190889"/>
                <a:gd name="connsiteX21" fmla="*/ 101861 w 174981"/>
                <a:gd name="connsiteY21" fmla="*/ 111371 h 190889"/>
                <a:gd name="connsiteX22" fmla="*/ 124122 w 174981"/>
                <a:gd name="connsiteY22" fmla="*/ 133650 h 190889"/>
                <a:gd name="connsiteX23" fmla="*/ 146401 w 174981"/>
                <a:gd name="connsiteY23" fmla="*/ 111388 h 190889"/>
                <a:gd name="connsiteX24" fmla="*/ 136348 w 174981"/>
                <a:gd name="connsiteY24" fmla="*/ 92759 h 190889"/>
                <a:gd name="connsiteX25" fmla="*/ 152764 w 174981"/>
                <a:gd name="connsiteY25" fmla="*/ 44559 h 190889"/>
                <a:gd name="connsiteX26" fmla="*/ 175035 w 174981"/>
                <a:gd name="connsiteY26" fmla="*/ 22289 h 19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4981" h="190889">
                  <a:moveTo>
                    <a:pt x="175035" y="22289"/>
                  </a:moveTo>
                  <a:cubicBezTo>
                    <a:pt x="175045" y="9989"/>
                    <a:pt x="165082" y="10"/>
                    <a:pt x="152783" y="0"/>
                  </a:cubicBezTo>
                  <a:cubicBezTo>
                    <a:pt x="140483" y="-10"/>
                    <a:pt x="130504" y="9952"/>
                    <a:pt x="130494" y="22252"/>
                  </a:cubicBezTo>
                  <a:cubicBezTo>
                    <a:pt x="130488" y="29790"/>
                    <a:pt x="134295" y="36819"/>
                    <a:pt x="140611" y="40932"/>
                  </a:cubicBezTo>
                  <a:lnTo>
                    <a:pt x="124131" y="89100"/>
                  </a:lnTo>
                  <a:lnTo>
                    <a:pt x="124131" y="89100"/>
                  </a:lnTo>
                  <a:cubicBezTo>
                    <a:pt x="119582" y="89095"/>
                    <a:pt x="115141" y="90483"/>
                    <a:pt x="111405" y="93077"/>
                  </a:cubicBezTo>
                  <a:lnTo>
                    <a:pt x="78190" y="68166"/>
                  </a:lnTo>
                  <a:cubicBezTo>
                    <a:pt x="82450" y="56627"/>
                    <a:pt x="76549" y="43821"/>
                    <a:pt x="65010" y="39561"/>
                  </a:cubicBezTo>
                  <a:cubicBezTo>
                    <a:pt x="53471" y="35302"/>
                    <a:pt x="40665" y="41203"/>
                    <a:pt x="36406" y="52741"/>
                  </a:cubicBezTo>
                  <a:cubicBezTo>
                    <a:pt x="32851" y="62371"/>
                    <a:pt x="36338" y="73182"/>
                    <a:pt x="44848" y="78919"/>
                  </a:cubicBezTo>
                  <a:lnTo>
                    <a:pt x="23628" y="146367"/>
                  </a:lnTo>
                  <a:lnTo>
                    <a:pt x="22323" y="146367"/>
                  </a:lnTo>
                  <a:cubicBezTo>
                    <a:pt x="10024" y="146338"/>
                    <a:pt x="29" y="156285"/>
                    <a:pt x="0" y="168584"/>
                  </a:cubicBezTo>
                  <a:cubicBezTo>
                    <a:pt x="-29" y="180884"/>
                    <a:pt x="9918" y="190879"/>
                    <a:pt x="22217" y="190908"/>
                  </a:cubicBezTo>
                  <a:cubicBezTo>
                    <a:pt x="34517" y="190937"/>
                    <a:pt x="44511" y="180990"/>
                    <a:pt x="44541" y="168690"/>
                  </a:cubicBezTo>
                  <a:cubicBezTo>
                    <a:pt x="44557" y="161643"/>
                    <a:pt x="41238" y="155004"/>
                    <a:pt x="35590" y="150789"/>
                  </a:cubicBezTo>
                  <a:lnTo>
                    <a:pt x="57002" y="82737"/>
                  </a:lnTo>
                  <a:lnTo>
                    <a:pt x="57320" y="82737"/>
                  </a:lnTo>
                  <a:cubicBezTo>
                    <a:pt x="62087" y="82728"/>
                    <a:pt x="66727" y="81189"/>
                    <a:pt x="70555" y="78347"/>
                  </a:cubicBezTo>
                  <a:lnTo>
                    <a:pt x="103483" y="103003"/>
                  </a:lnTo>
                  <a:cubicBezTo>
                    <a:pt x="102424" y="105666"/>
                    <a:pt x="101873" y="108504"/>
                    <a:pt x="101861" y="111371"/>
                  </a:cubicBezTo>
                  <a:cubicBezTo>
                    <a:pt x="101856" y="123670"/>
                    <a:pt x="111823" y="133645"/>
                    <a:pt x="124122" y="133650"/>
                  </a:cubicBezTo>
                  <a:cubicBezTo>
                    <a:pt x="136422" y="133654"/>
                    <a:pt x="146397" y="123687"/>
                    <a:pt x="146401" y="111388"/>
                  </a:cubicBezTo>
                  <a:cubicBezTo>
                    <a:pt x="146404" y="103881"/>
                    <a:pt x="142625" y="96877"/>
                    <a:pt x="136348" y="92759"/>
                  </a:cubicBezTo>
                  <a:lnTo>
                    <a:pt x="152764" y="44559"/>
                  </a:lnTo>
                  <a:cubicBezTo>
                    <a:pt x="165064" y="44559"/>
                    <a:pt x="175035" y="34589"/>
                    <a:pt x="175035" y="22289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2C1CC7-F8B8-469F-8D2A-AB9637234671}"/>
                </a:ext>
              </a:extLst>
            </p:cNvPr>
            <p:cNvSpPr/>
            <p:nvPr/>
          </p:nvSpPr>
          <p:spPr>
            <a:xfrm>
              <a:off x="2439063" y="1757238"/>
              <a:ext cx="219523" cy="222704"/>
            </a:xfrm>
            <a:custGeom>
              <a:avLst/>
              <a:gdLst>
                <a:gd name="connsiteX0" fmla="*/ 19089 w 219522"/>
                <a:gd name="connsiteY0" fmla="*/ 0 h 222704"/>
                <a:gd name="connsiteX1" fmla="*/ 0 w 219522"/>
                <a:gd name="connsiteY1" fmla="*/ 0 h 222704"/>
                <a:gd name="connsiteX2" fmla="*/ 0 w 219522"/>
                <a:gd name="connsiteY2" fmla="*/ 222704 h 222704"/>
                <a:gd name="connsiteX3" fmla="*/ 219523 w 219522"/>
                <a:gd name="connsiteY3" fmla="*/ 222704 h 222704"/>
                <a:gd name="connsiteX4" fmla="*/ 219523 w 219522"/>
                <a:gd name="connsiteY4" fmla="*/ 203615 h 222704"/>
                <a:gd name="connsiteX5" fmla="*/ 19089 w 219522"/>
                <a:gd name="connsiteY5" fmla="*/ 203615 h 222704"/>
                <a:gd name="connsiteX6" fmla="*/ 19089 w 219522"/>
                <a:gd name="connsiteY6" fmla="*/ 0 h 22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522" h="222704">
                  <a:moveTo>
                    <a:pt x="19089" y="0"/>
                  </a:moveTo>
                  <a:lnTo>
                    <a:pt x="0" y="0"/>
                  </a:lnTo>
                  <a:lnTo>
                    <a:pt x="0" y="222704"/>
                  </a:lnTo>
                  <a:lnTo>
                    <a:pt x="219523" y="222704"/>
                  </a:lnTo>
                  <a:lnTo>
                    <a:pt x="219523" y="203615"/>
                  </a:lnTo>
                  <a:lnTo>
                    <a:pt x="19089" y="203615"/>
                  </a:lnTo>
                  <a:lnTo>
                    <a:pt x="19089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1232BE-FE91-41BF-9FC9-91F2F516DB17}"/>
              </a:ext>
            </a:extLst>
          </p:cNvPr>
          <p:cNvGrpSpPr/>
          <p:nvPr/>
        </p:nvGrpSpPr>
        <p:grpSpPr>
          <a:xfrm>
            <a:off x="1543495" y="2611771"/>
            <a:ext cx="331588" cy="535643"/>
            <a:chOff x="7437517" y="1734968"/>
            <a:chExt cx="165437" cy="267245"/>
          </a:xfrm>
          <a:solidFill>
            <a:schemeClr val="bg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0F63957-2824-4397-8998-600FBBEE17D0}"/>
                </a:ext>
              </a:extLst>
            </p:cNvPr>
            <p:cNvSpPr/>
            <p:nvPr/>
          </p:nvSpPr>
          <p:spPr>
            <a:xfrm>
              <a:off x="7478876" y="1919494"/>
              <a:ext cx="82719" cy="19089"/>
            </a:xfrm>
            <a:custGeom>
              <a:avLst/>
              <a:gdLst>
                <a:gd name="connsiteX0" fmla="*/ 9544 w 82718"/>
                <a:gd name="connsiteY0" fmla="*/ 0 h 19088"/>
                <a:gd name="connsiteX1" fmla="*/ 73174 w 82718"/>
                <a:gd name="connsiteY1" fmla="*/ 0 h 19088"/>
                <a:gd name="connsiteX2" fmla="*/ 82719 w 82718"/>
                <a:gd name="connsiteY2" fmla="*/ 9544 h 19088"/>
                <a:gd name="connsiteX3" fmla="*/ 73174 w 82718"/>
                <a:gd name="connsiteY3" fmla="*/ 19089 h 19088"/>
                <a:gd name="connsiteX4" fmla="*/ 9544 w 82718"/>
                <a:gd name="connsiteY4" fmla="*/ 19089 h 19088"/>
                <a:gd name="connsiteX5" fmla="*/ 0 w 82718"/>
                <a:gd name="connsiteY5" fmla="*/ 9544 h 19088"/>
                <a:gd name="connsiteX6" fmla="*/ 9544 w 82718"/>
                <a:gd name="connsiteY6" fmla="*/ 0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18" h="19088">
                  <a:moveTo>
                    <a:pt x="9544" y="0"/>
                  </a:moveTo>
                  <a:lnTo>
                    <a:pt x="73174" y="0"/>
                  </a:lnTo>
                  <a:cubicBezTo>
                    <a:pt x="78583" y="0"/>
                    <a:pt x="82719" y="4136"/>
                    <a:pt x="82719" y="9544"/>
                  </a:cubicBezTo>
                  <a:cubicBezTo>
                    <a:pt x="82719" y="14953"/>
                    <a:pt x="78583" y="19089"/>
                    <a:pt x="73174" y="19089"/>
                  </a:cubicBezTo>
                  <a:lnTo>
                    <a:pt x="9544" y="19089"/>
                  </a:lnTo>
                  <a:cubicBezTo>
                    <a:pt x="4136" y="19089"/>
                    <a:pt x="0" y="14953"/>
                    <a:pt x="0" y="9544"/>
                  </a:cubicBezTo>
                  <a:cubicBezTo>
                    <a:pt x="0" y="4136"/>
                    <a:pt x="4136" y="0"/>
                    <a:pt x="9544" y="0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3A8F46F-B914-48D4-82CA-2AB1BA0F598C}"/>
                </a:ext>
              </a:extLst>
            </p:cNvPr>
            <p:cNvSpPr/>
            <p:nvPr/>
          </p:nvSpPr>
          <p:spPr>
            <a:xfrm>
              <a:off x="7478876" y="1951309"/>
              <a:ext cx="82719" cy="19089"/>
            </a:xfrm>
            <a:custGeom>
              <a:avLst/>
              <a:gdLst>
                <a:gd name="connsiteX0" fmla="*/ 9544 w 82718"/>
                <a:gd name="connsiteY0" fmla="*/ 0 h 19088"/>
                <a:gd name="connsiteX1" fmla="*/ 73174 w 82718"/>
                <a:gd name="connsiteY1" fmla="*/ 0 h 19088"/>
                <a:gd name="connsiteX2" fmla="*/ 82719 w 82718"/>
                <a:gd name="connsiteY2" fmla="*/ 9544 h 19088"/>
                <a:gd name="connsiteX3" fmla="*/ 73174 w 82718"/>
                <a:gd name="connsiteY3" fmla="*/ 19089 h 19088"/>
                <a:gd name="connsiteX4" fmla="*/ 9544 w 82718"/>
                <a:gd name="connsiteY4" fmla="*/ 19089 h 19088"/>
                <a:gd name="connsiteX5" fmla="*/ 0 w 82718"/>
                <a:gd name="connsiteY5" fmla="*/ 9544 h 19088"/>
                <a:gd name="connsiteX6" fmla="*/ 9544 w 82718"/>
                <a:gd name="connsiteY6" fmla="*/ 0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18" h="19088">
                  <a:moveTo>
                    <a:pt x="9544" y="0"/>
                  </a:moveTo>
                  <a:lnTo>
                    <a:pt x="73174" y="0"/>
                  </a:lnTo>
                  <a:cubicBezTo>
                    <a:pt x="78583" y="0"/>
                    <a:pt x="82719" y="4136"/>
                    <a:pt x="82719" y="9544"/>
                  </a:cubicBezTo>
                  <a:cubicBezTo>
                    <a:pt x="82719" y="14953"/>
                    <a:pt x="78583" y="19089"/>
                    <a:pt x="73174" y="19089"/>
                  </a:cubicBezTo>
                  <a:lnTo>
                    <a:pt x="9544" y="19089"/>
                  </a:lnTo>
                  <a:cubicBezTo>
                    <a:pt x="4136" y="19089"/>
                    <a:pt x="0" y="14953"/>
                    <a:pt x="0" y="9544"/>
                  </a:cubicBezTo>
                  <a:cubicBezTo>
                    <a:pt x="0" y="4136"/>
                    <a:pt x="4136" y="0"/>
                    <a:pt x="9544" y="0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BD641FB-79EB-4A46-B474-CC608DE5FE02}"/>
                </a:ext>
              </a:extLst>
            </p:cNvPr>
            <p:cNvSpPr/>
            <p:nvPr/>
          </p:nvSpPr>
          <p:spPr>
            <a:xfrm>
              <a:off x="7499556" y="1983124"/>
              <a:ext cx="41359" cy="19089"/>
            </a:xfrm>
            <a:custGeom>
              <a:avLst/>
              <a:gdLst>
                <a:gd name="connsiteX0" fmla="*/ 0 w 41359"/>
                <a:gd name="connsiteY0" fmla="*/ 0 h 19088"/>
                <a:gd name="connsiteX1" fmla="*/ 20680 w 41359"/>
                <a:gd name="connsiteY1" fmla="*/ 19089 h 19088"/>
                <a:gd name="connsiteX2" fmla="*/ 41359 w 41359"/>
                <a:gd name="connsiteY2" fmla="*/ 0 h 19088"/>
                <a:gd name="connsiteX3" fmla="*/ 0 w 41359"/>
                <a:gd name="connsiteY3" fmla="*/ 0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359" h="19088">
                  <a:moveTo>
                    <a:pt x="0" y="0"/>
                  </a:moveTo>
                  <a:cubicBezTo>
                    <a:pt x="954" y="10817"/>
                    <a:pt x="9863" y="19089"/>
                    <a:pt x="20680" y="19089"/>
                  </a:cubicBezTo>
                  <a:cubicBezTo>
                    <a:pt x="31497" y="19089"/>
                    <a:pt x="40405" y="10817"/>
                    <a:pt x="4135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70D95C0-5D88-4C4E-A94F-68F4F7B8EDC3}"/>
                </a:ext>
              </a:extLst>
            </p:cNvPr>
            <p:cNvSpPr/>
            <p:nvPr/>
          </p:nvSpPr>
          <p:spPr>
            <a:xfrm>
              <a:off x="7437517" y="1734968"/>
              <a:ext cx="165437" cy="171800"/>
            </a:xfrm>
            <a:custGeom>
              <a:avLst/>
              <a:gdLst>
                <a:gd name="connsiteX0" fmla="*/ 82719 w 165437"/>
                <a:gd name="connsiteY0" fmla="*/ 0 h 171800"/>
                <a:gd name="connsiteX1" fmla="*/ 82719 w 165437"/>
                <a:gd name="connsiteY1" fmla="*/ 0 h 171800"/>
                <a:gd name="connsiteX2" fmla="*/ 82719 w 165437"/>
                <a:gd name="connsiteY2" fmla="*/ 0 h 171800"/>
                <a:gd name="connsiteX3" fmla="*/ 0 w 165437"/>
                <a:gd name="connsiteY3" fmla="*/ 81764 h 171800"/>
                <a:gd name="connsiteX4" fmla="*/ 0 w 165437"/>
                <a:gd name="connsiteY4" fmla="*/ 84628 h 171800"/>
                <a:gd name="connsiteX5" fmla="*/ 5727 w 165437"/>
                <a:gd name="connsiteY5" fmla="*/ 113261 h 171800"/>
                <a:gd name="connsiteX6" fmla="*/ 20043 w 165437"/>
                <a:gd name="connsiteY6" fmla="*/ 136804 h 171800"/>
                <a:gd name="connsiteX7" fmla="*/ 39450 w 165437"/>
                <a:gd name="connsiteY7" fmla="*/ 168301 h 171800"/>
                <a:gd name="connsiteX8" fmla="*/ 45177 w 165437"/>
                <a:gd name="connsiteY8" fmla="*/ 171800 h 171800"/>
                <a:gd name="connsiteX9" fmla="*/ 120260 w 165437"/>
                <a:gd name="connsiteY9" fmla="*/ 171800 h 171800"/>
                <a:gd name="connsiteX10" fmla="*/ 125987 w 165437"/>
                <a:gd name="connsiteY10" fmla="*/ 168301 h 171800"/>
                <a:gd name="connsiteX11" fmla="*/ 145394 w 165437"/>
                <a:gd name="connsiteY11" fmla="*/ 136804 h 171800"/>
                <a:gd name="connsiteX12" fmla="*/ 159711 w 165437"/>
                <a:gd name="connsiteY12" fmla="*/ 113261 h 171800"/>
                <a:gd name="connsiteX13" fmla="*/ 165437 w 165437"/>
                <a:gd name="connsiteY13" fmla="*/ 84628 h 171800"/>
                <a:gd name="connsiteX14" fmla="*/ 165437 w 165437"/>
                <a:gd name="connsiteY14" fmla="*/ 81764 h 171800"/>
                <a:gd name="connsiteX15" fmla="*/ 82719 w 165437"/>
                <a:gd name="connsiteY15" fmla="*/ 0 h 171800"/>
                <a:gd name="connsiteX16" fmla="*/ 146349 w 165437"/>
                <a:gd name="connsiteY16" fmla="*/ 84309 h 171800"/>
                <a:gd name="connsiteX17" fmla="*/ 141894 w 165437"/>
                <a:gd name="connsiteY17" fmla="*/ 106580 h 171800"/>
                <a:gd name="connsiteX18" fmla="*/ 131077 w 165437"/>
                <a:gd name="connsiteY18" fmla="*/ 124078 h 171800"/>
                <a:gd name="connsiteX19" fmla="*/ 112625 w 165437"/>
                <a:gd name="connsiteY19" fmla="*/ 152712 h 171800"/>
                <a:gd name="connsiteX20" fmla="*/ 82719 w 165437"/>
                <a:gd name="connsiteY20" fmla="*/ 152712 h 171800"/>
                <a:gd name="connsiteX21" fmla="*/ 53131 w 165437"/>
                <a:gd name="connsiteY21" fmla="*/ 152712 h 171800"/>
                <a:gd name="connsiteX22" fmla="*/ 34678 w 165437"/>
                <a:gd name="connsiteY22" fmla="*/ 124078 h 171800"/>
                <a:gd name="connsiteX23" fmla="*/ 23861 w 165437"/>
                <a:gd name="connsiteY23" fmla="*/ 106580 h 171800"/>
                <a:gd name="connsiteX24" fmla="*/ 19407 w 165437"/>
                <a:gd name="connsiteY24" fmla="*/ 84309 h 171800"/>
                <a:gd name="connsiteX25" fmla="*/ 19407 w 165437"/>
                <a:gd name="connsiteY25" fmla="*/ 81764 h 171800"/>
                <a:gd name="connsiteX26" fmla="*/ 83037 w 165437"/>
                <a:gd name="connsiteY26" fmla="*/ 18771 h 171800"/>
                <a:gd name="connsiteX27" fmla="*/ 83037 w 165437"/>
                <a:gd name="connsiteY27" fmla="*/ 18771 h 171800"/>
                <a:gd name="connsiteX28" fmla="*/ 83037 w 165437"/>
                <a:gd name="connsiteY28" fmla="*/ 18771 h 171800"/>
                <a:gd name="connsiteX29" fmla="*/ 83037 w 165437"/>
                <a:gd name="connsiteY29" fmla="*/ 18771 h 171800"/>
                <a:gd name="connsiteX30" fmla="*/ 83037 w 165437"/>
                <a:gd name="connsiteY30" fmla="*/ 18771 h 171800"/>
                <a:gd name="connsiteX31" fmla="*/ 83037 w 165437"/>
                <a:gd name="connsiteY31" fmla="*/ 18771 h 171800"/>
                <a:gd name="connsiteX32" fmla="*/ 83037 w 165437"/>
                <a:gd name="connsiteY32" fmla="*/ 18771 h 171800"/>
                <a:gd name="connsiteX33" fmla="*/ 146667 w 165437"/>
                <a:gd name="connsiteY33" fmla="*/ 81764 h 171800"/>
                <a:gd name="connsiteX34" fmla="*/ 146667 w 165437"/>
                <a:gd name="connsiteY34" fmla="*/ 84309 h 1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5437" h="171800">
                  <a:moveTo>
                    <a:pt x="82719" y="0"/>
                  </a:moveTo>
                  <a:cubicBezTo>
                    <a:pt x="82719" y="0"/>
                    <a:pt x="82719" y="0"/>
                    <a:pt x="82719" y="0"/>
                  </a:cubicBezTo>
                  <a:cubicBezTo>
                    <a:pt x="82719" y="0"/>
                    <a:pt x="82719" y="0"/>
                    <a:pt x="82719" y="0"/>
                  </a:cubicBezTo>
                  <a:cubicBezTo>
                    <a:pt x="37542" y="318"/>
                    <a:pt x="954" y="36587"/>
                    <a:pt x="0" y="81764"/>
                  </a:cubicBezTo>
                  <a:lnTo>
                    <a:pt x="0" y="84628"/>
                  </a:lnTo>
                  <a:cubicBezTo>
                    <a:pt x="318" y="94490"/>
                    <a:pt x="2227" y="104035"/>
                    <a:pt x="5727" y="113261"/>
                  </a:cubicBezTo>
                  <a:cubicBezTo>
                    <a:pt x="9226" y="121851"/>
                    <a:pt x="13999" y="129805"/>
                    <a:pt x="20043" y="136804"/>
                  </a:cubicBezTo>
                  <a:cubicBezTo>
                    <a:pt x="27679" y="145076"/>
                    <a:pt x="35951" y="161302"/>
                    <a:pt x="39450" y="168301"/>
                  </a:cubicBezTo>
                  <a:cubicBezTo>
                    <a:pt x="40405" y="170528"/>
                    <a:pt x="42632" y="171800"/>
                    <a:pt x="45177" y="171800"/>
                  </a:cubicBezTo>
                  <a:lnTo>
                    <a:pt x="120260" y="171800"/>
                  </a:lnTo>
                  <a:cubicBezTo>
                    <a:pt x="122805" y="171800"/>
                    <a:pt x="125033" y="170528"/>
                    <a:pt x="125987" y="168301"/>
                  </a:cubicBezTo>
                  <a:cubicBezTo>
                    <a:pt x="129487" y="161302"/>
                    <a:pt x="137759" y="145076"/>
                    <a:pt x="145394" y="136804"/>
                  </a:cubicBezTo>
                  <a:cubicBezTo>
                    <a:pt x="151439" y="129805"/>
                    <a:pt x="156529" y="121851"/>
                    <a:pt x="159711" y="113261"/>
                  </a:cubicBezTo>
                  <a:cubicBezTo>
                    <a:pt x="163210" y="104035"/>
                    <a:pt x="165119" y="94490"/>
                    <a:pt x="165437" y="84628"/>
                  </a:cubicBezTo>
                  <a:lnTo>
                    <a:pt x="165437" y="81764"/>
                  </a:lnTo>
                  <a:cubicBezTo>
                    <a:pt x="164483" y="36587"/>
                    <a:pt x="127896" y="318"/>
                    <a:pt x="82719" y="0"/>
                  </a:cubicBezTo>
                  <a:close/>
                  <a:moveTo>
                    <a:pt x="146349" y="84309"/>
                  </a:moveTo>
                  <a:cubicBezTo>
                    <a:pt x="146030" y="91945"/>
                    <a:pt x="144440" y="99581"/>
                    <a:pt x="141894" y="106580"/>
                  </a:cubicBezTo>
                  <a:cubicBezTo>
                    <a:pt x="139349" y="112943"/>
                    <a:pt x="135850" y="118988"/>
                    <a:pt x="131077" y="124078"/>
                  </a:cubicBezTo>
                  <a:cubicBezTo>
                    <a:pt x="123760" y="132986"/>
                    <a:pt x="117397" y="142531"/>
                    <a:pt x="112625" y="152712"/>
                  </a:cubicBezTo>
                  <a:lnTo>
                    <a:pt x="82719" y="152712"/>
                  </a:lnTo>
                  <a:lnTo>
                    <a:pt x="53131" y="152712"/>
                  </a:lnTo>
                  <a:cubicBezTo>
                    <a:pt x="48040" y="142531"/>
                    <a:pt x="41678" y="132986"/>
                    <a:pt x="34678" y="124078"/>
                  </a:cubicBezTo>
                  <a:cubicBezTo>
                    <a:pt x="30224" y="118988"/>
                    <a:pt x="26406" y="112943"/>
                    <a:pt x="23861" y="106580"/>
                  </a:cubicBezTo>
                  <a:cubicBezTo>
                    <a:pt x="20998" y="99581"/>
                    <a:pt x="19725" y="91945"/>
                    <a:pt x="19407" y="84309"/>
                  </a:cubicBezTo>
                  <a:lnTo>
                    <a:pt x="19407" y="81764"/>
                  </a:lnTo>
                  <a:cubicBezTo>
                    <a:pt x="20043" y="47086"/>
                    <a:pt x="48359" y="19089"/>
                    <a:pt x="83037" y="18771"/>
                  </a:cubicBezTo>
                  <a:lnTo>
                    <a:pt x="83037" y="18771"/>
                  </a:lnTo>
                  <a:lnTo>
                    <a:pt x="83037" y="18771"/>
                  </a:lnTo>
                  <a:cubicBezTo>
                    <a:pt x="83037" y="18771"/>
                    <a:pt x="83037" y="18771"/>
                    <a:pt x="83037" y="18771"/>
                  </a:cubicBezTo>
                  <a:cubicBezTo>
                    <a:pt x="83037" y="18771"/>
                    <a:pt x="83037" y="18771"/>
                    <a:pt x="83037" y="18771"/>
                  </a:cubicBezTo>
                  <a:lnTo>
                    <a:pt x="83037" y="18771"/>
                  </a:lnTo>
                  <a:lnTo>
                    <a:pt x="83037" y="18771"/>
                  </a:lnTo>
                  <a:cubicBezTo>
                    <a:pt x="117715" y="19089"/>
                    <a:pt x="146030" y="46768"/>
                    <a:pt x="146667" y="81764"/>
                  </a:cubicBezTo>
                  <a:lnTo>
                    <a:pt x="146667" y="84309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sp>
        <p:nvSpPr>
          <p:cNvPr id="27" name="Graphic 153" descr="Magnifying glass">
            <a:extLst>
              <a:ext uri="{FF2B5EF4-FFF2-40B4-BE49-F238E27FC236}">
                <a16:creationId xmlns:a16="http://schemas.microsoft.com/office/drawing/2014/main" id="{E3ED5E92-F5B0-413B-BA38-D439B976F4E0}"/>
              </a:ext>
            </a:extLst>
          </p:cNvPr>
          <p:cNvSpPr/>
          <p:nvPr/>
        </p:nvSpPr>
        <p:spPr>
          <a:xfrm>
            <a:off x="3616067" y="2656419"/>
            <a:ext cx="446346" cy="446346"/>
          </a:xfrm>
          <a:custGeom>
            <a:avLst/>
            <a:gdLst>
              <a:gd name="connsiteX0" fmla="*/ 244657 w 248156"/>
              <a:gd name="connsiteY0" fmla="*/ 213160 h 248156"/>
              <a:gd name="connsiteX1" fmla="*/ 204888 w 248156"/>
              <a:gd name="connsiteY1" fmla="*/ 173391 h 248156"/>
              <a:gd name="connsiteX2" fmla="*/ 185163 w 248156"/>
              <a:gd name="connsiteY2" fmla="*/ 167346 h 248156"/>
              <a:gd name="connsiteX3" fmla="*/ 171164 w 248156"/>
              <a:gd name="connsiteY3" fmla="*/ 153348 h 248156"/>
              <a:gd name="connsiteX4" fmla="*/ 190889 w 248156"/>
              <a:gd name="connsiteY4" fmla="*/ 95445 h 248156"/>
              <a:gd name="connsiteX5" fmla="*/ 95445 w 248156"/>
              <a:gd name="connsiteY5" fmla="*/ 0 h 248156"/>
              <a:gd name="connsiteX6" fmla="*/ 0 w 248156"/>
              <a:gd name="connsiteY6" fmla="*/ 95445 h 248156"/>
              <a:gd name="connsiteX7" fmla="*/ 95445 w 248156"/>
              <a:gd name="connsiteY7" fmla="*/ 190889 h 248156"/>
              <a:gd name="connsiteX8" fmla="*/ 153348 w 248156"/>
              <a:gd name="connsiteY8" fmla="*/ 171164 h 248156"/>
              <a:gd name="connsiteX9" fmla="*/ 167346 w 248156"/>
              <a:gd name="connsiteY9" fmla="*/ 185163 h 248156"/>
              <a:gd name="connsiteX10" fmla="*/ 173391 w 248156"/>
              <a:gd name="connsiteY10" fmla="*/ 204888 h 248156"/>
              <a:gd name="connsiteX11" fmla="*/ 213160 w 248156"/>
              <a:gd name="connsiteY11" fmla="*/ 244657 h 248156"/>
              <a:gd name="connsiteX12" fmla="*/ 229067 w 248156"/>
              <a:gd name="connsiteY12" fmla="*/ 251338 h 248156"/>
              <a:gd name="connsiteX13" fmla="*/ 244975 w 248156"/>
              <a:gd name="connsiteY13" fmla="*/ 244657 h 248156"/>
              <a:gd name="connsiteX14" fmla="*/ 244657 w 248156"/>
              <a:gd name="connsiteY14" fmla="*/ 213160 h 248156"/>
              <a:gd name="connsiteX15" fmla="*/ 95127 w 248156"/>
              <a:gd name="connsiteY15" fmla="*/ 171482 h 248156"/>
              <a:gd name="connsiteX16" fmla="*/ 18771 w 248156"/>
              <a:gd name="connsiteY16" fmla="*/ 95127 h 248156"/>
              <a:gd name="connsiteX17" fmla="*/ 95127 w 248156"/>
              <a:gd name="connsiteY17" fmla="*/ 18771 h 248156"/>
              <a:gd name="connsiteX18" fmla="*/ 171482 w 248156"/>
              <a:gd name="connsiteY18" fmla="*/ 95127 h 248156"/>
              <a:gd name="connsiteX19" fmla="*/ 95127 w 248156"/>
              <a:gd name="connsiteY19" fmla="*/ 171482 h 24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8156" h="248156">
                <a:moveTo>
                  <a:pt x="244657" y="213160"/>
                </a:moveTo>
                <a:lnTo>
                  <a:pt x="204888" y="173391"/>
                </a:lnTo>
                <a:cubicBezTo>
                  <a:pt x="199479" y="167983"/>
                  <a:pt x="192162" y="166074"/>
                  <a:pt x="185163" y="167346"/>
                </a:cubicBezTo>
                <a:lnTo>
                  <a:pt x="171164" y="153348"/>
                </a:lnTo>
                <a:cubicBezTo>
                  <a:pt x="183572" y="137440"/>
                  <a:pt x="190889" y="117079"/>
                  <a:pt x="190889" y="95445"/>
                </a:cubicBezTo>
                <a:cubicBezTo>
                  <a:pt x="190889" y="42950"/>
                  <a:pt x="147939" y="0"/>
                  <a:pt x="95445" y="0"/>
                </a:cubicBezTo>
                <a:cubicBezTo>
                  <a:pt x="42950" y="0"/>
                  <a:pt x="0" y="42950"/>
                  <a:pt x="0" y="95445"/>
                </a:cubicBezTo>
                <a:cubicBezTo>
                  <a:pt x="0" y="147939"/>
                  <a:pt x="42950" y="190889"/>
                  <a:pt x="95445" y="190889"/>
                </a:cubicBezTo>
                <a:cubicBezTo>
                  <a:pt x="117079" y="190889"/>
                  <a:pt x="137122" y="183572"/>
                  <a:pt x="153348" y="171164"/>
                </a:cubicBezTo>
                <a:lnTo>
                  <a:pt x="167346" y="185163"/>
                </a:lnTo>
                <a:cubicBezTo>
                  <a:pt x="166074" y="192162"/>
                  <a:pt x="167983" y="199479"/>
                  <a:pt x="173391" y="204888"/>
                </a:cubicBezTo>
                <a:lnTo>
                  <a:pt x="213160" y="244657"/>
                </a:lnTo>
                <a:cubicBezTo>
                  <a:pt x="217614" y="249111"/>
                  <a:pt x="223341" y="251338"/>
                  <a:pt x="229067" y="251338"/>
                </a:cubicBezTo>
                <a:cubicBezTo>
                  <a:pt x="234794" y="251338"/>
                  <a:pt x="240521" y="249111"/>
                  <a:pt x="244975" y="244657"/>
                </a:cubicBezTo>
                <a:cubicBezTo>
                  <a:pt x="253247" y="235748"/>
                  <a:pt x="253247" y="221750"/>
                  <a:pt x="244657" y="213160"/>
                </a:cubicBezTo>
                <a:close/>
                <a:moveTo>
                  <a:pt x="95127" y="171482"/>
                </a:moveTo>
                <a:cubicBezTo>
                  <a:pt x="53131" y="171482"/>
                  <a:pt x="18771" y="137122"/>
                  <a:pt x="18771" y="95127"/>
                </a:cubicBezTo>
                <a:cubicBezTo>
                  <a:pt x="18771" y="53131"/>
                  <a:pt x="53131" y="18771"/>
                  <a:pt x="95127" y="18771"/>
                </a:cubicBezTo>
                <a:cubicBezTo>
                  <a:pt x="137122" y="18771"/>
                  <a:pt x="171482" y="53131"/>
                  <a:pt x="171482" y="95127"/>
                </a:cubicBezTo>
                <a:cubicBezTo>
                  <a:pt x="171482" y="137122"/>
                  <a:pt x="137122" y="171482"/>
                  <a:pt x="95127" y="171482"/>
                </a:cubicBez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grpSp>
        <p:nvGrpSpPr>
          <p:cNvPr id="28" name="Graphic 181" descr="Document">
            <a:extLst>
              <a:ext uri="{FF2B5EF4-FFF2-40B4-BE49-F238E27FC236}">
                <a16:creationId xmlns:a16="http://schemas.microsoft.com/office/drawing/2014/main" id="{78FFBB71-1316-4A73-8E73-A4F30F107020}"/>
              </a:ext>
            </a:extLst>
          </p:cNvPr>
          <p:cNvGrpSpPr/>
          <p:nvPr/>
        </p:nvGrpSpPr>
        <p:grpSpPr>
          <a:xfrm>
            <a:off x="10302366" y="2634862"/>
            <a:ext cx="489460" cy="489460"/>
            <a:chOff x="1083737" y="3316125"/>
            <a:chExt cx="330200" cy="330200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E2530D0-9B61-4E70-8396-A6A73F0D71EC}"/>
                </a:ext>
              </a:extLst>
            </p:cNvPr>
            <p:cNvSpPr/>
            <p:nvPr/>
          </p:nvSpPr>
          <p:spPr>
            <a:xfrm>
              <a:off x="1142210" y="3343642"/>
              <a:ext cx="213254" cy="275167"/>
            </a:xfrm>
            <a:custGeom>
              <a:avLst/>
              <a:gdLst>
                <a:gd name="connsiteX0" fmla="*/ 20638 w 213254"/>
                <a:gd name="connsiteY0" fmla="*/ 254529 h 275166"/>
                <a:gd name="connsiteX1" fmla="*/ 20638 w 213254"/>
                <a:gd name="connsiteY1" fmla="*/ 20638 h 275166"/>
                <a:gd name="connsiteX2" fmla="*/ 106627 w 213254"/>
                <a:gd name="connsiteY2" fmla="*/ 20638 h 275166"/>
                <a:gd name="connsiteX3" fmla="*/ 106627 w 213254"/>
                <a:gd name="connsiteY3" fmla="*/ 92869 h 275166"/>
                <a:gd name="connsiteX4" fmla="*/ 192617 w 213254"/>
                <a:gd name="connsiteY4" fmla="*/ 92869 h 275166"/>
                <a:gd name="connsiteX5" fmla="*/ 192617 w 213254"/>
                <a:gd name="connsiteY5" fmla="*/ 254529 h 275166"/>
                <a:gd name="connsiteX6" fmla="*/ 20638 w 213254"/>
                <a:gd name="connsiteY6" fmla="*/ 254529 h 275166"/>
                <a:gd name="connsiteX7" fmla="*/ 127265 w 213254"/>
                <a:gd name="connsiteY7" fmla="*/ 29236 h 275166"/>
                <a:gd name="connsiteX8" fmla="*/ 170259 w 213254"/>
                <a:gd name="connsiteY8" fmla="*/ 72231 h 275166"/>
                <a:gd name="connsiteX9" fmla="*/ 127265 w 213254"/>
                <a:gd name="connsiteY9" fmla="*/ 72231 h 275166"/>
                <a:gd name="connsiteX10" fmla="*/ 127265 w 213254"/>
                <a:gd name="connsiteY10" fmla="*/ 29236 h 275166"/>
                <a:gd name="connsiteX11" fmla="*/ 127265 w 213254"/>
                <a:gd name="connsiteY11" fmla="*/ 0 h 275166"/>
                <a:gd name="connsiteX12" fmla="*/ 0 w 213254"/>
                <a:gd name="connsiteY12" fmla="*/ 0 h 275166"/>
                <a:gd name="connsiteX13" fmla="*/ 0 w 213254"/>
                <a:gd name="connsiteY13" fmla="*/ 275167 h 275166"/>
                <a:gd name="connsiteX14" fmla="*/ 213254 w 213254"/>
                <a:gd name="connsiteY14" fmla="*/ 275167 h 275166"/>
                <a:gd name="connsiteX15" fmla="*/ 213254 w 213254"/>
                <a:gd name="connsiteY15" fmla="*/ 75671 h 275166"/>
                <a:gd name="connsiteX16" fmla="*/ 127265 w 213254"/>
                <a:gd name="connsiteY16" fmla="*/ 0 h 27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3254" h="275166">
                  <a:moveTo>
                    <a:pt x="20638" y="254529"/>
                  </a:moveTo>
                  <a:lnTo>
                    <a:pt x="20638" y="20638"/>
                  </a:lnTo>
                  <a:lnTo>
                    <a:pt x="106627" y="20638"/>
                  </a:lnTo>
                  <a:lnTo>
                    <a:pt x="106627" y="92869"/>
                  </a:lnTo>
                  <a:lnTo>
                    <a:pt x="192617" y="92869"/>
                  </a:lnTo>
                  <a:lnTo>
                    <a:pt x="192617" y="254529"/>
                  </a:lnTo>
                  <a:lnTo>
                    <a:pt x="20638" y="254529"/>
                  </a:lnTo>
                  <a:close/>
                  <a:moveTo>
                    <a:pt x="127265" y="29236"/>
                  </a:moveTo>
                  <a:lnTo>
                    <a:pt x="170259" y="72231"/>
                  </a:lnTo>
                  <a:lnTo>
                    <a:pt x="127265" y="72231"/>
                  </a:lnTo>
                  <a:lnTo>
                    <a:pt x="127265" y="29236"/>
                  </a:lnTo>
                  <a:close/>
                  <a:moveTo>
                    <a:pt x="127265" y="0"/>
                  </a:moveTo>
                  <a:lnTo>
                    <a:pt x="0" y="0"/>
                  </a:lnTo>
                  <a:lnTo>
                    <a:pt x="0" y="275167"/>
                  </a:lnTo>
                  <a:lnTo>
                    <a:pt x="213254" y="275167"/>
                  </a:lnTo>
                  <a:lnTo>
                    <a:pt x="213254" y="75671"/>
                  </a:lnTo>
                  <a:lnTo>
                    <a:pt x="127265" y="0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6757605-2B13-429E-9632-5D160B27D0F7}"/>
                </a:ext>
              </a:extLst>
            </p:cNvPr>
            <p:cNvSpPr/>
            <p:nvPr/>
          </p:nvSpPr>
          <p:spPr>
            <a:xfrm>
              <a:off x="1183485" y="3470906"/>
              <a:ext cx="130704" cy="13758"/>
            </a:xfrm>
            <a:custGeom>
              <a:avLst/>
              <a:gdLst>
                <a:gd name="connsiteX0" fmla="*/ 0 w 130704"/>
                <a:gd name="connsiteY0" fmla="*/ 0 h 13758"/>
                <a:gd name="connsiteX1" fmla="*/ 130704 w 130704"/>
                <a:gd name="connsiteY1" fmla="*/ 0 h 13758"/>
                <a:gd name="connsiteX2" fmla="*/ 130704 w 130704"/>
                <a:gd name="connsiteY2" fmla="*/ 13758 h 13758"/>
                <a:gd name="connsiteX3" fmla="*/ 0 w 130704"/>
                <a:gd name="connsiteY3" fmla="*/ 13758 h 1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704" h="13758">
                  <a:moveTo>
                    <a:pt x="0" y="0"/>
                  </a:moveTo>
                  <a:lnTo>
                    <a:pt x="130704" y="0"/>
                  </a:lnTo>
                  <a:lnTo>
                    <a:pt x="130704" y="13758"/>
                  </a:lnTo>
                  <a:lnTo>
                    <a:pt x="0" y="13758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56E0ED-5544-44AE-A173-A96CBAB44863}"/>
                </a:ext>
              </a:extLst>
            </p:cNvPr>
            <p:cNvSpPr/>
            <p:nvPr/>
          </p:nvSpPr>
          <p:spPr>
            <a:xfrm>
              <a:off x="1183485" y="3443390"/>
              <a:ext cx="44715" cy="13758"/>
            </a:xfrm>
            <a:custGeom>
              <a:avLst/>
              <a:gdLst>
                <a:gd name="connsiteX0" fmla="*/ 0 w 44714"/>
                <a:gd name="connsiteY0" fmla="*/ 0 h 13758"/>
                <a:gd name="connsiteX1" fmla="*/ 44715 w 44714"/>
                <a:gd name="connsiteY1" fmla="*/ 0 h 13758"/>
                <a:gd name="connsiteX2" fmla="*/ 44715 w 44714"/>
                <a:gd name="connsiteY2" fmla="*/ 13758 h 13758"/>
                <a:gd name="connsiteX3" fmla="*/ 0 w 44714"/>
                <a:gd name="connsiteY3" fmla="*/ 13758 h 1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14" h="13758">
                  <a:moveTo>
                    <a:pt x="0" y="0"/>
                  </a:moveTo>
                  <a:lnTo>
                    <a:pt x="44715" y="0"/>
                  </a:lnTo>
                  <a:lnTo>
                    <a:pt x="44715" y="13758"/>
                  </a:lnTo>
                  <a:lnTo>
                    <a:pt x="0" y="13758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D7CE11D-9619-4A6D-B210-3D0E44384B27}"/>
                </a:ext>
              </a:extLst>
            </p:cNvPr>
            <p:cNvSpPr/>
            <p:nvPr/>
          </p:nvSpPr>
          <p:spPr>
            <a:xfrm>
              <a:off x="1183485" y="3498423"/>
              <a:ext cx="130704" cy="13758"/>
            </a:xfrm>
            <a:custGeom>
              <a:avLst/>
              <a:gdLst>
                <a:gd name="connsiteX0" fmla="*/ 0 w 130704"/>
                <a:gd name="connsiteY0" fmla="*/ 0 h 13758"/>
                <a:gd name="connsiteX1" fmla="*/ 130704 w 130704"/>
                <a:gd name="connsiteY1" fmla="*/ 0 h 13758"/>
                <a:gd name="connsiteX2" fmla="*/ 130704 w 130704"/>
                <a:gd name="connsiteY2" fmla="*/ 13758 h 13758"/>
                <a:gd name="connsiteX3" fmla="*/ 0 w 130704"/>
                <a:gd name="connsiteY3" fmla="*/ 13758 h 1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704" h="13758">
                  <a:moveTo>
                    <a:pt x="0" y="0"/>
                  </a:moveTo>
                  <a:lnTo>
                    <a:pt x="130704" y="0"/>
                  </a:lnTo>
                  <a:lnTo>
                    <a:pt x="130704" y="13758"/>
                  </a:lnTo>
                  <a:lnTo>
                    <a:pt x="0" y="13758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E215A50-5997-4F51-A092-F6C965058024}"/>
                </a:ext>
              </a:extLst>
            </p:cNvPr>
            <p:cNvSpPr/>
            <p:nvPr/>
          </p:nvSpPr>
          <p:spPr>
            <a:xfrm>
              <a:off x="1183485" y="3525940"/>
              <a:ext cx="130704" cy="13758"/>
            </a:xfrm>
            <a:custGeom>
              <a:avLst/>
              <a:gdLst>
                <a:gd name="connsiteX0" fmla="*/ 0 w 130704"/>
                <a:gd name="connsiteY0" fmla="*/ 0 h 13758"/>
                <a:gd name="connsiteX1" fmla="*/ 130704 w 130704"/>
                <a:gd name="connsiteY1" fmla="*/ 0 h 13758"/>
                <a:gd name="connsiteX2" fmla="*/ 130704 w 130704"/>
                <a:gd name="connsiteY2" fmla="*/ 13758 h 13758"/>
                <a:gd name="connsiteX3" fmla="*/ 0 w 130704"/>
                <a:gd name="connsiteY3" fmla="*/ 13758 h 1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704" h="13758">
                  <a:moveTo>
                    <a:pt x="0" y="0"/>
                  </a:moveTo>
                  <a:lnTo>
                    <a:pt x="130704" y="0"/>
                  </a:lnTo>
                  <a:lnTo>
                    <a:pt x="130704" y="13758"/>
                  </a:lnTo>
                  <a:lnTo>
                    <a:pt x="0" y="13758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E630C75-F829-4FD5-BB50-9988ADBA0DEB}"/>
                </a:ext>
              </a:extLst>
            </p:cNvPr>
            <p:cNvSpPr/>
            <p:nvPr/>
          </p:nvSpPr>
          <p:spPr>
            <a:xfrm>
              <a:off x="1183485" y="3553456"/>
              <a:ext cx="130704" cy="13758"/>
            </a:xfrm>
            <a:custGeom>
              <a:avLst/>
              <a:gdLst>
                <a:gd name="connsiteX0" fmla="*/ 0 w 130704"/>
                <a:gd name="connsiteY0" fmla="*/ 0 h 13758"/>
                <a:gd name="connsiteX1" fmla="*/ 130704 w 130704"/>
                <a:gd name="connsiteY1" fmla="*/ 0 h 13758"/>
                <a:gd name="connsiteX2" fmla="*/ 130704 w 130704"/>
                <a:gd name="connsiteY2" fmla="*/ 13758 h 13758"/>
                <a:gd name="connsiteX3" fmla="*/ 0 w 130704"/>
                <a:gd name="connsiteY3" fmla="*/ 13758 h 1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704" h="13758">
                  <a:moveTo>
                    <a:pt x="0" y="0"/>
                  </a:moveTo>
                  <a:lnTo>
                    <a:pt x="130704" y="0"/>
                  </a:lnTo>
                  <a:lnTo>
                    <a:pt x="130704" y="13758"/>
                  </a:lnTo>
                  <a:lnTo>
                    <a:pt x="0" y="13758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sp>
        <p:nvSpPr>
          <p:cNvPr id="35" name="Graphic 725" descr="Send">
            <a:extLst>
              <a:ext uri="{FF2B5EF4-FFF2-40B4-BE49-F238E27FC236}">
                <a16:creationId xmlns:a16="http://schemas.microsoft.com/office/drawing/2014/main" id="{D8819E63-BC49-4A1B-84B9-469A93FC62F2}"/>
              </a:ext>
            </a:extLst>
          </p:cNvPr>
          <p:cNvSpPr/>
          <p:nvPr/>
        </p:nvSpPr>
        <p:spPr>
          <a:xfrm>
            <a:off x="8085340" y="2672310"/>
            <a:ext cx="448178" cy="414564"/>
          </a:xfrm>
          <a:custGeom>
            <a:avLst/>
            <a:gdLst>
              <a:gd name="connsiteX0" fmla="*/ 227495 w 274090"/>
              <a:gd name="connsiteY0" fmla="*/ 213409 h 253534"/>
              <a:gd name="connsiteX1" fmla="*/ 165825 w 274090"/>
              <a:gd name="connsiteY1" fmla="*/ 192167 h 253534"/>
              <a:gd name="connsiteX2" fmla="*/ 165482 w 274090"/>
              <a:gd name="connsiteY2" fmla="*/ 192167 h 253534"/>
              <a:gd name="connsiteX3" fmla="*/ 140814 w 274090"/>
              <a:gd name="connsiteY3" fmla="*/ 183602 h 253534"/>
              <a:gd name="connsiteX4" fmla="*/ 256275 w 274090"/>
              <a:gd name="connsiteY4" fmla="*/ 31139 h 253534"/>
              <a:gd name="connsiteX5" fmla="*/ 227495 w 274090"/>
              <a:gd name="connsiteY5" fmla="*/ 213409 h 253534"/>
              <a:gd name="connsiteX6" fmla="*/ 150407 w 274090"/>
              <a:gd name="connsiteY6" fmla="*/ 201760 h 253534"/>
              <a:gd name="connsiteX7" fmla="*/ 127795 w 274090"/>
              <a:gd name="connsiteY7" fmla="*/ 224373 h 253534"/>
              <a:gd name="connsiteX8" fmla="*/ 133962 w 274090"/>
              <a:gd name="connsiteY8" fmla="*/ 196278 h 253534"/>
              <a:gd name="connsiteX9" fmla="*/ 150407 w 274090"/>
              <a:gd name="connsiteY9" fmla="*/ 201760 h 253534"/>
              <a:gd name="connsiteX10" fmla="*/ 150407 w 274090"/>
              <a:gd name="connsiteY10" fmla="*/ 201760 h 253534"/>
              <a:gd name="connsiteX11" fmla="*/ 122998 w 274090"/>
              <a:gd name="connsiteY11" fmla="*/ 184287 h 253534"/>
              <a:gd name="connsiteX12" fmla="*/ 121628 w 274090"/>
              <a:gd name="connsiteY12" fmla="*/ 187028 h 253534"/>
              <a:gd name="connsiteX13" fmla="*/ 120600 w 274090"/>
              <a:gd name="connsiteY13" fmla="*/ 191482 h 253534"/>
              <a:gd name="connsiteX14" fmla="*/ 113748 w 274090"/>
              <a:gd name="connsiteY14" fmla="*/ 222660 h 253534"/>
              <a:gd name="connsiteX15" fmla="*/ 97302 w 274090"/>
              <a:gd name="connsiteY15" fmla="*/ 174694 h 253534"/>
              <a:gd name="connsiteX16" fmla="*/ 225440 w 274090"/>
              <a:gd name="connsiteY16" fmla="*/ 51353 h 253534"/>
              <a:gd name="connsiteX17" fmla="*/ 127110 w 274090"/>
              <a:gd name="connsiteY17" fmla="*/ 179148 h 253534"/>
              <a:gd name="connsiteX18" fmla="*/ 122998 w 274090"/>
              <a:gd name="connsiteY18" fmla="*/ 184287 h 253534"/>
              <a:gd name="connsiteX19" fmla="*/ 23983 w 274090"/>
              <a:gd name="connsiteY19" fmla="*/ 143858 h 253534"/>
              <a:gd name="connsiteX20" fmla="*/ 224754 w 274090"/>
              <a:gd name="connsiteY20" fmla="*/ 36963 h 253534"/>
              <a:gd name="connsiteX21" fmla="*/ 87366 w 274090"/>
              <a:gd name="connsiteY21" fmla="*/ 165443 h 253534"/>
              <a:gd name="connsiteX22" fmla="*/ 23983 w 274090"/>
              <a:gd name="connsiteY22" fmla="*/ 143858 h 253534"/>
              <a:gd name="connsiteX23" fmla="*/ 271350 w 274090"/>
              <a:gd name="connsiteY23" fmla="*/ 1331 h 253534"/>
              <a:gd name="connsiteX24" fmla="*/ 263812 w 274090"/>
              <a:gd name="connsiteY24" fmla="*/ 989 h 253534"/>
              <a:gd name="connsiteX25" fmla="*/ 3769 w 274090"/>
              <a:gd name="connsiteY25" fmla="*/ 139062 h 253534"/>
              <a:gd name="connsiteX26" fmla="*/ 0 w 274090"/>
              <a:gd name="connsiteY26" fmla="*/ 145572 h 253534"/>
              <a:gd name="connsiteX27" fmla="*/ 4454 w 274090"/>
              <a:gd name="connsiteY27" fmla="*/ 151396 h 253534"/>
              <a:gd name="connsiteX28" fmla="*/ 75718 w 274090"/>
              <a:gd name="connsiteY28" fmla="*/ 175722 h 253534"/>
              <a:gd name="connsiteX29" fmla="*/ 84626 w 274090"/>
              <a:gd name="connsiteY29" fmla="*/ 178805 h 253534"/>
              <a:gd name="connsiteX30" fmla="*/ 86681 w 274090"/>
              <a:gd name="connsiteY30" fmla="*/ 184629 h 253534"/>
              <a:gd name="connsiteX31" fmla="*/ 107923 w 274090"/>
              <a:gd name="connsiteY31" fmla="*/ 248356 h 253534"/>
              <a:gd name="connsiteX32" fmla="*/ 107923 w 274090"/>
              <a:gd name="connsiteY32" fmla="*/ 248698 h 253534"/>
              <a:gd name="connsiteX33" fmla="*/ 107923 w 274090"/>
              <a:gd name="connsiteY33" fmla="*/ 249041 h 253534"/>
              <a:gd name="connsiteX34" fmla="*/ 113062 w 274090"/>
              <a:gd name="connsiteY34" fmla="*/ 253495 h 253534"/>
              <a:gd name="connsiteX35" fmla="*/ 119572 w 274090"/>
              <a:gd name="connsiteY35" fmla="*/ 251782 h 253534"/>
              <a:gd name="connsiteX36" fmla="*/ 119915 w 274090"/>
              <a:gd name="connsiteY36" fmla="*/ 251439 h 253534"/>
              <a:gd name="connsiteX37" fmla="*/ 121970 w 274090"/>
              <a:gd name="connsiteY37" fmla="*/ 249383 h 253534"/>
              <a:gd name="connsiteX38" fmla="*/ 165140 w 274090"/>
              <a:gd name="connsiteY38" fmla="*/ 206899 h 253534"/>
              <a:gd name="connsiteX39" fmla="*/ 230922 w 274090"/>
              <a:gd name="connsiteY39" fmla="*/ 229512 h 253534"/>
              <a:gd name="connsiteX40" fmla="*/ 236746 w 274090"/>
              <a:gd name="connsiteY40" fmla="*/ 228827 h 253534"/>
              <a:gd name="connsiteX41" fmla="*/ 240172 w 274090"/>
              <a:gd name="connsiteY41" fmla="*/ 224030 h 253534"/>
              <a:gd name="connsiteX42" fmla="*/ 274433 w 274090"/>
              <a:gd name="connsiteY42" fmla="*/ 8183 h 253534"/>
              <a:gd name="connsiteX43" fmla="*/ 271350 w 274090"/>
              <a:gd name="connsiteY43" fmla="*/ 1331 h 253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4090" h="253534">
                <a:moveTo>
                  <a:pt x="227495" y="213409"/>
                </a:moveTo>
                <a:lnTo>
                  <a:pt x="165825" y="192167"/>
                </a:lnTo>
                <a:lnTo>
                  <a:pt x="165482" y="192167"/>
                </a:lnTo>
                <a:lnTo>
                  <a:pt x="140814" y="183602"/>
                </a:lnTo>
                <a:lnTo>
                  <a:pt x="256275" y="31139"/>
                </a:lnTo>
                <a:lnTo>
                  <a:pt x="227495" y="213409"/>
                </a:lnTo>
                <a:close/>
                <a:moveTo>
                  <a:pt x="150407" y="201760"/>
                </a:moveTo>
                <a:lnTo>
                  <a:pt x="127795" y="224373"/>
                </a:lnTo>
                <a:lnTo>
                  <a:pt x="133962" y="196278"/>
                </a:lnTo>
                <a:lnTo>
                  <a:pt x="150407" y="201760"/>
                </a:lnTo>
                <a:lnTo>
                  <a:pt x="150407" y="201760"/>
                </a:lnTo>
                <a:close/>
                <a:moveTo>
                  <a:pt x="122998" y="184287"/>
                </a:moveTo>
                <a:cubicBezTo>
                  <a:pt x="122313" y="184972"/>
                  <a:pt x="121970" y="186000"/>
                  <a:pt x="121628" y="187028"/>
                </a:cubicBezTo>
                <a:lnTo>
                  <a:pt x="120600" y="191482"/>
                </a:lnTo>
                <a:lnTo>
                  <a:pt x="113748" y="222660"/>
                </a:lnTo>
                <a:lnTo>
                  <a:pt x="97302" y="174694"/>
                </a:lnTo>
                <a:lnTo>
                  <a:pt x="225440" y="51353"/>
                </a:lnTo>
                <a:lnTo>
                  <a:pt x="127110" y="179148"/>
                </a:lnTo>
                <a:lnTo>
                  <a:pt x="122998" y="184287"/>
                </a:lnTo>
                <a:close/>
                <a:moveTo>
                  <a:pt x="23983" y="143858"/>
                </a:moveTo>
                <a:lnTo>
                  <a:pt x="224754" y="36963"/>
                </a:lnTo>
                <a:lnTo>
                  <a:pt x="87366" y="165443"/>
                </a:lnTo>
                <a:lnTo>
                  <a:pt x="23983" y="143858"/>
                </a:lnTo>
                <a:close/>
                <a:moveTo>
                  <a:pt x="271350" y="1331"/>
                </a:moveTo>
                <a:cubicBezTo>
                  <a:pt x="269294" y="-382"/>
                  <a:pt x="266211" y="-382"/>
                  <a:pt x="263812" y="989"/>
                </a:cubicBezTo>
                <a:lnTo>
                  <a:pt x="3769" y="139062"/>
                </a:lnTo>
                <a:cubicBezTo>
                  <a:pt x="1370" y="140432"/>
                  <a:pt x="0" y="142831"/>
                  <a:pt x="0" y="145572"/>
                </a:cubicBezTo>
                <a:cubicBezTo>
                  <a:pt x="0" y="148312"/>
                  <a:pt x="2056" y="150711"/>
                  <a:pt x="4454" y="151396"/>
                </a:cubicBezTo>
                <a:lnTo>
                  <a:pt x="75718" y="175722"/>
                </a:lnTo>
                <a:lnTo>
                  <a:pt x="84626" y="178805"/>
                </a:lnTo>
                <a:lnTo>
                  <a:pt x="86681" y="184629"/>
                </a:lnTo>
                <a:lnTo>
                  <a:pt x="107923" y="248356"/>
                </a:lnTo>
                <a:lnTo>
                  <a:pt x="107923" y="248698"/>
                </a:lnTo>
                <a:lnTo>
                  <a:pt x="107923" y="249041"/>
                </a:lnTo>
                <a:cubicBezTo>
                  <a:pt x="108608" y="251096"/>
                  <a:pt x="110664" y="252810"/>
                  <a:pt x="113062" y="253495"/>
                </a:cubicBezTo>
                <a:cubicBezTo>
                  <a:pt x="115461" y="254180"/>
                  <a:pt x="117859" y="253495"/>
                  <a:pt x="119572" y="251782"/>
                </a:cubicBezTo>
                <a:lnTo>
                  <a:pt x="119915" y="251439"/>
                </a:lnTo>
                <a:lnTo>
                  <a:pt x="121970" y="249383"/>
                </a:lnTo>
                <a:lnTo>
                  <a:pt x="165140" y="206899"/>
                </a:lnTo>
                <a:lnTo>
                  <a:pt x="230922" y="229512"/>
                </a:lnTo>
                <a:cubicBezTo>
                  <a:pt x="232977" y="230197"/>
                  <a:pt x="235033" y="229854"/>
                  <a:pt x="236746" y="228827"/>
                </a:cubicBezTo>
                <a:cubicBezTo>
                  <a:pt x="238459" y="227799"/>
                  <a:pt x="239829" y="226086"/>
                  <a:pt x="240172" y="224030"/>
                </a:cubicBezTo>
                <a:lnTo>
                  <a:pt x="274433" y="8183"/>
                </a:lnTo>
                <a:cubicBezTo>
                  <a:pt x="274776" y="5100"/>
                  <a:pt x="273406" y="2702"/>
                  <a:pt x="271350" y="1331"/>
                </a:cubicBezTo>
                <a:close/>
              </a:path>
            </a:pathLst>
          </a:custGeom>
          <a:solidFill>
            <a:schemeClr val="bg1"/>
          </a:solidFill>
          <a:ln w="3373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3E91ABA-F87C-46CF-8902-0AD8BE990B48}"/>
              </a:ext>
            </a:extLst>
          </p:cNvPr>
          <p:cNvGrpSpPr/>
          <p:nvPr/>
        </p:nvGrpSpPr>
        <p:grpSpPr>
          <a:xfrm>
            <a:off x="714244" y="4185654"/>
            <a:ext cx="1907193" cy="872544"/>
            <a:chOff x="714244" y="4433304"/>
            <a:chExt cx="1907193" cy="87254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E85B5F0-C30E-485A-B61B-FA17C7A649FA}"/>
                </a:ext>
              </a:extLst>
            </p:cNvPr>
            <p:cNvSpPr txBox="1"/>
            <p:nvPr/>
          </p:nvSpPr>
          <p:spPr>
            <a:xfrm>
              <a:off x="745125" y="4689012"/>
              <a:ext cx="1845430" cy="61683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/>
                <a:t>A wonderful serenity taken possession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0FB015-F2A9-4D07-AC33-003F72650B00}"/>
                </a:ext>
              </a:extLst>
            </p:cNvPr>
            <p:cNvSpPr txBox="1"/>
            <p:nvPr/>
          </p:nvSpPr>
          <p:spPr>
            <a:xfrm>
              <a:off x="714244" y="4433304"/>
              <a:ext cx="19071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Description</a:t>
              </a:r>
              <a:endParaRPr lang="en-ID" sz="1600" b="1" dirty="0">
                <a:latin typeface="+mj-lt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F6617A0-F258-4436-9997-1A290322FC1A}"/>
              </a:ext>
            </a:extLst>
          </p:cNvPr>
          <p:cNvGrpSpPr/>
          <p:nvPr/>
        </p:nvGrpSpPr>
        <p:grpSpPr>
          <a:xfrm>
            <a:off x="2928974" y="4185654"/>
            <a:ext cx="1907193" cy="872544"/>
            <a:chOff x="2928974" y="4433304"/>
            <a:chExt cx="1907193" cy="87254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31CFF7-95C8-446C-B3DE-36924B56D512}"/>
                </a:ext>
              </a:extLst>
            </p:cNvPr>
            <p:cNvSpPr txBox="1"/>
            <p:nvPr/>
          </p:nvSpPr>
          <p:spPr>
            <a:xfrm>
              <a:off x="2959855" y="4689012"/>
              <a:ext cx="1845430" cy="61683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/>
                <a:t>A wonderful serenity taken possession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FAC2548-4F24-45E7-991F-1E779F85CB41}"/>
                </a:ext>
              </a:extLst>
            </p:cNvPr>
            <p:cNvSpPr txBox="1"/>
            <p:nvPr/>
          </p:nvSpPr>
          <p:spPr>
            <a:xfrm>
              <a:off x="2928974" y="4433304"/>
              <a:ext cx="19071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Description</a:t>
              </a:r>
              <a:endParaRPr lang="en-ID" sz="1600" b="1" dirty="0">
                <a:latin typeface="+mj-lt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D75E80D-2639-4B5F-ADAB-E7F40FDDB5EC}"/>
              </a:ext>
            </a:extLst>
          </p:cNvPr>
          <p:cNvGrpSpPr/>
          <p:nvPr/>
        </p:nvGrpSpPr>
        <p:grpSpPr>
          <a:xfrm>
            <a:off x="5103901" y="4185654"/>
            <a:ext cx="1907193" cy="872544"/>
            <a:chOff x="5103901" y="4433304"/>
            <a:chExt cx="1907193" cy="87254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D93B7EB-A5C2-49AD-B0F6-AA0B9F2001B2}"/>
                </a:ext>
              </a:extLst>
            </p:cNvPr>
            <p:cNvSpPr txBox="1"/>
            <p:nvPr/>
          </p:nvSpPr>
          <p:spPr>
            <a:xfrm>
              <a:off x="5134782" y="4689012"/>
              <a:ext cx="1845430" cy="61683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/>
                <a:t>A wonderful serenity taken possession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6C9D6FE-D9D1-4FC4-A78A-79FCC8DEC7DA}"/>
                </a:ext>
              </a:extLst>
            </p:cNvPr>
            <p:cNvSpPr txBox="1"/>
            <p:nvPr/>
          </p:nvSpPr>
          <p:spPr>
            <a:xfrm>
              <a:off x="5103901" y="4433304"/>
              <a:ext cx="19071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Description</a:t>
              </a:r>
              <a:endParaRPr lang="en-ID" sz="1600" b="1" dirty="0">
                <a:latin typeface="+mj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9B7E793-1814-4696-9F87-C108C286BD1B}"/>
              </a:ext>
            </a:extLst>
          </p:cNvPr>
          <p:cNvGrpSpPr/>
          <p:nvPr/>
        </p:nvGrpSpPr>
        <p:grpSpPr>
          <a:xfrm>
            <a:off x="7355832" y="4185654"/>
            <a:ext cx="1907193" cy="872544"/>
            <a:chOff x="7355832" y="4433304"/>
            <a:chExt cx="1907193" cy="872544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738ABB1-083F-47D6-B366-7D87F1C05790}"/>
                </a:ext>
              </a:extLst>
            </p:cNvPr>
            <p:cNvSpPr txBox="1"/>
            <p:nvPr/>
          </p:nvSpPr>
          <p:spPr>
            <a:xfrm>
              <a:off x="7386713" y="4689012"/>
              <a:ext cx="1845430" cy="61683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/>
                <a:t>A wonderful serenity taken possession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8DFCD3A-B5BC-4CD5-9A31-AE84533F9A91}"/>
                </a:ext>
              </a:extLst>
            </p:cNvPr>
            <p:cNvSpPr txBox="1"/>
            <p:nvPr/>
          </p:nvSpPr>
          <p:spPr>
            <a:xfrm>
              <a:off x="7355832" y="4433304"/>
              <a:ext cx="19071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Description</a:t>
              </a:r>
              <a:endParaRPr lang="en-ID" sz="1600" b="1" dirty="0">
                <a:latin typeface="+mj-lt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866D90B-516B-48EA-BB9E-DA937B739D22}"/>
              </a:ext>
            </a:extLst>
          </p:cNvPr>
          <p:cNvGrpSpPr/>
          <p:nvPr/>
        </p:nvGrpSpPr>
        <p:grpSpPr>
          <a:xfrm>
            <a:off x="9562909" y="4185654"/>
            <a:ext cx="1907193" cy="872544"/>
            <a:chOff x="9562909" y="4433304"/>
            <a:chExt cx="1907193" cy="87254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13E5F05-D3E1-403F-814C-6EFFBEC4D20C}"/>
                </a:ext>
              </a:extLst>
            </p:cNvPr>
            <p:cNvSpPr txBox="1"/>
            <p:nvPr/>
          </p:nvSpPr>
          <p:spPr>
            <a:xfrm>
              <a:off x="9593790" y="4689012"/>
              <a:ext cx="1845430" cy="61683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/>
                <a:t>A wonderful serenity taken possession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5DD9D20-C3A3-4AB9-8493-71930705DF1D}"/>
                </a:ext>
              </a:extLst>
            </p:cNvPr>
            <p:cNvSpPr txBox="1"/>
            <p:nvPr/>
          </p:nvSpPr>
          <p:spPr>
            <a:xfrm>
              <a:off x="9562909" y="4433304"/>
              <a:ext cx="19071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Description</a:t>
              </a:r>
              <a:endParaRPr lang="en-ID" sz="1600" b="1" dirty="0">
                <a:latin typeface="+mj-lt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178D5CA-0A64-4D8A-91A5-6AA39121D5CE}"/>
              </a:ext>
            </a:extLst>
          </p:cNvPr>
          <p:cNvGrpSpPr/>
          <p:nvPr/>
        </p:nvGrpSpPr>
        <p:grpSpPr>
          <a:xfrm>
            <a:off x="5929504" y="5312033"/>
            <a:ext cx="332993" cy="368965"/>
            <a:chOff x="981231" y="2566987"/>
            <a:chExt cx="514350" cy="569913"/>
          </a:xfrm>
        </p:grpSpPr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49A9B8A1-A57A-4E0F-BC38-D49740881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CF6405E8-76BD-4220-90F3-F0C1AB42B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6CC572E-087A-44E6-829B-027AA23A1F6A}"/>
              </a:ext>
            </a:extLst>
          </p:cNvPr>
          <p:cNvGrpSpPr/>
          <p:nvPr/>
        </p:nvGrpSpPr>
        <p:grpSpPr>
          <a:xfrm>
            <a:off x="8142933" y="5312033"/>
            <a:ext cx="332993" cy="368965"/>
            <a:chOff x="981231" y="2566987"/>
            <a:chExt cx="514350" cy="569913"/>
          </a:xfrm>
        </p:grpSpPr>
        <p:sp>
          <p:nvSpPr>
            <p:cNvPr id="64" name="Freeform 10">
              <a:extLst>
                <a:ext uri="{FF2B5EF4-FFF2-40B4-BE49-F238E27FC236}">
                  <a16:creationId xmlns:a16="http://schemas.microsoft.com/office/drawing/2014/main" id="{6B13054F-B299-4EE2-82C6-2B4A553F9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0">
              <a:extLst>
                <a:ext uri="{FF2B5EF4-FFF2-40B4-BE49-F238E27FC236}">
                  <a16:creationId xmlns:a16="http://schemas.microsoft.com/office/drawing/2014/main" id="{57A607D8-63D5-4687-8D64-B4D3724AF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3556900-C40A-4CE8-B4E7-EC9367A3702D}"/>
              </a:ext>
            </a:extLst>
          </p:cNvPr>
          <p:cNvGrpSpPr/>
          <p:nvPr/>
        </p:nvGrpSpPr>
        <p:grpSpPr>
          <a:xfrm>
            <a:off x="10357663" y="5312033"/>
            <a:ext cx="332993" cy="368965"/>
            <a:chOff x="981231" y="2566987"/>
            <a:chExt cx="514350" cy="569913"/>
          </a:xfrm>
        </p:grpSpPr>
        <p:sp>
          <p:nvSpPr>
            <p:cNvPr id="68" name="Freeform 10">
              <a:extLst>
                <a:ext uri="{FF2B5EF4-FFF2-40B4-BE49-F238E27FC236}">
                  <a16:creationId xmlns:a16="http://schemas.microsoft.com/office/drawing/2014/main" id="{CC4AE760-6117-4630-AE8F-D6BBEF1B7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0">
              <a:extLst>
                <a:ext uri="{FF2B5EF4-FFF2-40B4-BE49-F238E27FC236}">
                  <a16:creationId xmlns:a16="http://schemas.microsoft.com/office/drawing/2014/main" id="{A299FFCD-C0BE-4801-B259-620BC0DC9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D2C1C7C-C869-4938-AA39-5F50A16D24CC}"/>
              </a:ext>
            </a:extLst>
          </p:cNvPr>
          <p:cNvGrpSpPr/>
          <p:nvPr/>
        </p:nvGrpSpPr>
        <p:grpSpPr>
          <a:xfrm>
            <a:off x="3716726" y="5312033"/>
            <a:ext cx="332993" cy="368965"/>
            <a:chOff x="981231" y="2566987"/>
            <a:chExt cx="514350" cy="569913"/>
          </a:xfrm>
        </p:grpSpPr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6E90E15B-ADA5-4D8A-AEF9-C03AB19DC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3E488114-7759-48B8-BE1F-7DF34342A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2F68E4D-69FE-48CD-B45A-53C4E8513808}"/>
              </a:ext>
            </a:extLst>
          </p:cNvPr>
          <p:cNvGrpSpPr/>
          <p:nvPr/>
        </p:nvGrpSpPr>
        <p:grpSpPr>
          <a:xfrm>
            <a:off x="1485766" y="5312033"/>
            <a:ext cx="332993" cy="368965"/>
            <a:chOff x="981231" y="2566987"/>
            <a:chExt cx="514350" cy="569913"/>
          </a:xfrm>
        </p:grpSpPr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7F54FE88-B71C-4989-84B0-18E65CA13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465BE3E5-51A5-407A-A199-C664B5010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2939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A47B232D-2838-4C0D-9AD0-1DBE67645C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r="12361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6357AED9-3B0A-409B-A409-57DD9BFD68E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r="12361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2F46A9BC-E991-488F-81D4-686910AE0B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r="12361"/>
          <a:stretch>
            <a:fillRect/>
          </a:stretch>
        </p:blipFill>
        <p:spPr/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B23440D-96EF-4C30-ABA4-0476AE28C1F2}"/>
              </a:ext>
            </a:extLst>
          </p:cNvPr>
          <p:cNvSpPr/>
          <p:nvPr/>
        </p:nvSpPr>
        <p:spPr>
          <a:xfrm>
            <a:off x="4722820" y="1905000"/>
            <a:ext cx="2581275" cy="3428981"/>
          </a:xfrm>
          <a:prstGeom prst="rect">
            <a:avLst/>
          </a:prstGeom>
          <a:solidFill>
            <a:schemeClr val="tx2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2CD259-BC4E-4140-BCF7-AEE1DBCA0B18}"/>
              </a:ext>
            </a:extLst>
          </p:cNvPr>
          <p:cNvSpPr/>
          <p:nvPr/>
        </p:nvSpPr>
        <p:spPr>
          <a:xfrm>
            <a:off x="1408120" y="1905000"/>
            <a:ext cx="2581275" cy="3428981"/>
          </a:xfrm>
          <a:prstGeom prst="rect">
            <a:avLst/>
          </a:prstGeom>
          <a:solidFill>
            <a:schemeClr val="tx2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F87823-5851-4663-98A1-28A7680A55B8}"/>
              </a:ext>
            </a:extLst>
          </p:cNvPr>
          <p:cNvSpPr/>
          <p:nvPr/>
        </p:nvSpPr>
        <p:spPr>
          <a:xfrm>
            <a:off x="8037520" y="1905000"/>
            <a:ext cx="2581275" cy="3428981"/>
          </a:xfrm>
          <a:prstGeom prst="rect">
            <a:avLst/>
          </a:prstGeom>
          <a:solidFill>
            <a:schemeClr val="tx2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D4D0F-5A7A-4A27-91DA-F67B3E5CF0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Pricelist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075296-D645-4D99-8591-0A153C26D7C8}"/>
              </a:ext>
            </a:extLst>
          </p:cNvPr>
          <p:cNvCxnSpPr>
            <a:cxnSpLocks/>
          </p:cNvCxnSpPr>
          <p:nvPr/>
        </p:nvCxnSpPr>
        <p:spPr>
          <a:xfrm>
            <a:off x="9368764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29C590A-ADB2-43CD-9856-B6EE2778424F}"/>
              </a:ext>
            </a:extLst>
          </p:cNvPr>
          <p:cNvGrpSpPr/>
          <p:nvPr/>
        </p:nvGrpSpPr>
        <p:grpSpPr>
          <a:xfrm>
            <a:off x="11276721" y="554836"/>
            <a:ext cx="327817" cy="363230"/>
            <a:chOff x="981231" y="2566987"/>
            <a:chExt cx="514350" cy="569913"/>
          </a:xfrm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52284152-5440-46CD-AD20-D99049079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8610AAAC-C75C-48A7-ACAD-ABEDBA1B7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F7DC42-83D0-4D62-B60C-456520D3ECA4}"/>
              </a:ext>
            </a:extLst>
          </p:cNvPr>
          <p:cNvCxnSpPr>
            <a:cxnSpLocks/>
          </p:cNvCxnSpPr>
          <p:nvPr/>
        </p:nvCxnSpPr>
        <p:spPr>
          <a:xfrm flipH="1">
            <a:off x="619092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CB9E97-3513-46C5-ACDA-F405F406CE2E}"/>
              </a:ext>
            </a:extLst>
          </p:cNvPr>
          <p:cNvGrpSpPr/>
          <p:nvPr/>
        </p:nvGrpSpPr>
        <p:grpSpPr>
          <a:xfrm>
            <a:off x="587462" y="554836"/>
            <a:ext cx="327817" cy="363230"/>
            <a:chOff x="981231" y="2566987"/>
            <a:chExt cx="514350" cy="569913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6F4DE83-FDB9-46E9-93FA-6185B74D5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48485F7-6F9F-4BB3-B7AF-9C429B6A5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reeform 10">
            <a:extLst>
              <a:ext uri="{FF2B5EF4-FFF2-40B4-BE49-F238E27FC236}">
                <a16:creationId xmlns:a16="http://schemas.microsoft.com/office/drawing/2014/main" id="{E6FD6818-E43C-4DB3-85B8-44AEC88CD15A}"/>
              </a:ext>
            </a:extLst>
          </p:cNvPr>
          <p:cNvSpPr>
            <a:spLocks/>
          </p:cNvSpPr>
          <p:nvPr/>
        </p:nvSpPr>
        <p:spPr bwMode="auto">
          <a:xfrm>
            <a:off x="1060778" y="1224727"/>
            <a:ext cx="757056" cy="1258254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89F599E7-2C8C-4F7E-854A-5153BD42AB4C}"/>
              </a:ext>
            </a:extLst>
          </p:cNvPr>
          <p:cNvSpPr>
            <a:spLocks/>
          </p:cNvSpPr>
          <p:nvPr/>
        </p:nvSpPr>
        <p:spPr bwMode="auto">
          <a:xfrm>
            <a:off x="7690178" y="1224727"/>
            <a:ext cx="757056" cy="1258254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194A3E8B-41CE-49F6-85D6-A3B479CBA2B2}"/>
              </a:ext>
            </a:extLst>
          </p:cNvPr>
          <p:cNvSpPr>
            <a:spLocks/>
          </p:cNvSpPr>
          <p:nvPr/>
        </p:nvSpPr>
        <p:spPr bwMode="auto">
          <a:xfrm>
            <a:off x="4375478" y="1224727"/>
            <a:ext cx="757056" cy="1258254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82DD01-7408-4A4C-8F2E-7743CE5BE86F}"/>
              </a:ext>
            </a:extLst>
          </p:cNvPr>
          <p:cNvSpPr txBox="1"/>
          <p:nvPr/>
        </p:nvSpPr>
        <p:spPr>
          <a:xfrm>
            <a:off x="7493377" y="1685290"/>
            <a:ext cx="115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+mj-lt"/>
              </a:rPr>
              <a:t>$ 78</a:t>
            </a:r>
            <a:endParaRPr lang="en-ID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34A02E-6B8A-4B4C-9952-A9AF0F8CF271}"/>
              </a:ext>
            </a:extLst>
          </p:cNvPr>
          <p:cNvSpPr txBox="1"/>
          <p:nvPr/>
        </p:nvSpPr>
        <p:spPr>
          <a:xfrm>
            <a:off x="4171688" y="1685290"/>
            <a:ext cx="115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+mj-lt"/>
              </a:rPr>
              <a:t>$ 59</a:t>
            </a:r>
            <a:endParaRPr lang="en-ID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969384-6B1F-41AF-975B-83D6C58A84F2}"/>
              </a:ext>
            </a:extLst>
          </p:cNvPr>
          <p:cNvSpPr txBox="1"/>
          <p:nvPr/>
        </p:nvSpPr>
        <p:spPr>
          <a:xfrm>
            <a:off x="853494" y="1685290"/>
            <a:ext cx="115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+mj-lt"/>
              </a:rPr>
              <a:t>$ 34</a:t>
            </a:r>
            <a:endParaRPr lang="en-ID" b="1" dirty="0">
              <a:solidFill>
                <a:schemeClr val="bg2"/>
              </a:solidFill>
              <a:latin typeface="+mj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FA36037-2B0A-45F4-859B-3364F913143A}"/>
              </a:ext>
            </a:extLst>
          </p:cNvPr>
          <p:cNvGrpSpPr/>
          <p:nvPr/>
        </p:nvGrpSpPr>
        <p:grpSpPr>
          <a:xfrm>
            <a:off x="1749739" y="2303138"/>
            <a:ext cx="332993" cy="368965"/>
            <a:chOff x="981231" y="2566987"/>
            <a:chExt cx="514350" cy="569913"/>
          </a:xfrm>
        </p:grpSpPr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FA0C337E-F08E-432E-ABEA-A6B4B4B25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FAE7CAEF-6675-4BD9-8B6E-2D06132E9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DA84319-E8A1-4640-8FEC-FAC2232BFE80}"/>
              </a:ext>
            </a:extLst>
          </p:cNvPr>
          <p:cNvSpPr txBox="1"/>
          <p:nvPr/>
        </p:nvSpPr>
        <p:spPr>
          <a:xfrm>
            <a:off x="2225307" y="2260521"/>
            <a:ext cx="1668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+mj-lt"/>
              </a:rPr>
              <a:t>BASIC PACKAGE</a:t>
            </a:r>
            <a:endParaRPr lang="en-ID" b="1" dirty="0">
              <a:solidFill>
                <a:schemeClr val="bg2"/>
              </a:solidFill>
              <a:latin typeface="+mj-lt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4229569-2DA9-4E10-813D-14A3896CCC75}"/>
              </a:ext>
            </a:extLst>
          </p:cNvPr>
          <p:cNvGrpSpPr/>
          <p:nvPr/>
        </p:nvGrpSpPr>
        <p:grpSpPr>
          <a:xfrm>
            <a:off x="5053957" y="2303138"/>
            <a:ext cx="332993" cy="368965"/>
            <a:chOff x="981231" y="2566987"/>
            <a:chExt cx="514350" cy="569913"/>
          </a:xfrm>
        </p:grpSpPr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21DC3A1B-A140-4F4E-A372-3B85314A3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684DA3C2-7400-4462-84A3-CA2177365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226BE14D-FE02-406F-852F-15E086EC97BA}"/>
              </a:ext>
            </a:extLst>
          </p:cNvPr>
          <p:cNvSpPr txBox="1"/>
          <p:nvPr/>
        </p:nvSpPr>
        <p:spPr>
          <a:xfrm>
            <a:off x="5529525" y="2260521"/>
            <a:ext cx="1668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+mj-lt"/>
              </a:rPr>
              <a:t>PREMIUM PACKAGE</a:t>
            </a:r>
            <a:endParaRPr lang="en-ID" b="1" dirty="0">
              <a:solidFill>
                <a:schemeClr val="bg2"/>
              </a:solidFill>
              <a:latin typeface="+mj-lt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8C3AFFF-7F50-4881-8D6E-5D912123F531}"/>
              </a:ext>
            </a:extLst>
          </p:cNvPr>
          <p:cNvGrpSpPr/>
          <p:nvPr/>
        </p:nvGrpSpPr>
        <p:grpSpPr>
          <a:xfrm>
            <a:off x="8379138" y="2303138"/>
            <a:ext cx="332993" cy="368965"/>
            <a:chOff x="981231" y="2566987"/>
            <a:chExt cx="514350" cy="569913"/>
          </a:xfrm>
        </p:grpSpPr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28934305-FDFE-4B86-966E-499AC5E1D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D1F5FB41-867C-4E46-A596-FB76B34D4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D934E86-75F6-48F4-B438-81A8BD4FCE78}"/>
              </a:ext>
            </a:extLst>
          </p:cNvPr>
          <p:cNvSpPr txBox="1"/>
          <p:nvPr/>
        </p:nvSpPr>
        <p:spPr>
          <a:xfrm>
            <a:off x="8854706" y="2260521"/>
            <a:ext cx="1668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+mj-lt"/>
              </a:rPr>
              <a:t>EXCLUSIVE PACKAGE</a:t>
            </a:r>
            <a:endParaRPr lang="en-ID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0B901EE-D58D-4BF0-AF92-86A675D222F6}"/>
              </a:ext>
            </a:extLst>
          </p:cNvPr>
          <p:cNvSpPr txBox="1"/>
          <p:nvPr/>
        </p:nvSpPr>
        <p:spPr>
          <a:xfrm>
            <a:off x="1573204" y="3716195"/>
            <a:ext cx="2039279" cy="7602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2"/>
                </a:solidFill>
              </a:rPr>
              <a:t>A wonderful serenity has taken possession of my entire soul, like these sweet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826533B-2490-4B37-AAC6-AE1A757B14E2}"/>
              </a:ext>
            </a:extLst>
          </p:cNvPr>
          <p:cNvSpPr txBox="1"/>
          <p:nvPr/>
        </p:nvSpPr>
        <p:spPr>
          <a:xfrm>
            <a:off x="1573204" y="3217699"/>
            <a:ext cx="2416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+mj-lt"/>
              </a:rPr>
              <a:t>Limited package and minimum services</a:t>
            </a:r>
            <a:endParaRPr lang="en-ID" sz="1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83CFA59-55A8-4610-8D72-32B207209BAD}"/>
              </a:ext>
            </a:extLst>
          </p:cNvPr>
          <p:cNvSpPr/>
          <p:nvPr/>
        </p:nvSpPr>
        <p:spPr>
          <a:xfrm>
            <a:off x="1656594" y="5028538"/>
            <a:ext cx="1766267" cy="44879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DA9A5B3-E998-41AE-8CE0-9F18799D0680}"/>
              </a:ext>
            </a:extLst>
          </p:cNvPr>
          <p:cNvGrpSpPr/>
          <p:nvPr/>
        </p:nvGrpSpPr>
        <p:grpSpPr>
          <a:xfrm>
            <a:off x="1839557" y="5145099"/>
            <a:ext cx="180748" cy="200274"/>
            <a:chOff x="981231" y="2566987"/>
            <a:chExt cx="514350" cy="569913"/>
          </a:xfrm>
        </p:grpSpPr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8E2120A9-F58D-407D-9A1E-32C94300B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5836F1D8-5235-4E5B-BA67-B4D3EBEBB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AD7BA26E-1609-4E5B-BEEA-A4E52D544881}"/>
              </a:ext>
            </a:extLst>
          </p:cNvPr>
          <p:cNvSpPr txBox="1"/>
          <p:nvPr/>
        </p:nvSpPr>
        <p:spPr>
          <a:xfrm>
            <a:off x="2109204" y="5114431"/>
            <a:ext cx="1313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2"/>
                </a:solidFill>
                <a:latin typeface="+mj-lt"/>
              </a:rPr>
              <a:t>Go next slide</a:t>
            </a:r>
            <a:endParaRPr lang="en-ID" sz="11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97FF888-D895-44FA-8EDA-1A52C0F18588}"/>
              </a:ext>
            </a:extLst>
          </p:cNvPr>
          <p:cNvSpPr txBox="1"/>
          <p:nvPr/>
        </p:nvSpPr>
        <p:spPr>
          <a:xfrm>
            <a:off x="4887903" y="3716195"/>
            <a:ext cx="2039279" cy="7602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2"/>
                </a:solidFill>
              </a:rPr>
              <a:t>A wonderful serenity has taken possession of my entire soul, like these sweet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8F84959-B407-4C26-8599-AAC1CB7F437C}"/>
              </a:ext>
            </a:extLst>
          </p:cNvPr>
          <p:cNvSpPr txBox="1"/>
          <p:nvPr/>
        </p:nvSpPr>
        <p:spPr>
          <a:xfrm>
            <a:off x="4887903" y="3217699"/>
            <a:ext cx="2416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+mj-lt"/>
              </a:rPr>
              <a:t>Standard package and medium services</a:t>
            </a:r>
            <a:endParaRPr lang="en-ID" sz="1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70BCEA0-C6E7-4616-91A9-646090DDE439}"/>
              </a:ext>
            </a:extLst>
          </p:cNvPr>
          <p:cNvSpPr/>
          <p:nvPr/>
        </p:nvSpPr>
        <p:spPr>
          <a:xfrm>
            <a:off x="4971293" y="5028538"/>
            <a:ext cx="1766267" cy="44879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E0C7FA-9AD9-46CC-93EA-FC11C9CE99A4}"/>
              </a:ext>
            </a:extLst>
          </p:cNvPr>
          <p:cNvGrpSpPr/>
          <p:nvPr/>
        </p:nvGrpSpPr>
        <p:grpSpPr>
          <a:xfrm>
            <a:off x="5154256" y="5145099"/>
            <a:ext cx="180748" cy="200274"/>
            <a:chOff x="981231" y="2566987"/>
            <a:chExt cx="514350" cy="569913"/>
          </a:xfrm>
        </p:grpSpPr>
        <p:sp>
          <p:nvSpPr>
            <p:cNvPr id="65" name="Freeform 10">
              <a:extLst>
                <a:ext uri="{FF2B5EF4-FFF2-40B4-BE49-F238E27FC236}">
                  <a16:creationId xmlns:a16="http://schemas.microsoft.com/office/drawing/2014/main" id="{0CE6541B-F84A-49C0-A57E-896284A24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0">
              <a:extLst>
                <a:ext uri="{FF2B5EF4-FFF2-40B4-BE49-F238E27FC236}">
                  <a16:creationId xmlns:a16="http://schemas.microsoft.com/office/drawing/2014/main" id="{02E7B6F1-C4F8-44E6-A5CA-94D35713C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2A6D8209-FB5E-4E83-BB1F-05B3886E086B}"/>
              </a:ext>
            </a:extLst>
          </p:cNvPr>
          <p:cNvSpPr txBox="1"/>
          <p:nvPr/>
        </p:nvSpPr>
        <p:spPr>
          <a:xfrm>
            <a:off x="5423903" y="5114431"/>
            <a:ext cx="1313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2"/>
                </a:solidFill>
                <a:latin typeface="+mj-lt"/>
              </a:rPr>
              <a:t>Go next slide</a:t>
            </a:r>
            <a:endParaRPr lang="en-ID" sz="11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306C5A0-2727-48A0-992D-26425A8459E7}"/>
              </a:ext>
            </a:extLst>
          </p:cNvPr>
          <p:cNvSpPr txBox="1"/>
          <p:nvPr/>
        </p:nvSpPr>
        <p:spPr>
          <a:xfrm>
            <a:off x="8202603" y="3716195"/>
            <a:ext cx="2039279" cy="7602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2"/>
                </a:solidFill>
              </a:rPr>
              <a:t>A wonderful serenity has taken possession of my entire soul, like these sweet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ABC4AD9-3BDA-4DCE-B69F-FD11F8C568A0}"/>
              </a:ext>
            </a:extLst>
          </p:cNvPr>
          <p:cNvSpPr txBox="1"/>
          <p:nvPr/>
        </p:nvSpPr>
        <p:spPr>
          <a:xfrm>
            <a:off x="8202603" y="3217699"/>
            <a:ext cx="2416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+mj-lt"/>
              </a:rPr>
              <a:t>Exclusive package with high quality services</a:t>
            </a:r>
            <a:endParaRPr lang="en-ID" sz="1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A629410-84FC-408E-8F0E-2CD5BE1E09AD}"/>
              </a:ext>
            </a:extLst>
          </p:cNvPr>
          <p:cNvSpPr/>
          <p:nvPr/>
        </p:nvSpPr>
        <p:spPr>
          <a:xfrm>
            <a:off x="8285993" y="5028538"/>
            <a:ext cx="1766267" cy="44879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CEB4301-8C6C-47BC-92D5-C3770EDAF462}"/>
              </a:ext>
            </a:extLst>
          </p:cNvPr>
          <p:cNvGrpSpPr/>
          <p:nvPr/>
        </p:nvGrpSpPr>
        <p:grpSpPr>
          <a:xfrm>
            <a:off x="8468956" y="5145099"/>
            <a:ext cx="180748" cy="200274"/>
            <a:chOff x="981231" y="2566987"/>
            <a:chExt cx="514350" cy="569913"/>
          </a:xfrm>
        </p:grpSpPr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743BF47F-EB39-4636-90FF-9A6E82687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940E5457-4C77-4037-A3FF-45C7178F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65FCD5BA-9B83-4032-AA37-0E44426361CD}"/>
              </a:ext>
            </a:extLst>
          </p:cNvPr>
          <p:cNvSpPr txBox="1"/>
          <p:nvPr/>
        </p:nvSpPr>
        <p:spPr>
          <a:xfrm>
            <a:off x="8738603" y="5114431"/>
            <a:ext cx="13136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2"/>
                </a:solidFill>
                <a:latin typeface="+mj-lt"/>
              </a:rPr>
              <a:t>Go next slide</a:t>
            </a:r>
            <a:endParaRPr lang="en-ID" sz="1100" b="1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6992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64586B-0D5D-4321-838B-54B758B6EC31}"/>
              </a:ext>
            </a:extLst>
          </p:cNvPr>
          <p:cNvSpPr/>
          <p:nvPr/>
        </p:nvSpPr>
        <p:spPr>
          <a:xfrm>
            <a:off x="1574801" y="1465736"/>
            <a:ext cx="9042400" cy="453389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A0B40FD-A43D-4CFA-BFED-3D0DCAE937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r="2124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CE247-C89E-408F-B918-32CF6A09C7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People Feedback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7F7C9FD-C918-4EA1-8E5F-9CD990821036}"/>
              </a:ext>
            </a:extLst>
          </p:cNvPr>
          <p:cNvCxnSpPr>
            <a:cxnSpLocks/>
          </p:cNvCxnSpPr>
          <p:nvPr/>
        </p:nvCxnSpPr>
        <p:spPr>
          <a:xfrm>
            <a:off x="9368764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A643C34E-206F-4AC4-99CC-D0CC3BBF656E}"/>
              </a:ext>
            </a:extLst>
          </p:cNvPr>
          <p:cNvGrpSpPr/>
          <p:nvPr/>
        </p:nvGrpSpPr>
        <p:grpSpPr>
          <a:xfrm>
            <a:off x="11276721" y="554836"/>
            <a:ext cx="327817" cy="363230"/>
            <a:chOff x="981231" y="2566987"/>
            <a:chExt cx="514350" cy="569913"/>
          </a:xfrm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57C41574-9A3A-47BB-ADE0-D1EFD8BCE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E18A9CFB-DDA3-4213-B36C-2096E82A7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1B3455-9712-4621-938E-E8F58E1CE725}"/>
              </a:ext>
            </a:extLst>
          </p:cNvPr>
          <p:cNvCxnSpPr>
            <a:cxnSpLocks/>
          </p:cNvCxnSpPr>
          <p:nvPr/>
        </p:nvCxnSpPr>
        <p:spPr>
          <a:xfrm flipH="1">
            <a:off x="619092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151E492-824A-4330-9597-88FA85678C59}"/>
              </a:ext>
            </a:extLst>
          </p:cNvPr>
          <p:cNvGrpSpPr/>
          <p:nvPr/>
        </p:nvGrpSpPr>
        <p:grpSpPr>
          <a:xfrm>
            <a:off x="587462" y="554836"/>
            <a:ext cx="327817" cy="363230"/>
            <a:chOff x="981231" y="2566987"/>
            <a:chExt cx="514350" cy="569913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61263F7-9DCC-49B6-BCC4-AD256E999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FF48F86-6F62-4F7E-BB84-23B622BF3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667F8C-1BA2-4C21-9290-7831F7A91BFE}"/>
              </a:ext>
            </a:extLst>
          </p:cNvPr>
          <p:cNvGrpSpPr/>
          <p:nvPr/>
        </p:nvGrpSpPr>
        <p:grpSpPr>
          <a:xfrm rot="10800000">
            <a:off x="2110307" y="2415853"/>
            <a:ext cx="527051" cy="427038"/>
            <a:chOff x="9796463" y="5168900"/>
            <a:chExt cx="527051" cy="427038"/>
          </a:xfrm>
          <a:solidFill>
            <a:schemeClr val="bg2"/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A7258ED9-A9ED-482C-8A7D-41571FDD5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6463" y="5168900"/>
              <a:ext cx="236538" cy="427038"/>
            </a:xfrm>
            <a:custGeom>
              <a:avLst/>
              <a:gdLst>
                <a:gd name="T0" fmla="*/ 33 w 40"/>
                <a:gd name="T1" fmla="*/ 54 h 72"/>
                <a:gd name="T2" fmla="*/ 40 w 40"/>
                <a:gd name="T3" fmla="*/ 28 h 72"/>
                <a:gd name="T4" fmla="*/ 36 w 40"/>
                <a:gd name="T5" fmla="*/ 9 h 72"/>
                <a:gd name="T6" fmla="*/ 19 w 40"/>
                <a:gd name="T7" fmla="*/ 0 h 72"/>
                <a:gd name="T8" fmla="*/ 5 w 40"/>
                <a:gd name="T9" fmla="*/ 5 h 72"/>
                <a:gd name="T10" fmla="*/ 0 w 40"/>
                <a:gd name="T11" fmla="*/ 18 h 72"/>
                <a:gd name="T12" fmla="*/ 5 w 40"/>
                <a:gd name="T13" fmla="*/ 32 h 72"/>
                <a:gd name="T14" fmla="*/ 19 w 40"/>
                <a:gd name="T15" fmla="*/ 37 h 72"/>
                <a:gd name="T16" fmla="*/ 29 w 40"/>
                <a:gd name="T17" fmla="*/ 33 h 72"/>
                <a:gd name="T18" fmla="*/ 30 w 40"/>
                <a:gd name="T19" fmla="*/ 39 h 72"/>
                <a:gd name="T20" fmla="*/ 24 w 40"/>
                <a:gd name="T21" fmla="*/ 55 h 72"/>
                <a:gd name="T22" fmla="*/ 8 w 40"/>
                <a:gd name="T23" fmla="*/ 67 h 72"/>
                <a:gd name="T24" fmla="*/ 11 w 40"/>
                <a:gd name="T25" fmla="*/ 72 h 72"/>
                <a:gd name="T26" fmla="*/ 33 w 40"/>
                <a:gd name="T27" fmla="*/ 5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72">
                  <a:moveTo>
                    <a:pt x="33" y="54"/>
                  </a:moveTo>
                  <a:cubicBezTo>
                    <a:pt x="38" y="46"/>
                    <a:pt x="40" y="38"/>
                    <a:pt x="40" y="28"/>
                  </a:cubicBezTo>
                  <a:cubicBezTo>
                    <a:pt x="40" y="20"/>
                    <a:pt x="39" y="14"/>
                    <a:pt x="36" y="9"/>
                  </a:cubicBezTo>
                  <a:cubicBezTo>
                    <a:pt x="32" y="3"/>
                    <a:pt x="26" y="0"/>
                    <a:pt x="19" y="0"/>
                  </a:cubicBezTo>
                  <a:cubicBezTo>
                    <a:pt x="13" y="0"/>
                    <a:pt x="9" y="2"/>
                    <a:pt x="5" y="5"/>
                  </a:cubicBezTo>
                  <a:cubicBezTo>
                    <a:pt x="2" y="9"/>
                    <a:pt x="0" y="13"/>
                    <a:pt x="0" y="18"/>
                  </a:cubicBezTo>
                  <a:cubicBezTo>
                    <a:pt x="0" y="24"/>
                    <a:pt x="2" y="28"/>
                    <a:pt x="5" y="32"/>
                  </a:cubicBezTo>
                  <a:cubicBezTo>
                    <a:pt x="9" y="35"/>
                    <a:pt x="13" y="37"/>
                    <a:pt x="19" y="37"/>
                  </a:cubicBezTo>
                  <a:cubicBezTo>
                    <a:pt x="23" y="37"/>
                    <a:pt x="26" y="35"/>
                    <a:pt x="29" y="33"/>
                  </a:cubicBezTo>
                  <a:cubicBezTo>
                    <a:pt x="30" y="35"/>
                    <a:pt x="30" y="37"/>
                    <a:pt x="30" y="39"/>
                  </a:cubicBezTo>
                  <a:cubicBezTo>
                    <a:pt x="30" y="44"/>
                    <a:pt x="28" y="50"/>
                    <a:pt x="24" y="55"/>
                  </a:cubicBezTo>
                  <a:cubicBezTo>
                    <a:pt x="19" y="61"/>
                    <a:pt x="14" y="65"/>
                    <a:pt x="8" y="67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21" y="68"/>
                    <a:pt x="28" y="62"/>
                    <a:pt x="3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0C4C087-08C7-4C5C-B4A7-981EACF22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6976" y="5168900"/>
              <a:ext cx="236538" cy="427038"/>
            </a:xfrm>
            <a:custGeom>
              <a:avLst/>
              <a:gdLst>
                <a:gd name="T0" fmla="*/ 36 w 40"/>
                <a:gd name="T1" fmla="*/ 9 h 72"/>
                <a:gd name="T2" fmla="*/ 19 w 40"/>
                <a:gd name="T3" fmla="*/ 0 h 72"/>
                <a:gd name="T4" fmla="*/ 5 w 40"/>
                <a:gd name="T5" fmla="*/ 5 h 72"/>
                <a:gd name="T6" fmla="*/ 0 w 40"/>
                <a:gd name="T7" fmla="*/ 18 h 72"/>
                <a:gd name="T8" fmla="*/ 5 w 40"/>
                <a:gd name="T9" fmla="*/ 32 h 72"/>
                <a:gd name="T10" fmla="*/ 19 w 40"/>
                <a:gd name="T11" fmla="*/ 37 h 72"/>
                <a:gd name="T12" fmla="*/ 29 w 40"/>
                <a:gd name="T13" fmla="*/ 33 h 72"/>
                <a:gd name="T14" fmla="*/ 30 w 40"/>
                <a:gd name="T15" fmla="*/ 39 h 72"/>
                <a:gd name="T16" fmla="*/ 24 w 40"/>
                <a:gd name="T17" fmla="*/ 55 h 72"/>
                <a:gd name="T18" fmla="*/ 8 w 40"/>
                <a:gd name="T19" fmla="*/ 67 h 72"/>
                <a:gd name="T20" fmla="*/ 11 w 40"/>
                <a:gd name="T21" fmla="*/ 72 h 72"/>
                <a:gd name="T22" fmla="*/ 33 w 40"/>
                <a:gd name="T23" fmla="*/ 54 h 72"/>
                <a:gd name="T24" fmla="*/ 40 w 40"/>
                <a:gd name="T25" fmla="*/ 28 h 72"/>
                <a:gd name="T26" fmla="*/ 36 w 40"/>
                <a:gd name="T27" fmla="*/ 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72">
                  <a:moveTo>
                    <a:pt x="36" y="9"/>
                  </a:moveTo>
                  <a:cubicBezTo>
                    <a:pt x="32" y="3"/>
                    <a:pt x="26" y="0"/>
                    <a:pt x="19" y="0"/>
                  </a:cubicBezTo>
                  <a:cubicBezTo>
                    <a:pt x="13" y="0"/>
                    <a:pt x="9" y="2"/>
                    <a:pt x="5" y="5"/>
                  </a:cubicBezTo>
                  <a:cubicBezTo>
                    <a:pt x="2" y="9"/>
                    <a:pt x="0" y="13"/>
                    <a:pt x="0" y="18"/>
                  </a:cubicBezTo>
                  <a:cubicBezTo>
                    <a:pt x="0" y="24"/>
                    <a:pt x="2" y="28"/>
                    <a:pt x="5" y="32"/>
                  </a:cubicBezTo>
                  <a:cubicBezTo>
                    <a:pt x="9" y="35"/>
                    <a:pt x="13" y="37"/>
                    <a:pt x="19" y="37"/>
                  </a:cubicBezTo>
                  <a:cubicBezTo>
                    <a:pt x="23" y="37"/>
                    <a:pt x="26" y="35"/>
                    <a:pt x="29" y="33"/>
                  </a:cubicBezTo>
                  <a:cubicBezTo>
                    <a:pt x="30" y="35"/>
                    <a:pt x="30" y="37"/>
                    <a:pt x="30" y="39"/>
                  </a:cubicBezTo>
                  <a:cubicBezTo>
                    <a:pt x="30" y="44"/>
                    <a:pt x="28" y="50"/>
                    <a:pt x="24" y="55"/>
                  </a:cubicBezTo>
                  <a:cubicBezTo>
                    <a:pt x="19" y="61"/>
                    <a:pt x="14" y="65"/>
                    <a:pt x="8" y="67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21" y="68"/>
                    <a:pt x="28" y="62"/>
                    <a:pt x="33" y="54"/>
                  </a:cubicBezTo>
                  <a:cubicBezTo>
                    <a:pt x="38" y="46"/>
                    <a:pt x="40" y="38"/>
                    <a:pt x="40" y="28"/>
                  </a:cubicBezTo>
                  <a:cubicBezTo>
                    <a:pt x="40" y="20"/>
                    <a:pt x="39" y="14"/>
                    <a:pt x="3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9B1EF0E-4A6C-4642-80DF-808A504E0496}"/>
              </a:ext>
            </a:extLst>
          </p:cNvPr>
          <p:cNvSpPr txBox="1"/>
          <p:nvPr/>
        </p:nvSpPr>
        <p:spPr>
          <a:xfrm>
            <a:off x="2933150" y="2726447"/>
            <a:ext cx="2793395" cy="12813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dirty="0">
                <a:solidFill>
                  <a:schemeClr val="bg2"/>
                </a:solidFill>
              </a:rPr>
              <a:t>A wonderful serenity has taken possession of my entire soul, like these sweet mornings of spring which I enjoy with my whole heart. I am alone, and feel the charm of existence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B94696-93B5-45AC-B993-01ADBEE6D5F8}"/>
              </a:ext>
            </a:extLst>
          </p:cNvPr>
          <p:cNvSpPr txBox="1"/>
          <p:nvPr/>
        </p:nvSpPr>
        <p:spPr>
          <a:xfrm>
            <a:off x="2933149" y="2415851"/>
            <a:ext cx="3017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latin typeface="+mj-lt"/>
              </a:rPr>
              <a:t>Wonderful work, I like it</a:t>
            </a:r>
            <a:endParaRPr lang="en-ID" sz="16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5CACED-9A20-4C6F-AAEF-7669EB9027A4}"/>
              </a:ext>
            </a:extLst>
          </p:cNvPr>
          <p:cNvSpPr txBox="1"/>
          <p:nvPr/>
        </p:nvSpPr>
        <p:spPr>
          <a:xfrm>
            <a:off x="2933149" y="4315598"/>
            <a:ext cx="2248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latin typeface="+mj-lt"/>
              </a:rPr>
              <a:t>Work rate</a:t>
            </a:r>
            <a:endParaRPr lang="en-ID" sz="16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47A7473F-0FAB-42C9-8F5C-5A9A6902C623}"/>
              </a:ext>
            </a:extLst>
          </p:cNvPr>
          <p:cNvSpPr/>
          <p:nvPr/>
        </p:nvSpPr>
        <p:spPr>
          <a:xfrm>
            <a:off x="3054076" y="4705999"/>
            <a:ext cx="338554" cy="338554"/>
          </a:xfrm>
          <a:prstGeom prst="star5">
            <a:avLst>
              <a:gd name="adj" fmla="val 20370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5870B82B-5E32-4618-92D2-7A76CD69EC00}"/>
              </a:ext>
            </a:extLst>
          </p:cNvPr>
          <p:cNvSpPr/>
          <p:nvPr/>
        </p:nvSpPr>
        <p:spPr>
          <a:xfrm>
            <a:off x="3563664" y="4705999"/>
            <a:ext cx="338554" cy="338554"/>
          </a:xfrm>
          <a:prstGeom prst="star5">
            <a:avLst>
              <a:gd name="adj" fmla="val 20370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D612541F-932F-4C16-B044-3D9B033A0D2B}"/>
              </a:ext>
            </a:extLst>
          </p:cNvPr>
          <p:cNvSpPr/>
          <p:nvPr/>
        </p:nvSpPr>
        <p:spPr>
          <a:xfrm>
            <a:off x="4073252" y="4705999"/>
            <a:ext cx="338554" cy="338554"/>
          </a:xfrm>
          <a:prstGeom prst="star5">
            <a:avLst>
              <a:gd name="adj" fmla="val 20370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E5045B5F-3A27-44DC-A074-9227E9DC66A0}"/>
              </a:ext>
            </a:extLst>
          </p:cNvPr>
          <p:cNvSpPr/>
          <p:nvPr/>
        </p:nvSpPr>
        <p:spPr>
          <a:xfrm>
            <a:off x="4582840" y="4705999"/>
            <a:ext cx="338554" cy="338554"/>
          </a:xfrm>
          <a:prstGeom prst="star5">
            <a:avLst>
              <a:gd name="adj" fmla="val 20370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2F85FCD5-3732-4443-A8DC-CF8747EE5BFE}"/>
              </a:ext>
            </a:extLst>
          </p:cNvPr>
          <p:cNvSpPr/>
          <p:nvPr/>
        </p:nvSpPr>
        <p:spPr>
          <a:xfrm>
            <a:off x="5092428" y="4705999"/>
            <a:ext cx="338554" cy="338554"/>
          </a:xfrm>
          <a:prstGeom prst="star5">
            <a:avLst>
              <a:gd name="adj" fmla="val 20370"/>
              <a:gd name="hf" fmla="val 105146"/>
              <a:gd name="vf" fmla="val 11055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6D8F0F9-8637-453A-8083-1C12373C43E8}"/>
              </a:ext>
            </a:extLst>
          </p:cNvPr>
          <p:cNvSpPr/>
          <p:nvPr/>
        </p:nvSpPr>
        <p:spPr>
          <a:xfrm>
            <a:off x="6705601" y="4837176"/>
            <a:ext cx="3911598" cy="1162456"/>
          </a:xfrm>
          <a:prstGeom prst="rect">
            <a:avLst/>
          </a:prstGeom>
          <a:solidFill>
            <a:schemeClr val="tx2">
              <a:lumMod val="7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2C7015-486E-4041-BBC8-D9B9D2D86B83}"/>
              </a:ext>
            </a:extLst>
          </p:cNvPr>
          <p:cNvSpPr txBox="1"/>
          <p:nvPr/>
        </p:nvSpPr>
        <p:spPr>
          <a:xfrm>
            <a:off x="7796625" y="4976027"/>
            <a:ext cx="2348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latin typeface="+mj-lt"/>
              </a:rPr>
              <a:t>Amanda </a:t>
            </a:r>
            <a:r>
              <a:rPr lang="en-US" sz="1600" b="1" dirty="0" err="1">
                <a:solidFill>
                  <a:schemeClr val="bg2"/>
                </a:solidFill>
                <a:latin typeface="+mj-lt"/>
              </a:rPr>
              <a:t>cartinis</a:t>
            </a:r>
            <a:endParaRPr lang="en-ID" sz="16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4179F3-81E8-4A7C-9F4F-C46C6FFB6CB3}"/>
              </a:ext>
            </a:extLst>
          </p:cNvPr>
          <p:cNvSpPr txBox="1"/>
          <p:nvPr/>
        </p:nvSpPr>
        <p:spPr>
          <a:xfrm>
            <a:off x="7796626" y="5264305"/>
            <a:ext cx="263122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1200" dirty="0">
                <a:solidFill>
                  <a:schemeClr val="bg2"/>
                </a:solidFill>
              </a:rPr>
              <a:t>Financial planner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D993ECD-9890-426D-9399-AA5DA200ACD7}"/>
              </a:ext>
            </a:extLst>
          </p:cNvPr>
          <p:cNvGrpSpPr/>
          <p:nvPr/>
        </p:nvGrpSpPr>
        <p:grpSpPr>
          <a:xfrm>
            <a:off x="7879754" y="5636349"/>
            <a:ext cx="937474" cy="153988"/>
            <a:chOff x="2024801" y="5322245"/>
            <a:chExt cx="937474" cy="153988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9570EBC8-8409-4A82-9DAF-58A8EB333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801" y="5339708"/>
              <a:ext cx="158750" cy="130175"/>
            </a:xfrm>
            <a:custGeom>
              <a:avLst/>
              <a:gdLst>
                <a:gd name="T0" fmla="*/ 37 w 53"/>
                <a:gd name="T1" fmla="*/ 0 h 43"/>
                <a:gd name="T2" fmla="*/ 35 w 53"/>
                <a:gd name="T3" fmla="*/ 1 h 43"/>
                <a:gd name="T4" fmla="*/ 27 w 53"/>
                <a:gd name="T5" fmla="*/ 5 h 43"/>
                <a:gd name="T6" fmla="*/ 26 w 53"/>
                <a:gd name="T7" fmla="*/ 13 h 43"/>
                <a:gd name="T8" fmla="*/ 26 w 53"/>
                <a:gd name="T9" fmla="*/ 14 h 43"/>
                <a:gd name="T10" fmla="*/ 4 w 53"/>
                <a:gd name="T11" fmla="*/ 2 h 43"/>
                <a:gd name="T12" fmla="*/ 2 w 53"/>
                <a:gd name="T13" fmla="*/ 10 h 43"/>
                <a:gd name="T14" fmla="*/ 7 w 53"/>
                <a:gd name="T15" fmla="*/ 17 h 43"/>
                <a:gd name="T16" fmla="*/ 2 w 53"/>
                <a:gd name="T17" fmla="*/ 16 h 43"/>
                <a:gd name="T18" fmla="*/ 4 w 53"/>
                <a:gd name="T19" fmla="*/ 21 h 43"/>
                <a:gd name="T20" fmla="*/ 11 w 53"/>
                <a:gd name="T21" fmla="*/ 26 h 43"/>
                <a:gd name="T22" fmla="*/ 10 w 53"/>
                <a:gd name="T23" fmla="*/ 26 h 43"/>
                <a:gd name="T24" fmla="*/ 8 w 53"/>
                <a:gd name="T25" fmla="*/ 27 h 43"/>
                <a:gd name="T26" fmla="*/ 6 w 53"/>
                <a:gd name="T27" fmla="*/ 26 h 43"/>
                <a:gd name="T28" fmla="*/ 16 w 53"/>
                <a:gd name="T29" fmla="*/ 34 h 43"/>
                <a:gd name="T30" fmla="*/ 11 w 53"/>
                <a:gd name="T31" fmla="*/ 37 h 43"/>
                <a:gd name="T32" fmla="*/ 3 w 53"/>
                <a:gd name="T33" fmla="*/ 39 h 43"/>
                <a:gd name="T34" fmla="*/ 0 w 53"/>
                <a:gd name="T35" fmla="*/ 38 h 43"/>
                <a:gd name="T36" fmla="*/ 0 w 53"/>
                <a:gd name="T37" fmla="*/ 39 h 43"/>
                <a:gd name="T38" fmla="*/ 17 w 53"/>
                <a:gd name="T39" fmla="*/ 43 h 43"/>
                <a:gd name="T40" fmla="*/ 18 w 53"/>
                <a:gd name="T41" fmla="*/ 43 h 43"/>
                <a:gd name="T42" fmla="*/ 24 w 53"/>
                <a:gd name="T43" fmla="*/ 43 h 43"/>
                <a:gd name="T44" fmla="*/ 38 w 53"/>
                <a:gd name="T45" fmla="*/ 34 h 43"/>
                <a:gd name="T46" fmla="*/ 44 w 53"/>
                <a:gd name="T47" fmla="*/ 26 h 43"/>
                <a:gd name="T48" fmla="*/ 47 w 53"/>
                <a:gd name="T49" fmla="*/ 16 h 43"/>
                <a:gd name="T50" fmla="*/ 47 w 53"/>
                <a:gd name="T51" fmla="*/ 11 h 43"/>
                <a:gd name="T52" fmla="*/ 47 w 53"/>
                <a:gd name="T53" fmla="*/ 11 h 43"/>
                <a:gd name="T54" fmla="*/ 51 w 53"/>
                <a:gd name="T55" fmla="*/ 7 h 43"/>
                <a:gd name="T56" fmla="*/ 53 w 53"/>
                <a:gd name="T57" fmla="*/ 6 h 43"/>
                <a:gd name="T58" fmla="*/ 53 w 53"/>
                <a:gd name="T59" fmla="*/ 6 h 43"/>
                <a:gd name="T60" fmla="*/ 47 w 53"/>
                <a:gd name="T61" fmla="*/ 7 h 43"/>
                <a:gd name="T62" fmla="*/ 51 w 53"/>
                <a:gd name="T63" fmla="*/ 1 h 43"/>
                <a:gd name="T64" fmla="*/ 51 w 53"/>
                <a:gd name="T65" fmla="*/ 1 h 43"/>
                <a:gd name="T66" fmla="*/ 51 w 53"/>
                <a:gd name="T67" fmla="*/ 1 h 43"/>
                <a:gd name="T68" fmla="*/ 45 w 53"/>
                <a:gd name="T69" fmla="*/ 4 h 43"/>
                <a:gd name="T70" fmla="*/ 44 w 53"/>
                <a:gd name="T71" fmla="*/ 4 h 43"/>
                <a:gd name="T72" fmla="*/ 37 w 53"/>
                <a:gd name="T7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43">
                  <a:moveTo>
                    <a:pt x="37" y="0"/>
                  </a:moveTo>
                  <a:cubicBezTo>
                    <a:pt x="36" y="0"/>
                    <a:pt x="35" y="0"/>
                    <a:pt x="35" y="1"/>
                  </a:cubicBezTo>
                  <a:cubicBezTo>
                    <a:pt x="31" y="1"/>
                    <a:pt x="29" y="3"/>
                    <a:pt x="27" y="5"/>
                  </a:cubicBezTo>
                  <a:cubicBezTo>
                    <a:pt x="26" y="8"/>
                    <a:pt x="25" y="10"/>
                    <a:pt x="26" y="13"/>
                  </a:cubicBezTo>
                  <a:cubicBezTo>
                    <a:pt x="26" y="13"/>
                    <a:pt x="26" y="13"/>
                    <a:pt x="26" y="14"/>
                  </a:cubicBezTo>
                  <a:cubicBezTo>
                    <a:pt x="17" y="13"/>
                    <a:pt x="9" y="9"/>
                    <a:pt x="4" y="2"/>
                  </a:cubicBezTo>
                  <a:cubicBezTo>
                    <a:pt x="2" y="5"/>
                    <a:pt x="2" y="8"/>
                    <a:pt x="2" y="10"/>
                  </a:cubicBezTo>
                  <a:cubicBezTo>
                    <a:pt x="3" y="13"/>
                    <a:pt x="5" y="15"/>
                    <a:pt x="7" y="17"/>
                  </a:cubicBezTo>
                  <a:cubicBezTo>
                    <a:pt x="5" y="17"/>
                    <a:pt x="4" y="16"/>
                    <a:pt x="2" y="16"/>
                  </a:cubicBezTo>
                  <a:cubicBezTo>
                    <a:pt x="2" y="18"/>
                    <a:pt x="3" y="20"/>
                    <a:pt x="4" y="21"/>
                  </a:cubicBezTo>
                  <a:cubicBezTo>
                    <a:pt x="5" y="24"/>
                    <a:pt x="8" y="26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7"/>
                    <a:pt x="9" y="27"/>
                    <a:pt x="8" y="27"/>
                  </a:cubicBezTo>
                  <a:cubicBezTo>
                    <a:pt x="7" y="27"/>
                    <a:pt x="7" y="27"/>
                    <a:pt x="6" y="26"/>
                  </a:cubicBezTo>
                  <a:cubicBezTo>
                    <a:pt x="7" y="30"/>
                    <a:pt x="10" y="34"/>
                    <a:pt x="16" y="34"/>
                  </a:cubicBezTo>
                  <a:cubicBezTo>
                    <a:pt x="14" y="35"/>
                    <a:pt x="13" y="36"/>
                    <a:pt x="11" y="37"/>
                  </a:cubicBezTo>
                  <a:cubicBezTo>
                    <a:pt x="8" y="38"/>
                    <a:pt x="5" y="39"/>
                    <a:pt x="3" y="39"/>
                  </a:cubicBezTo>
                  <a:cubicBezTo>
                    <a:pt x="2" y="39"/>
                    <a:pt x="1" y="39"/>
                    <a:pt x="0" y="3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5" y="42"/>
                    <a:pt x="11" y="43"/>
                    <a:pt x="17" y="43"/>
                  </a:cubicBezTo>
                  <a:cubicBezTo>
                    <a:pt x="17" y="43"/>
                    <a:pt x="17" y="43"/>
                    <a:pt x="18" y="43"/>
                  </a:cubicBezTo>
                  <a:cubicBezTo>
                    <a:pt x="20" y="43"/>
                    <a:pt x="22" y="43"/>
                    <a:pt x="24" y="43"/>
                  </a:cubicBezTo>
                  <a:cubicBezTo>
                    <a:pt x="29" y="41"/>
                    <a:pt x="34" y="39"/>
                    <a:pt x="38" y="34"/>
                  </a:cubicBezTo>
                  <a:cubicBezTo>
                    <a:pt x="41" y="32"/>
                    <a:pt x="43" y="29"/>
                    <a:pt x="44" y="26"/>
                  </a:cubicBezTo>
                  <a:cubicBezTo>
                    <a:pt x="46" y="23"/>
                    <a:pt x="47" y="19"/>
                    <a:pt x="47" y="16"/>
                  </a:cubicBezTo>
                  <a:cubicBezTo>
                    <a:pt x="47" y="15"/>
                    <a:pt x="47" y="13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9" y="10"/>
                    <a:pt x="50" y="9"/>
                    <a:pt x="51" y="7"/>
                  </a:cubicBezTo>
                  <a:cubicBezTo>
                    <a:pt x="52" y="7"/>
                    <a:pt x="52" y="6"/>
                    <a:pt x="53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1" y="6"/>
                    <a:pt x="49" y="7"/>
                    <a:pt x="47" y="7"/>
                  </a:cubicBezTo>
                  <a:cubicBezTo>
                    <a:pt x="49" y="6"/>
                    <a:pt x="50" y="4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49" y="3"/>
                    <a:pt x="47" y="3"/>
                    <a:pt x="45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2" y="2"/>
                    <a:pt x="39" y="0"/>
                    <a:pt x="37" y="0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42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316EA74-47A8-4394-8410-1BD9C8EB4FFA}"/>
                </a:ext>
              </a:extLst>
            </p:cNvPr>
            <p:cNvGrpSpPr/>
            <p:nvPr/>
          </p:nvGrpSpPr>
          <p:grpSpPr>
            <a:xfrm>
              <a:off x="2395765" y="5339708"/>
              <a:ext cx="214312" cy="136525"/>
              <a:chOff x="4017963" y="2965451"/>
              <a:chExt cx="214312" cy="136525"/>
            </a:xfr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4200000" scaled="0"/>
            </a:gradFill>
          </p:grpSpPr>
          <p:sp>
            <p:nvSpPr>
              <p:cNvPr id="39" name="Freeform 11">
                <a:extLst>
                  <a:ext uri="{FF2B5EF4-FFF2-40B4-BE49-F238E27FC236}">
                    <a16:creationId xmlns:a16="http://schemas.microsoft.com/office/drawing/2014/main" id="{170A6E34-5705-4480-ADC2-F908C28C6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7963" y="2965451"/>
                <a:ext cx="136525" cy="136525"/>
              </a:xfrm>
              <a:custGeom>
                <a:avLst/>
                <a:gdLst>
                  <a:gd name="T0" fmla="*/ 23 w 45"/>
                  <a:gd name="T1" fmla="*/ 18 h 45"/>
                  <a:gd name="T2" fmla="*/ 23 w 45"/>
                  <a:gd name="T3" fmla="*/ 18 h 45"/>
                  <a:gd name="T4" fmla="*/ 23 w 45"/>
                  <a:gd name="T5" fmla="*/ 27 h 45"/>
                  <a:gd name="T6" fmla="*/ 35 w 45"/>
                  <a:gd name="T7" fmla="*/ 27 h 45"/>
                  <a:gd name="T8" fmla="*/ 30 w 45"/>
                  <a:gd name="T9" fmla="*/ 33 h 45"/>
                  <a:gd name="T10" fmla="*/ 24 w 45"/>
                  <a:gd name="T11" fmla="*/ 36 h 45"/>
                  <a:gd name="T12" fmla="*/ 19 w 45"/>
                  <a:gd name="T13" fmla="*/ 35 h 45"/>
                  <a:gd name="T14" fmla="*/ 10 w 45"/>
                  <a:gd name="T15" fmla="*/ 23 h 45"/>
                  <a:gd name="T16" fmla="*/ 10 w 45"/>
                  <a:gd name="T17" fmla="*/ 19 h 45"/>
                  <a:gd name="T18" fmla="*/ 25 w 45"/>
                  <a:gd name="T19" fmla="*/ 9 h 45"/>
                  <a:gd name="T20" fmla="*/ 31 w 45"/>
                  <a:gd name="T21" fmla="*/ 12 h 45"/>
                  <a:gd name="T22" fmla="*/ 38 w 45"/>
                  <a:gd name="T23" fmla="*/ 6 h 45"/>
                  <a:gd name="T24" fmla="*/ 34 w 45"/>
                  <a:gd name="T25" fmla="*/ 3 h 45"/>
                  <a:gd name="T26" fmla="*/ 23 w 45"/>
                  <a:gd name="T27" fmla="*/ 0 h 45"/>
                  <a:gd name="T28" fmla="*/ 21 w 45"/>
                  <a:gd name="T29" fmla="*/ 0 h 45"/>
                  <a:gd name="T30" fmla="*/ 17 w 45"/>
                  <a:gd name="T31" fmla="*/ 1 h 45"/>
                  <a:gd name="T32" fmla="*/ 5 w 45"/>
                  <a:gd name="T33" fmla="*/ 8 h 45"/>
                  <a:gd name="T34" fmla="*/ 1 w 45"/>
                  <a:gd name="T35" fmla="*/ 21 h 45"/>
                  <a:gd name="T36" fmla="*/ 1 w 45"/>
                  <a:gd name="T37" fmla="*/ 27 h 45"/>
                  <a:gd name="T38" fmla="*/ 10 w 45"/>
                  <a:gd name="T39" fmla="*/ 40 h 45"/>
                  <a:gd name="T40" fmla="*/ 22 w 45"/>
                  <a:gd name="T41" fmla="*/ 44 h 45"/>
                  <a:gd name="T42" fmla="*/ 29 w 45"/>
                  <a:gd name="T43" fmla="*/ 44 h 45"/>
                  <a:gd name="T44" fmla="*/ 40 w 45"/>
                  <a:gd name="T45" fmla="*/ 37 h 45"/>
                  <a:gd name="T46" fmla="*/ 44 w 45"/>
                  <a:gd name="T47" fmla="*/ 18 h 45"/>
                  <a:gd name="T48" fmla="*/ 23 w 45"/>
                  <a:gd name="T49" fmla="*/ 1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5" h="45">
                    <a:moveTo>
                      <a:pt x="23" y="18"/>
                    </a:move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21"/>
                      <a:pt x="23" y="27"/>
                      <a:pt x="23" y="27"/>
                    </a:cubicBezTo>
                    <a:cubicBezTo>
                      <a:pt x="23" y="27"/>
                      <a:pt x="34" y="27"/>
                      <a:pt x="35" y="27"/>
                    </a:cubicBezTo>
                    <a:cubicBezTo>
                      <a:pt x="35" y="28"/>
                      <a:pt x="34" y="31"/>
                      <a:pt x="30" y="33"/>
                    </a:cubicBezTo>
                    <a:cubicBezTo>
                      <a:pt x="28" y="35"/>
                      <a:pt x="26" y="35"/>
                      <a:pt x="24" y="36"/>
                    </a:cubicBezTo>
                    <a:cubicBezTo>
                      <a:pt x="22" y="36"/>
                      <a:pt x="21" y="35"/>
                      <a:pt x="19" y="35"/>
                    </a:cubicBezTo>
                    <a:cubicBezTo>
                      <a:pt x="14" y="33"/>
                      <a:pt x="10" y="29"/>
                      <a:pt x="10" y="23"/>
                    </a:cubicBezTo>
                    <a:cubicBezTo>
                      <a:pt x="10" y="22"/>
                      <a:pt x="10" y="21"/>
                      <a:pt x="10" y="19"/>
                    </a:cubicBezTo>
                    <a:cubicBezTo>
                      <a:pt x="12" y="13"/>
                      <a:pt x="18" y="8"/>
                      <a:pt x="25" y="9"/>
                    </a:cubicBezTo>
                    <a:cubicBezTo>
                      <a:pt x="28" y="10"/>
                      <a:pt x="30" y="11"/>
                      <a:pt x="31" y="12"/>
                    </a:cubicBezTo>
                    <a:cubicBezTo>
                      <a:pt x="33" y="10"/>
                      <a:pt x="36" y="8"/>
                      <a:pt x="38" y="6"/>
                    </a:cubicBezTo>
                    <a:cubicBezTo>
                      <a:pt x="37" y="5"/>
                      <a:pt x="36" y="4"/>
                      <a:pt x="34" y="3"/>
                    </a:cubicBezTo>
                    <a:cubicBezTo>
                      <a:pt x="30" y="1"/>
                      <a:pt x="27" y="0"/>
                      <a:pt x="23" y="0"/>
                    </a:cubicBezTo>
                    <a:cubicBezTo>
                      <a:pt x="22" y="0"/>
                      <a:pt x="22" y="0"/>
                      <a:pt x="21" y="0"/>
                    </a:cubicBezTo>
                    <a:cubicBezTo>
                      <a:pt x="20" y="0"/>
                      <a:pt x="19" y="0"/>
                      <a:pt x="17" y="1"/>
                    </a:cubicBezTo>
                    <a:cubicBezTo>
                      <a:pt x="13" y="2"/>
                      <a:pt x="9" y="4"/>
                      <a:pt x="5" y="8"/>
                    </a:cubicBezTo>
                    <a:cubicBezTo>
                      <a:pt x="2" y="12"/>
                      <a:pt x="1" y="16"/>
                      <a:pt x="1" y="21"/>
                    </a:cubicBezTo>
                    <a:cubicBezTo>
                      <a:pt x="0" y="23"/>
                      <a:pt x="1" y="25"/>
                      <a:pt x="1" y="27"/>
                    </a:cubicBezTo>
                    <a:cubicBezTo>
                      <a:pt x="2" y="32"/>
                      <a:pt x="5" y="37"/>
                      <a:pt x="10" y="40"/>
                    </a:cubicBezTo>
                    <a:cubicBezTo>
                      <a:pt x="13" y="43"/>
                      <a:pt x="17" y="44"/>
                      <a:pt x="22" y="44"/>
                    </a:cubicBezTo>
                    <a:cubicBezTo>
                      <a:pt x="24" y="45"/>
                      <a:pt x="27" y="44"/>
                      <a:pt x="29" y="44"/>
                    </a:cubicBezTo>
                    <a:cubicBezTo>
                      <a:pt x="33" y="43"/>
                      <a:pt x="37" y="40"/>
                      <a:pt x="40" y="37"/>
                    </a:cubicBezTo>
                    <a:cubicBezTo>
                      <a:pt x="44" y="31"/>
                      <a:pt x="45" y="24"/>
                      <a:pt x="44" y="18"/>
                    </a:cubicBezTo>
                    <a:cubicBezTo>
                      <a:pt x="37" y="18"/>
                      <a:pt x="30" y="18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8238C43A-6D1A-4631-9B86-CEA2C902F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5600" y="2995613"/>
                <a:ext cx="66675" cy="66675"/>
              </a:xfrm>
              <a:custGeom>
                <a:avLst/>
                <a:gdLst>
                  <a:gd name="T0" fmla="*/ 42 w 42"/>
                  <a:gd name="T1" fmla="*/ 15 h 42"/>
                  <a:gd name="T2" fmla="*/ 27 w 42"/>
                  <a:gd name="T3" fmla="*/ 15 h 42"/>
                  <a:gd name="T4" fmla="*/ 27 w 42"/>
                  <a:gd name="T5" fmla="*/ 2 h 42"/>
                  <a:gd name="T6" fmla="*/ 27 w 42"/>
                  <a:gd name="T7" fmla="*/ 0 h 42"/>
                  <a:gd name="T8" fmla="*/ 27 w 42"/>
                  <a:gd name="T9" fmla="*/ 0 h 42"/>
                  <a:gd name="T10" fmla="*/ 15 w 42"/>
                  <a:gd name="T11" fmla="*/ 0 h 42"/>
                  <a:gd name="T12" fmla="*/ 15 w 42"/>
                  <a:gd name="T13" fmla="*/ 0 h 42"/>
                  <a:gd name="T14" fmla="*/ 15 w 42"/>
                  <a:gd name="T15" fmla="*/ 2 h 42"/>
                  <a:gd name="T16" fmla="*/ 15 w 42"/>
                  <a:gd name="T17" fmla="*/ 15 h 42"/>
                  <a:gd name="T18" fmla="*/ 0 w 42"/>
                  <a:gd name="T19" fmla="*/ 15 h 42"/>
                  <a:gd name="T20" fmla="*/ 0 w 42"/>
                  <a:gd name="T21" fmla="*/ 15 h 42"/>
                  <a:gd name="T22" fmla="*/ 0 w 42"/>
                  <a:gd name="T23" fmla="*/ 15 h 42"/>
                  <a:gd name="T24" fmla="*/ 0 w 42"/>
                  <a:gd name="T25" fmla="*/ 27 h 42"/>
                  <a:gd name="T26" fmla="*/ 0 w 42"/>
                  <a:gd name="T27" fmla="*/ 27 h 42"/>
                  <a:gd name="T28" fmla="*/ 0 w 42"/>
                  <a:gd name="T29" fmla="*/ 27 h 42"/>
                  <a:gd name="T30" fmla="*/ 15 w 42"/>
                  <a:gd name="T31" fmla="*/ 27 h 42"/>
                  <a:gd name="T32" fmla="*/ 15 w 42"/>
                  <a:gd name="T33" fmla="*/ 42 h 42"/>
                  <a:gd name="T34" fmla="*/ 15 w 42"/>
                  <a:gd name="T35" fmla="*/ 42 h 42"/>
                  <a:gd name="T36" fmla="*/ 15 w 42"/>
                  <a:gd name="T37" fmla="*/ 42 h 42"/>
                  <a:gd name="T38" fmla="*/ 27 w 42"/>
                  <a:gd name="T39" fmla="*/ 42 h 42"/>
                  <a:gd name="T40" fmla="*/ 27 w 42"/>
                  <a:gd name="T41" fmla="*/ 42 h 42"/>
                  <a:gd name="T42" fmla="*/ 27 w 42"/>
                  <a:gd name="T43" fmla="*/ 42 h 42"/>
                  <a:gd name="T44" fmla="*/ 27 w 42"/>
                  <a:gd name="T45" fmla="*/ 27 h 42"/>
                  <a:gd name="T46" fmla="*/ 42 w 42"/>
                  <a:gd name="T47" fmla="*/ 27 h 42"/>
                  <a:gd name="T48" fmla="*/ 42 w 42"/>
                  <a:gd name="T49" fmla="*/ 27 h 42"/>
                  <a:gd name="T50" fmla="*/ 42 w 42"/>
                  <a:gd name="T51" fmla="*/ 27 h 42"/>
                  <a:gd name="T52" fmla="*/ 42 w 42"/>
                  <a:gd name="T53" fmla="*/ 15 h 42"/>
                  <a:gd name="T54" fmla="*/ 42 w 42"/>
                  <a:gd name="T55" fmla="*/ 15 h 42"/>
                  <a:gd name="T56" fmla="*/ 42 w 42"/>
                  <a:gd name="T57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" h="42">
                    <a:moveTo>
                      <a:pt x="42" y="15"/>
                    </a:moveTo>
                    <a:lnTo>
                      <a:pt x="27" y="15"/>
                    </a:lnTo>
                    <a:lnTo>
                      <a:pt x="27" y="2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2"/>
                    </a:lnTo>
                    <a:lnTo>
                      <a:pt x="15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5" y="27"/>
                    </a:lnTo>
                    <a:lnTo>
                      <a:pt x="15" y="42"/>
                    </a:lnTo>
                    <a:lnTo>
                      <a:pt x="15" y="42"/>
                    </a:lnTo>
                    <a:lnTo>
                      <a:pt x="15" y="42"/>
                    </a:lnTo>
                    <a:lnTo>
                      <a:pt x="27" y="42"/>
                    </a:lnTo>
                    <a:lnTo>
                      <a:pt x="27" y="42"/>
                    </a:lnTo>
                    <a:lnTo>
                      <a:pt x="27" y="42"/>
                    </a:lnTo>
                    <a:lnTo>
                      <a:pt x="27" y="27"/>
                    </a:lnTo>
                    <a:lnTo>
                      <a:pt x="42" y="27"/>
                    </a:lnTo>
                    <a:lnTo>
                      <a:pt x="42" y="27"/>
                    </a:lnTo>
                    <a:lnTo>
                      <a:pt x="42" y="27"/>
                    </a:lnTo>
                    <a:lnTo>
                      <a:pt x="42" y="15"/>
                    </a:lnTo>
                    <a:lnTo>
                      <a:pt x="42" y="15"/>
                    </a:lnTo>
                    <a:lnTo>
                      <a:pt x="42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DE46A8C-3F9D-4F77-B730-CED6015E0DE2}"/>
                </a:ext>
              </a:extLst>
            </p:cNvPr>
            <p:cNvGrpSpPr/>
            <p:nvPr/>
          </p:nvGrpSpPr>
          <p:grpSpPr>
            <a:xfrm>
              <a:off x="2811462" y="5322245"/>
              <a:ext cx="150813" cy="150813"/>
              <a:chOff x="4587875" y="2947988"/>
              <a:chExt cx="150813" cy="150813"/>
            </a:xfr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4200000" scaled="0"/>
            </a:gradFill>
          </p:grpSpPr>
          <p:sp>
            <p:nvSpPr>
              <p:cNvPr id="37" name="Freeform 13">
                <a:extLst>
                  <a:ext uri="{FF2B5EF4-FFF2-40B4-BE49-F238E27FC236}">
                    <a16:creationId xmlns:a16="http://schemas.microsoft.com/office/drawing/2014/main" id="{BBA09116-9A85-4A75-8EEA-6B22A3F33F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7875" y="2947988"/>
                <a:ext cx="36513" cy="150813"/>
              </a:xfrm>
              <a:custGeom>
                <a:avLst/>
                <a:gdLst>
                  <a:gd name="T0" fmla="*/ 1 w 12"/>
                  <a:gd name="T1" fmla="*/ 16 h 50"/>
                  <a:gd name="T2" fmla="*/ 11 w 12"/>
                  <a:gd name="T3" fmla="*/ 16 h 50"/>
                  <a:gd name="T4" fmla="*/ 11 w 12"/>
                  <a:gd name="T5" fmla="*/ 50 h 50"/>
                  <a:gd name="T6" fmla="*/ 1 w 12"/>
                  <a:gd name="T7" fmla="*/ 50 h 50"/>
                  <a:gd name="T8" fmla="*/ 1 w 12"/>
                  <a:gd name="T9" fmla="*/ 16 h 50"/>
                  <a:gd name="T10" fmla="*/ 6 w 12"/>
                  <a:gd name="T11" fmla="*/ 0 h 50"/>
                  <a:gd name="T12" fmla="*/ 12 w 12"/>
                  <a:gd name="T13" fmla="*/ 6 h 50"/>
                  <a:gd name="T14" fmla="*/ 6 w 12"/>
                  <a:gd name="T15" fmla="*/ 12 h 50"/>
                  <a:gd name="T16" fmla="*/ 0 w 12"/>
                  <a:gd name="T17" fmla="*/ 6 h 50"/>
                  <a:gd name="T18" fmla="*/ 6 w 12"/>
                  <a:gd name="T1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50">
                    <a:moveTo>
                      <a:pt x="1" y="16"/>
                    </a:move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" y="50"/>
                      <a:pt x="1" y="50"/>
                      <a:pt x="1" y="50"/>
                    </a:cubicBezTo>
                    <a:lnTo>
                      <a:pt x="1" y="16"/>
                    </a:lnTo>
                    <a:close/>
                    <a:moveTo>
                      <a:pt x="6" y="0"/>
                    </a:moveTo>
                    <a:cubicBezTo>
                      <a:pt x="9" y="0"/>
                      <a:pt x="12" y="3"/>
                      <a:pt x="12" y="6"/>
                    </a:cubicBezTo>
                    <a:cubicBezTo>
                      <a:pt x="12" y="9"/>
                      <a:pt x="9" y="12"/>
                      <a:pt x="6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38" name="Freeform 14">
                <a:extLst>
                  <a:ext uri="{FF2B5EF4-FFF2-40B4-BE49-F238E27FC236}">
                    <a16:creationId xmlns:a16="http://schemas.microsoft.com/office/drawing/2014/main" id="{42231530-A889-4C11-9584-42B166FA0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850" y="2995613"/>
                <a:ext cx="96838" cy="103188"/>
              </a:xfrm>
              <a:custGeom>
                <a:avLst/>
                <a:gdLst>
                  <a:gd name="T0" fmla="*/ 0 w 32"/>
                  <a:gd name="T1" fmla="*/ 0 h 34"/>
                  <a:gd name="T2" fmla="*/ 10 w 32"/>
                  <a:gd name="T3" fmla="*/ 0 h 34"/>
                  <a:gd name="T4" fmla="*/ 10 w 32"/>
                  <a:gd name="T5" fmla="*/ 5 h 34"/>
                  <a:gd name="T6" fmla="*/ 10 w 32"/>
                  <a:gd name="T7" fmla="*/ 5 h 34"/>
                  <a:gd name="T8" fmla="*/ 20 w 32"/>
                  <a:gd name="T9" fmla="*/ 0 h 34"/>
                  <a:gd name="T10" fmla="*/ 32 w 32"/>
                  <a:gd name="T11" fmla="*/ 15 h 34"/>
                  <a:gd name="T12" fmla="*/ 32 w 32"/>
                  <a:gd name="T13" fmla="*/ 34 h 34"/>
                  <a:gd name="T14" fmla="*/ 22 w 32"/>
                  <a:gd name="T15" fmla="*/ 34 h 34"/>
                  <a:gd name="T16" fmla="*/ 22 w 32"/>
                  <a:gd name="T17" fmla="*/ 18 h 34"/>
                  <a:gd name="T18" fmla="*/ 16 w 32"/>
                  <a:gd name="T19" fmla="*/ 9 h 34"/>
                  <a:gd name="T20" fmla="*/ 10 w 32"/>
                  <a:gd name="T21" fmla="*/ 17 h 34"/>
                  <a:gd name="T22" fmla="*/ 10 w 32"/>
                  <a:gd name="T23" fmla="*/ 34 h 34"/>
                  <a:gd name="T24" fmla="*/ 0 w 32"/>
                  <a:gd name="T25" fmla="*/ 34 h 34"/>
                  <a:gd name="T26" fmla="*/ 0 w 32"/>
                  <a:gd name="T2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34">
                    <a:moveTo>
                      <a:pt x="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2"/>
                      <a:pt x="14" y="0"/>
                      <a:pt x="20" y="0"/>
                    </a:cubicBezTo>
                    <a:cubicBezTo>
                      <a:pt x="30" y="0"/>
                      <a:pt x="32" y="7"/>
                      <a:pt x="32" y="15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4"/>
                      <a:pt x="22" y="9"/>
                      <a:pt x="16" y="9"/>
                    </a:cubicBezTo>
                    <a:cubicBezTo>
                      <a:pt x="11" y="9"/>
                      <a:pt x="10" y="13"/>
                      <a:pt x="10" y="17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0" y="34"/>
                      <a:pt x="0" y="34"/>
                      <a:pt x="0" y="34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8425A40-2E90-4FE8-B6E2-FC347F54646D}"/>
              </a:ext>
            </a:extLst>
          </p:cNvPr>
          <p:cNvGrpSpPr/>
          <p:nvPr/>
        </p:nvGrpSpPr>
        <p:grpSpPr>
          <a:xfrm>
            <a:off x="7198075" y="5061547"/>
            <a:ext cx="332993" cy="368965"/>
            <a:chOff x="981231" y="2566987"/>
            <a:chExt cx="514350" cy="569913"/>
          </a:xfrm>
        </p:grpSpPr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03F406C3-A7FB-4972-BE98-884BBAB49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23D0738-7494-44BC-868A-17ED5C5A8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4032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24FE862-E362-4C83-9E89-923FC2E6B9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26" b="3342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EB6723-C71A-493E-879F-B0971444CC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Contact Us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223838-4D7C-4EC6-A72F-3B63FB4C36BF}"/>
              </a:ext>
            </a:extLst>
          </p:cNvPr>
          <p:cNvCxnSpPr>
            <a:cxnSpLocks/>
          </p:cNvCxnSpPr>
          <p:nvPr/>
        </p:nvCxnSpPr>
        <p:spPr>
          <a:xfrm>
            <a:off x="9368764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BB5DAFB3-A142-4A3A-A09B-0F41A23C0E17}"/>
              </a:ext>
            </a:extLst>
          </p:cNvPr>
          <p:cNvGrpSpPr/>
          <p:nvPr/>
        </p:nvGrpSpPr>
        <p:grpSpPr>
          <a:xfrm>
            <a:off x="11276721" y="554836"/>
            <a:ext cx="327817" cy="363230"/>
            <a:chOff x="981231" y="2566987"/>
            <a:chExt cx="514350" cy="569913"/>
          </a:xfrm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12487F9A-4071-4095-A241-3299DC030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50E286ED-56AA-4B61-99A3-85A1422E6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FD7E8-0FF1-484E-8616-BC76F071FFCB}"/>
              </a:ext>
            </a:extLst>
          </p:cNvPr>
          <p:cNvCxnSpPr>
            <a:cxnSpLocks/>
          </p:cNvCxnSpPr>
          <p:nvPr/>
        </p:nvCxnSpPr>
        <p:spPr>
          <a:xfrm flipH="1">
            <a:off x="619092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CB5FFF-3473-474E-B82F-17BF878C09D5}"/>
              </a:ext>
            </a:extLst>
          </p:cNvPr>
          <p:cNvGrpSpPr/>
          <p:nvPr/>
        </p:nvGrpSpPr>
        <p:grpSpPr>
          <a:xfrm>
            <a:off x="587462" y="554836"/>
            <a:ext cx="327817" cy="363230"/>
            <a:chOff x="981231" y="2566987"/>
            <a:chExt cx="514350" cy="569913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98BD053-71B2-4629-A3AA-3E24DA23D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4E0F0E24-AD72-4684-95C3-CBC76A560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07055D0-E1D2-4F06-B361-3FA019D20DD0}"/>
              </a:ext>
            </a:extLst>
          </p:cNvPr>
          <p:cNvSpPr txBox="1"/>
          <p:nvPr/>
        </p:nvSpPr>
        <p:spPr>
          <a:xfrm>
            <a:off x="5148149" y="2784253"/>
            <a:ext cx="2080302" cy="57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/>
              <a:t>A wonderful serenity has</a:t>
            </a:r>
            <a:br>
              <a:rPr lang="en-US" sz="1050" dirty="0"/>
            </a:br>
            <a:r>
              <a:rPr lang="en-US" sz="1050" dirty="0"/>
              <a:t>+45 934 5672 2466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6073F7-AE29-452B-AB4B-98FB9C3AD3E9}"/>
              </a:ext>
            </a:extLst>
          </p:cNvPr>
          <p:cNvSpPr txBox="1"/>
          <p:nvPr/>
        </p:nvSpPr>
        <p:spPr>
          <a:xfrm>
            <a:off x="5148148" y="2538317"/>
            <a:ext cx="2405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Number Phone</a:t>
            </a:r>
            <a:endParaRPr lang="en-ID" sz="1200" b="1" dirty="0">
              <a:latin typeface="+mj-lt"/>
            </a:endParaRPr>
          </a:p>
        </p:txBody>
      </p:sp>
      <p:grpSp>
        <p:nvGrpSpPr>
          <p:cNvPr id="38" name="Graphic 729" descr="Receiver">
            <a:extLst>
              <a:ext uri="{FF2B5EF4-FFF2-40B4-BE49-F238E27FC236}">
                <a16:creationId xmlns:a16="http://schemas.microsoft.com/office/drawing/2014/main" id="{C0E88EF7-70A2-4AC4-B4B3-EB7F8F5930A0}"/>
              </a:ext>
            </a:extLst>
          </p:cNvPr>
          <p:cNvGrpSpPr/>
          <p:nvPr/>
        </p:nvGrpSpPr>
        <p:grpSpPr>
          <a:xfrm>
            <a:off x="4638653" y="2594033"/>
            <a:ext cx="364284" cy="367736"/>
            <a:chOff x="6006241" y="6220904"/>
            <a:chExt cx="271177" cy="273748"/>
          </a:xfr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4200000" scaled="0"/>
          </a:gra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5FABC7B-60AD-42EF-843B-83E39694EBFE}"/>
                </a:ext>
              </a:extLst>
            </p:cNvPr>
            <p:cNvSpPr/>
            <p:nvPr/>
          </p:nvSpPr>
          <p:spPr>
            <a:xfrm>
              <a:off x="6039644" y="6220904"/>
              <a:ext cx="75375" cy="75375"/>
            </a:xfrm>
            <a:custGeom>
              <a:avLst/>
              <a:gdLst>
                <a:gd name="connsiteX0" fmla="*/ 73319 w 75374"/>
                <a:gd name="connsiteY0" fmla="*/ 72634 h 75374"/>
                <a:gd name="connsiteX1" fmla="*/ 77773 w 75374"/>
                <a:gd name="connsiteY1" fmla="*/ 62013 h 75374"/>
                <a:gd name="connsiteX2" fmla="*/ 73319 w 75374"/>
                <a:gd name="connsiteY2" fmla="*/ 51392 h 75374"/>
                <a:gd name="connsiteX3" fmla="*/ 26039 w 75374"/>
                <a:gd name="connsiteY3" fmla="*/ 4454 h 75374"/>
                <a:gd name="connsiteX4" fmla="*/ 15760 w 75374"/>
                <a:gd name="connsiteY4" fmla="*/ 0 h 75374"/>
                <a:gd name="connsiteX5" fmla="*/ 5139 w 75374"/>
                <a:gd name="connsiteY5" fmla="*/ 4454 h 75374"/>
                <a:gd name="connsiteX6" fmla="*/ 0 w 75374"/>
                <a:gd name="connsiteY6" fmla="*/ 9593 h 75374"/>
                <a:gd name="connsiteX7" fmla="*/ 68180 w 75374"/>
                <a:gd name="connsiteY7" fmla="*/ 77773 h 75374"/>
                <a:gd name="connsiteX8" fmla="*/ 73319 w 75374"/>
                <a:gd name="connsiteY8" fmla="*/ 72634 h 75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74" h="75374">
                  <a:moveTo>
                    <a:pt x="73319" y="72634"/>
                  </a:moveTo>
                  <a:cubicBezTo>
                    <a:pt x="76060" y="69893"/>
                    <a:pt x="77773" y="66124"/>
                    <a:pt x="77773" y="62013"/>
                  </a:cubicBezTo>
                  <a:cubicBezTo>
                    <a:pt x="77773" y="57902"/>
                    <a:pt x="76060" y="54133"/>
                    <a:pt x="73319" y="51392"/>
                  </a:cubicBezTo>
                  <a:lnTo>
                    <a:pt x="26039" y="4454"/>
                  </a:lnTo>
                  <a:cubicBezTo>
                    <a:pt x="23298" y="1713"/>
                    <a:pt x="19529" y="0"/>
                    <a:pt x="15760" y="0"/>
                  </a:cubicBezTo>
                  <a:cubicBezTo>
                    <a:pt x="11991" y="0"/>
                    <a:pt x="7880" y="1713"/>
                    <a:pt x="5139" y="4454"/>
                  </a:cubicBezTo>
                  <a:lnTo>
                    <a:pt x="0" y="9593"/>
                  </a:lnTo>
                  <a:lnTo>
                    <a:pt x="68180" y="77773"/>
                  </a:lnTo>
                  <a:lnTo>
                    <a:pt x="73319" y="72634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40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0CE5649-7AD6-490F-8165-DBCC88B8EC3A}"/>
                </a:ext>
              </a:extLst>
            </p:cNvPr>
            <p:cNvSpPr/>
            <p:nvPr/>
          </p:nvSpPr>
          <p:spPr>
            <a:xfrm>
              <a:off x="6006241" y="6241118"/>
              <a:ext cx="253534" cy="253534"/>
            </a:xfrm>
            <a:custGeom>
              <a:avLst/>
              <a:gdLst>
                <a:gd name="connsiteX0" fmla="*/ 175588 w 253534"/>
                <a:gd name="connsiteY0" fmla="*/ 173362 h 253534"/>
                <a:gd name="connsiteX1" fmla="*/ 170449 w 253534"/>
                <a:gd name="connsiteY1" fmla="*/ 175418 h 253534"/>
                <a:gd name="connsiteX2" fmla="*/ 165309 w 253534"/>
                <a:gd name="connsiteY2" fmla="*/ 173362 h 253534"/>
                <a:gd name="connsiteX3" fmla="*/ 80341 w 253534"/>
                <a:gd name="connsiteY3" fmla="*/ 88737 h 253534"/>
                <a:gd name="connsiteX4" fmla="*/ 78286 w 253534"/>
                <a:gd name="connsiteY4" fmla="*/ 83598 h 253534"/>
                <a:gd name="connsiteX5" fmla="*/ 80341 w 253534"/>
                <a:gd name="connsiteY5" fmla="*/ 78459 h 253534"/>
                <a:gd name="connsiteX6" fmla="*/ 90962 w 253534"/>
                <a:gd name="connsiteY6" fmla="*/ 68180 h 253534"/>
                <a:gd name="connsiteX7" fmla="*/ 22782 w 253534"/>
                <a:gd name="connsiteY7" fmla="*/ 0 h 253534"/>
                <a:gd name="connsiteX8" fmla="*/ 11476 w 253534"/>
                <a:gd name="connsiteY8" fmla="*/ 11306 h 253534"/>
                <a:gd name="connsiteX9" fmla="*/ 170 w 253534"/>
                <a:gd name="connsiteY9" fmla="*/ 35632 h 253534"/>
                <a:gd name="connsiteX10" fmla="*/ 8050 w 253534"/>
                <a:gd name="connsiteY10" fmla="*/ 80172 h 253534"/>
                <a:gd name="connsiteX11" fmla="*/ 28607 w 253534"/>
                <a:gd name="connsiteY11" fmla="*/ 116146 h 253534"/>
                <a:gd name="connsiteX12" fmla="*/ 133104 w 253534"/>
                <a:gd name="connsiteY12" fmla="*/ 224069 h 253534"/>
                <a:gd name="connsiteX13" fmla="*/ 154688 w 253534"/>
                <a:gd name="connsiteY13" fmla="*/ 237774 h 253534"/>
                <a:gd name="connsiteX14" fmla="*/ 209507 w 253534"/>
                <a:gd name="connsiteY14" fmla="*/ 253877 h 253534"/>
                <a:gd name="connsiteX15" fmla="*/ 244453 w 253534"/>
                <a:gd name="connsiteY15" fmla="*/ 240172 h 253534"/>
                <a:gd name="connsiteX16" fmla="*/ 253704 w 253534"/>
                <a:gd name="connsiteY16" fmla="*/ 230922 h 253534"/>
                <a:gd name="connsiteX17" fmla="*/ 185866 w 253534"/>
                <a:gd name="connsiteY17" fmla="*/ 162741 h 253534"/>
                <a:gd name="connsiteX18" fmla="*/ 175588 w 253534"/>
                <a:gd name="connsiteY18" fmla="*/ 173362 h 253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3534" h="253534">
                  <a:moveTo>
                    <a:pt x="175588" y="173362"/>
                  </a:moveTo>
                  <a:cubicBezTo>
                    <a:pt x="174217" y="174733"/>
                    <a:pt x="172162" y="175418"/>
                    <a:pt x="170449" y="175418"/>
                  </a:cubicBezTo>
                  <a:cubicBezTo>
                    <a:pt x="168736" y="175418"/>
                    <a:pt x="166680" y="174733"/>
                    <a:pt x="165309" y="173362"/>
                  </a:cubicBezTo>
                  <a:lnTo>
                    <a:pt x="80341" y="88737"/>
                  </a:lnTo>
                  <a:cubicBezTo>
                    <a:pt x="78971" y="87366"/>
                    <a:pt x="78286" y="85311"/>
                    <a:pt x="78286" y="83598"/>
                  </a:cubicBezTo>
                  <a:cubicBezTo>
                    <a:pt x="78286" y="81885"/>
                    <a:pt x="78971" y="79829"/>
                    <a:pt x="80341" y="78459"/>
                  </a:cubicBezTo>
                  <a:lnTo>
                    <a:pt x="90962" y="68180"/>
                  </a:lnTo>
                  <a:lnTo>
                    <a:pt x="22782" y="0"/>
                  </a:lnTo>
                  <a:cubicBezTo>
                    <a:pt x="18328" y="4454"/>
                    <a:pt x="14217" y="8565"/>
                    <a:pt x="11476" y="11306"/>
                  </a:cubicBezTo>
                  <a:cubicBezTo>
                    <a:pt x="4624" y="17816"/>
                    <a:pt x="512" y="26381"/>
                    <a:pt x="170" y="35632"/>
                  </a:cubicBezTo>
                  <a:cubicBezTo>
                    <a:pt x="-858" y="51049"/>
                    <a:pt x="2911" y="65782"/>
                    <a:pt x="8050" y="80172"/>
                  </a:cubicBezTo>
                  <a:cubicBezTo>
                    <a:pt x="13532" y="92848"/>
                    <a:pt x="20726" y="104840"/>
                    <a:pt x="28607" y="116146"/>
                  </a:cubicBezTo>
                  <a:cubicBezTo>
                    <a:pt x="56701" y="158287"/>
                    <a:pt x="91990" y="194947"/>
                    <a:pt x="133104" y="224069"/>
                  </a:cubicBezTo>
                  <a:cubicBezTo>
                    <a:pt x="139956" y="229208"/>
                    <a:pt x="147151" y="233662"/>
                    <a:pt x="154688" y="237774"/>
                  </a:cubicBezTo>
                  <a:cubicBezTo>
                    <a:pt x="171819" y="246339"/>
                    <a:pt x="189978" y="252506"/>
                    <a:pt x="209507" y="253877"/>
                  </a:cubicBezTo>
                  <a:cubicBezTo>
                    <a:pt x="222526" y="254904"/>
                    <a:pt x="235545" y="249765"/>
                    <a:pt x="244453" y="240172"/>
                  </a:cubicBezTo>
                  <a:lnTo>
                    <a:pt x="253704" y="230922"/>
                  </a:lnTo>
                  <a:lnTo>
                    <a:pt x="185866" y="162741"/>
                  </a:lnTo>
                  <a:lnTo>
                    <a:pt x="175588" y="173362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40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0982EE7-E641-4809-9A97-259F1D1193EE}"/>
                </a:ext>
              </a:extLst>
            </p:cNvPr>
            <p:cNvSpPr/>
            <p:nvPr/>
          </p:nvSpPr>
          <p:spPr>
            <a:xfrm>
              <a:off x="6202043" y="6383646"/>
              <a:ext cx="75375" cy="75375"/>
            </a:xfrm>
            <a:custGeom>
              <a:avLst/>
              <a:gdLst>
                <a:gd name="connsiteX0" fmla="*/ 73662 w 75374"/>
                <a:gd name="connsiteY0" fmla="*/ 51735 h 75374"/>
                <a:gd name="connsiteX1" fmla="*/ 26381 w 75374"/>
                <a:gd name="connsiteY1" fmla="*/ 4454 h 75374"/>
                <a:gd name="connsiteX2" fmla="*/ 15760 w 75374"/>
                <a:gd name="connsiteY2" fmla="*/ 0 h 75374"/>
                <a:gd name="connsiteX3" fmla="*/ 5139 w 75374"/>
                <a:gd name="connsiteY3" fmla="*/ 4454 h 75374"/>
                <a:gd name="connsiteX4" fmla="*/ 0 w 75374"/>
                <a:gd name="connsiteY4" fmla="*/ 9936 h 75374"/>
                <a:gd name="connsiteX5" fmla="*/ 68180 w 75374"/>
                <a:gd name="connsiteY5" fmla="*/ 78116 h 75374"/>
                <a:gd name="connsiteX6" fmla="*/ 73319 w 75374"/>
                <a:gd name="connsiteY6" fmla="*/ 72977 h 75374"/>
                <a:gd name="connsiteX7" fmla="*/ 77773 w 75374"/>
                <a:gd name="connsiteY7" fmla="*/ 62356 h 75374"/>
                <a:gd name="connsiteX8" fmla="*/ 73662 w 75374"/>
                <a:gd name="connsiteY8" fmla="*/ 51735 h 75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74" h="75374">
                  <a:moveTo>
                    <a:pt x="73662" y="51735"/>
                  </a:moveTo>
                  <a:lnTo>
                    <a:pt x="26381" y="4454"/>
                  </a:lnTo>
                  <a:cubicBezTo>
                    <a:pt x="23640" y="1713"/>
                    <a:pt x="19872" y="0"/>
                    <a:pt x="15760" y="0"/>
                  </a:cubicBezTo>
                  <a:cubicBezTo>
                    <a:pt x="11649" y="0"/>
                    <a:pt x="7880" y="1713"/>
                    <a:pt x="5139" y="4454"/>
                  </a:cubicBezTo>
                  <a:lnTo>
                    <a:pt x="0" y="9936"/>
                  </a:lnTo>
                  <a:lnTo>
                    <a:pt x="68180" y="78116"/>
                  </a:lnTo>
                  <a:lnTo>
                    <a:pt x="73319" y="72977"/>
                  </a:lnTo>
                  <a:cubicBezTo>
                    <a:pt x="76060" y="70236"/>
                    <a:pt x="77773" y="66467"/>
                    <a:pt x="77773" y="62356"/>
                  </a:cubicBezTo>
                  <a:cubicBezTo>
                    <a:pt x="77773" y="58244"/>
                    <a:pt x="76403" y="54476"/>
                    <a:pt x="73662" y="51735"/>
                  </a:cubicBez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400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759A4D0-52E5-42CC-A769-B1D6B1011C4B}"/>
              </a:ext>
            </a:extLst>
          </p:cNvPr>
          <p:cNvSpPr txBox="1"/>
          <p:nvPr/>
        </p:nvSpPr>
        <p:spPr>
          <a:xfrm>
            <a:off x="1900752" y="2784253"/>
            <a:ext cx="2080302" cy="57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/>
              <a:t>A wonderful serenity has taken possession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C0C3F3-DDFA-418C-B479-BC420C470C69}"/>
              </a:ext>
            </a:extLst>
          </p:cNvPr>
          <p:cNvSpPr txBox="1"/>
          <p:nvPr/>
        </p:nvSpPr>
        <p:spPr>
          <a:xfrm>
            <a:off x="1900752" y="2538317"/>
            <a:ext cx="2080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+mj-lt"/>
              </a:rPr>
              <a:t>Address</a:t>
            </a:r>
            <a:endParaRPr lang="en-ID" sz="1200" b="1" dirty="0">
              <a:latin typeface="+mj-lt"/>
            </a:endParaRPr>
          </a:p>
        </p:txBody>
      </p:sp>
      <p:grpSp>
        <p:nvGrpSpPr>
          <p:cNvPr id="31" name="Graphic 149" descr="City">
            <a:extLst>
              <a:ext uri="{FF2B5EF4-FFF2-40B4-BE49-F238E27FC236}">
                <a16:creationId xmlns:a16="http://schemas.microsoft.com/office/drawing/2014/main" id="{924BC482-2294-4071-AE91-4FCAD59B9933}"/>
              </a:ext>
            </a:extLst>
          </p:cNvPr>
          <p:cNvGrpSpPr/>
          <p:nvPr/>
        </p:nvGrpSpPr>
        <p:grpSpPr>
          <a:xfrm>
            <a:off x="1233504" y="2594695"/>
            <a:ext cx="472792" cy="366412"/>
            <a:chOff x="378295" y="2721169"/>
            <a:chExt cx="275166" cy="213254"/>
          </a:xfr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4200000" scaled="0"/>
          </a:gra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AA0359-8EDE-4C5A-9905-25AFAFFACF14}"/>
                </a:ext>
              </a:extLst>
            </p:cNvPr>
            <p:cNvSpPr/>
            <p:nvPr/>
          </p:nvSpPr>
          <p:spPr>
            <a:xfrm>
              <a:off x="378295" y="2810598"/>
              <a:ext cx="82550" cy="123825"/>
            </a:xfrm>
            <a:custGeom>
              <a:avLst/>
              <a:gdLst>
                <a:gd name="connsiteX0" fmla="*/ 20638 w 82550"/>
                <a:gd name="connsiteY0" fmla="*/ 75671 h 123825"/>
                <a:gd name="connsiteX1" fmla="*/ 34396 w 82550"/>
                <a:gd name="connsiteY1" fmla="*/ 75671 h 123825"/>
                <a:gd name="connsiteX2" fmla="*/ 34396 w 82550"/>
                <a:gd name="connsiteY2" fmla="*/ 89429 h 123825"/>
                <a:gd name="connsiteX3" fmla="*/ 20638 w 82550"/>
                <a:gd name="connsiteY3" fmla="*/ 89429 h 123825"/>
                <a:gd name="connsiteX4" fmla="*/ 20638 w 82550"/>
                <a:gd name="connsiteY4" fmla="*/ 75671 h 123825"/>
                <a:gd name="connsiteX5" fmla="*/ 20638 w 82550"/>
                <a:gd name="connsiteY5" fmla="*/ 48154 h 123825"/>
                <a:gd name="connsiteX6" fmla="*/ 34396 w 82550"/>
                <a:gd name="connsiteY6" fmla="*/ 48154 h 123825"/>
                <a:gd name="connsiteX7" fmla="*/ 34396 w 82550"/>
                <a:gd name="connsiteY7" fmla="*/ 61913 h 123825"/>
                <a:gd name="connsiteX8" fmla="*/ 20638 w 82550"/>
                <a:gd name="connsiteY8" fmla="*/ 61913 h 123825"/>
                <a:gd name="connsiteX9" fmla="*/ 20638 w 82550"/>
                <a:gd name="connsiteY9" fmla="*/ 48154 h 123825"/>
                <a:gd name="connsiteX10" fmla="*/ 20638 w 82550"/>
                <a:gd name="connsiteY10" fmla="*/ 20638 h 123825"/>
                <a:gd name="connsiteX11" fmla="*/ 34396 w 82550"/>
                <a:gd name="connsiteY11" fmla="*/ 20638 h 123825"/>
                <a:gd name="connsiteX12" fmla="*/ 34396 w 82550"/>
                <a:gd name="connsiteY12" fmla="*/ 34396 h 123825"/>
                <a:gd name="connsiteX13" fmla="*/ 20638 w 82550"/>
                <a:gd name="connsiteY13" fmla="*/ 34396 h 123825"/>
                <a:gd name="connsiteX14" fmla="*/ 20638 w 82550"/>
                <a:gd name="connsiteY14" fmla="*/ 20638 h 123825"/>
                <a:gd name="connsiteX15" fmla="*/ 48154 w 82550"/>
                <a:gd name="connsiteY15" fmla="*/ 75671 h 123825"/>
                <a:gd name="connsiteX16" fmla="*/ 61913 w 82550"/>
                <a:gd name="connsiteY16" fmla="*/ 75671 h 123825"/>
                <a:gd name="connsiteX17" fmla="*/ 61913 w 82550"/>
                <a:gd name="connsiteY17" fmla="*/ 89429 h 123825"/>
                <a:gd name="connsiteX18" fmla="*/ 48154 w 82550"/>
                <a:gd name="connsiteY18" fmla="*/ 89429 h 123825"/>
                <a:gd name="connsiteX19" fmla="*/ 48154 w 82550"/>
                <a:gd name="connsiteY19" fmla="*/ 75671 h 123825"/>
                <a:gd name="connsiteX20" fmla="*/ 48154 w 82550"/>
                <a:gd name="connsiteY20" fmla="*/ 48154 h 123825"/>
                <a:gd name="connsiteX21" fmla="*/ 61913 w 82550"/>
                <a:gd name="connsiteY21" fmla="*/ 48154 h 123825"/>
                <a:gd name="connsiteX22" fmla="*/ 61913 w 82550"/>
                <a:gd name="connsiteY22" fmla="*/ 61913 h 123825"/>
                <a:gd name="connsiteX23" fmla="*/ 48154 w 82550"/>
                <a:gd name="connsiteY23" fmla="*/ 61913 h 123825"/>
                <a:gd name="connsiteX24" fmla="*/ 48154 w 82550"/>
                <a:gd name="connsiteY24" fmla="*/ 48154 h 123825"/>
                <a:gd name="connsiteX25" fmla="*/ 48154 w 82550"/>
                <a:gd name="connsiteY25" fmla="*/ 20638 h 123825"/>
                <a:gd name="connsiteX26" fmla="*/ 61913 w 82550"/>
                <a:gd name="connsiteY26" fmla="*/ 20638 h 123825"/>
                <a:gd name="connsiteX27" fmla="*/ 61913 w 82550"/>
                <a:gd name="connsiteY27" fmla="*/ 34396 h 123825"/>
                <a:gd name="connsiteX28" fmla="*/ 48154 w 82550"/>
                <a:gd name="connsiteY28" fmla="*/ 34396 h 123825"/>
                <a:gd name="connsiteX29" fmla="*/ 48154 w 82550"/>
                <a:gd name="connsiteY29" fmla="*/ 20638 h 123825"/>
                <a:gd name="connsiteX30" fmla="*/ 0 w 82550"/>
                <a:gd name="connsiteY30" fmla="*/ 123825 h 123825"/>
                <a:gd name="connsiteX31" fmla="*/ 34396 w 82550"/>
                <a:gd name="connsiteY31" fmla="*/ 123825 h 123825"/>
                <a:gd name="connsiteX32" fmla="*/ 34396 w 82550"/>
                <a:gd name="connsiteY32" fmla="*/ 103188 h 123825"/>
                <a:gd name="connsiteX33" fmla="*/ 48154 w 82550"/>
                <a:gd name="connsiteY33" fmla="*/ 103188 h 123825"/>
                <a:gd name="connsiteX34" fmla="*/ 48154 w 82550"/>
                <a:gd name="connsiteY34" fmla="*/ 123825 h 123825"/>
                <a:gd name="connsiteX35" fmla="*/ 82550 w 82550"/>
                <a:gd name="connsiteY35" fmla="*/ 123825 h 123825"/>
                <a:gd name="connsiteX36" fmla="*/ 82550 w 82550"/>
                <a:gd name="connsiteY36" fmla="*/ 0 h 123825"/>
                <a:gd name="connsiteX37" fmla="*/ 0 w 82550"/>
                <a:gd name="connsiteY37" fmla="*/ 0 h 123825"/>
                <a:gd name="connsiteX38" fmla="*/ 0 w 82550"/>
                <a:gd name="connsiteY38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2550" h="123825">
                  <a:moveTo>
                    <a:pt x="20638" y="75671"/>
                  </a:moveTo>
                  <a:lnTo>
                    <a:pt x="34396" y="75671"/>
                  </a:lnTo>
                  <a:lnTo>
                    <a:pt x="34396" y="89429"/>
                  </a:lnTo>
                  <a:lnTo>
                    <a:pt x="20638" y="89429"/>
                  </a:lnTo>
                  <a:lnTo>
                    <a:pt x="20638" y="75671"/>
                  </a:lnTo>
                  <a:close/>
                  <a:moveTo>
                    <a:pt x="20638" y="48154"/>
                  </a:moveTo>
                  <a:lnTo>
                    <a:pt x="34396" y="48154"/>
                  </a:lnTo>
                  <a:lnTo>
                    <a:pt x="34396" y="61913"/>
                  </a:lnTo>
                  <a:lnTo>
                    <a:pt x="20638" y="61913"/>
                  </a:lnTo>
                  <a:lnTo>
                    <a:pt x="20638" y="48154"/>
                  </a:lnTo>
                  <a:close/>
                  <a:moveTo>
                    <a:pt x="20638" y="20638"/>
                  </a:moveTo>
                  <a:lnTo>
                    <a:pt x="34396" y="20638"/>
                  </a:lnTo>
                  <a:lnTo>
                    <a:pt x="34396" y="34396"/>
                  </a:lnTo>
                  <a:lnTo>
                    <a:pt x="20638" y="34396"/>
                  </a:lnTo>
                  <a:lnTo>
                    <a:pt x="20638" y="20638"/>
                  </a:lnTo>
                  <a:close/>
                  <a:moveTo>
                    <a:pt x="48154" y="75671"/>
                  </a:moveTo>
                  <a:lnTo>
                    <a:pt x="61913" y="75671"/>
                  </a:lnTo>
                  <a:lnTo>
                    <a:pt x="61913" y="89429"/>
                  </a:lnTo>
                  <a:lnTo>
                    <a:pt x="48154" y="89429"/>
                  </a:lnTo>
                  <a:lnTo>
                    <a:pt x="48154" y="75671"/>
                  </a:lnTo>
                  <a:close/>
                  <a:moveTo>
                    <a:pt x="48154" y="48154"/>
                  </a:moveTo>
                  <a:lnTo>
                    <a:pt x="61913" y="48154"/>
                  </a:lnTo>
                  <a:lnTo>
                    <a:pt x="61913" y="61913"/>
                  </a:lnTo>
                  <a:lnTo>
                    <a:pt x="48154" y="61913"/>
                  </a:lnTo>
                  <a:lnTo>
                    <a:pt x="48154" y="48154"/>
                  </a:lnTo>
                  <a:close/>
                  <a:moveTo>
                    <a:pt x="48154" y="20638"/>
                  </a:moveTo>
                  <a:lnTo>
                    <a:pt x="61913" y="20638"/>
                  </a:lnTo>
                  <a:lnTo>
                    <a:pt x="61913" y="34396"/>
                  </a:lnTo>
                  <a:lnTo>
                    <a:pt x="48154" y="34396"/>
                  </a:lnTo>
                  <a:lnTo>
                    <a:pt x="48154" y="20638"/>
                  </a:lnTo>
                  <a:close/>
                  <a:moveTo>
                    <a:pt x="0" y="123825"/>
                  </a:moveTo>
                  <a:lnTo>
                    <a:pt x="34396" y="123825"/>
                  </a:lnTo>
                  <a:lnTo>
                    <a:pt x="34396" y="103188"/>
                  </a:lnTo>
                  <a:lnTo>
                    <a:pt x="48154" y="103188"/>
                  </a:lnTo>
                  <a:lnTo>
                    <a:pt x="48154" y="123825"/>
                  </a:lnTo>
                  <a:lnTo>
                    <a:pt x="82550" y="123825"/>
                  </a:lnTo>
                  <a:lnTo>
                    <a:pt x="82550" y="0"/>
                  </a:lnTo>
                  <a:lnTo>
                    <a:pt x="0" y="0"/>
                  </a:lnTo>
                  <a:lnTo>
                    <a:pt x="0" y="123825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40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0A19284-475A-4BB9-BB40-B50680188B08}"/>
                </a:ext>
              </a:extLst>
            </p:cNvPr>
            <p:cNvSpPr/>
            <p:nvPr/>
          </p:nvSpPr>
          <p:spPr>
            <a:xfrm>
              <a:off x="474603" y="2838115"/>
              <a:ext cx="82550" cy="96308"/>
            </a:xfrm>
            <a:custGeom>
              <a:avLst/>
              <a:gdLst>
                <a:gd name="connsiteX0" fmla="*/ 20638 w 82550"/>
                <a:gd name="connsiteY0" fmla="*/ 48154 h 96308"/>
                <a:gd name="connsiteX1" fmla="*/ 34396 w 82550"/>
                <a:gd name="connsiteY1" fmla="*/ 48154 h 96308"/>
                <a:gd name="connsiteX2" fmla="*/ 34396 w 82550"/>
                <a:gd name="connsiteY2" fmla="*/ 61913 h 96308"/>
                <a:gd name="connsiteX3" fmla="*/ 20638 w 82550"/>
                <a:gd name="connsiteY3" fmla="*/ 61913 h 96308"/>
                <a:gd name="connsiteX4" fmla="*/ 20638 w 82550"/>
                <a:gd name="connsiteY4" fmla="*/ 48154 h 96308"/>
                <a:gd name="connsiteX5" fmla="*/ 20638 w 82550"/>
                <a:gd name="connsiteY5" fmla="*/ 20638 h 96308"/>
                <a:gd name="connsiteX6" fmla="*/ 34396 w 82550"/>
                <a:gd name="connsiteY6" fmla="*/ 20638 h 96308"/>
                <a:gd name="connsiteX7" fmla="*/ 34396 w 82550"/>
                <a:gd name="connsiteY7" fmla="*/ 34396 h 96308"/>
                <a:gd name="connsiteX8" fmla="*/ 20638 w 82550"/>
                <a:gd name="connsiteY8" fmla="*/ 34396 h 96308"/>
                <a:gd name="connsiteX9" fmla="*/ 20638 w 82550"/>
                <a:gd name="connsiteY9" fmla="*/ 20638 h 96308"/>
                <a:gd name="connsiteX10" fmla="*/ 48154 w 82550"/>
                <a:gd name="connsiteY10" fmla="*/ 48154 h 96308"/>
                <a:gd name="connsiteX11" fmla="*/ 61913 w 82550"/>
                <a:gd name="connsiteY11" fmla="*/ 48154 h 96308"/>
                <a:gd name="connsiteX12" fmla="*/ 61913 w 82550"/>
                <a:gd name="connsiteY12" fmla="*/ 61913 h 96308"/>
                <a:gd name="connsiteX13" fmla="*/ 48154 w 82550"/>
                <a:gd name="connsiteY13" fmla="*/ 61913 h 96308"/>
                <a:gd name="connsiteX14" fmla="*/ 48154 w 82550"/>
                <a:gd name="connsiteY14" fmla="*/ 48154 h 96308"/>
                <a:gd name="connsiteX15" fmla="*/ 48154 w 82550"/>
                <a:gd name="connsiteY15" fmla="*/ 20638 h 96308"/>
                <a:gd name="connsiteX16" fmla="*/ 61913 w 82550"/>
                <a:gd name="connsiteY16" fmla="*/ 20638 h 96308"/>
                <a:gd name="connsiteX17" fmla="*/ 61913 w 82550"/>
                <a:gd name="connsiteY17" fmla="*/ 34396 h 96308"/>
                <a:gd name="connsiteX18" fmla="*/ 48154 w 82550"/>
                <a:gd name="connsiteY18" fmla="*/ 34396 h 96308"/>
                <a:gd name="connsiteX19" fmla="*/ 48154 w 82550"/>
                <a:gd name="connsiteY19" fmla="*/ 20638 h 96308"/>
                <a:gd name="connsiteX20" fmla="*/ 0 w 82550"/>
                <a:gd name="connsiteY20" fmla="*/ 96308 h 96308"/>
                <a:gd name="connsiteX21" fmla="*/ 34396 w 82550"/>
                <a:gd name="connsiteY21" fmla="*/ 96308 h 96308"/>
                <a:gd name="connsiteX22" fmla="*/ 34396 w 82550"/>
                <a:gd name="connsiteY22" fmla="*/ 75671 h 96308"/>
                <a:gd name="connsiteX23" fmla="*/ 48154 w 82550"/>
                <a:gd name="connsiteY23" fmla="*/ 75671 h 96308"/>
                <a:gd name="connsiteX24" fmla="*/ 48154 w 82550"/>
                <a:gd name="connsiteY24" fmla="*/ 96308 h 96308"/>
                <a:gd name="connsiteX25" fmla="*/ 82550 w 82550"/>
                <a:gd name="connsiteY25" fmla="*/ 96308 h 96308"/>
                <a:gd name="connsiteX26" fmla="*/ 82550 w 82550"/>
                <a:gd name="connsiteY26" fmla="*/ 0 h 96308"/>
                <a:gd name="connsiteX27" fmla="*/ 0 w 82550"/>
                <a:gd name="connsiteY27" fmla="*/ 0 h 96308"/>
                <a:gd name="connsiteX28" fmla="*/ 0 w 82550"/>
                <a:gd name="connsiteY28" fmla="*/ 96308 h 96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2550" h="96308">
                  <a:moveTo>
                    <a:pt x="20638" y="48154"/>
                  </a:moveTo>
                  <a:lnTo>
                    <a:pt x="34396" y="48154"/>
                  </a:lnTo>
                  <a:lnTo>
                    <a:pt x="34396" y="61913"/>
                  </a:lnTo>
                  <a:lnTo>
                    <a:pt x="20638" y="61913"/>
                  </a:lnTo>
                  <a:lnTo>
                    <a:pt x="20638" y="48154"/>
                  </a:lnTo>
                  <a:close/>
                  <a:moveTo>
                    <a:pt x="20638" y="20638"/>
                  </a:moveTo>
                  <a:lnTo>
                    <a:pt x="34396" y="20638"/>
                  </a:lnTo>
                  <a:lnTo>
                    <a:pt x="34396" y="34396"/>
                  </a:lnTo>
                  <a:lnTo>
                    <a:pt x="20638" y="34396"/>
                  </a:lnTo>
                  <a:lnTo>
                    <a:pt x="20638" y="20638"/>
                  </a:lnTo>
                  <a:close/>
                  <a:moveTo>
                    <a:pt x="48154" y="48154"/>
                  </a:moveTo>
                  <a:lnTo>
                    <a:pt x="61913" y="48154"/>
                  </a:lnTo>
                  <a:lnTo>
                    <a:pt x="61913" y="61913"/>
                  </a:lnTo>
                  <a:lnTo>
                    <a:pt x="48154" y="61913"/>
                  </a:lnTo>
                  <a:lnTo>
                    <a:pt x="48154" y="48154"/>
                  </a:lnTo>
                  <a:close/>
                  <a:moveTo>
                    <a:pt x="48154" y="20638"/>
                  </a:moveTo>
                  <a:lnTo>
                    <a:pt x="61913" y="20638"/>
                  </a:lnTo>
                  <a:lnTo>
                    <a:pt x="61913" y="34396"/>
                  </a:lnTo>
                  <a:lnTo>
                    <a:pt x="48154" y="34396"/>
                  </a:lnTo>
                  <a:lnTo>
                    <a:pt x="48154" y="20638"/>
                  </a:lnTo>
                  <a:close/>
                  <a:moveTo>
                    <a:pt x="0" y="96308"/>
                  </a:moveTo>
                  <a:lnTo>
                    <a:pt x="34396" y="96308"/>
                  </a:lnTo>
                  <a:lnTo>
                    <a:pt x="34396" y="75671"/>
                  </a:lnTo>
                  <a:lnTo>
                    <a:pt x="48154" y="75671"/>
                  </a:lnTo>
                  <a:lnTo>
                    <a:pt x="48154" y="96308"/>
                  </a:lnTo>
                  <a:lnTo>
                    <a:pt x="82550" y="96308"/>
                  </a:lnTo>
                  <a:lnTo>
                    <a:pt x="82550" y="0"/>
                  </a:lnTo>
                  <a:lnTo>
                    <a:pt x="0" y="0"/>
                  </a:lnTo>
                  <a:lnTo>
                    <a:pt x="0" y="96308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400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2CECFF8-8C29-4046-AE45-922E3876E5DC}"/>
                </a:ext>
              </a:extLst>
            </p:cNvPr>
            <p:cNvSpPr/>
            <p:nvPr/>
          </p:nvSpPr>
          <p:spPr>
            <a:xfrm>
              <a:off x="570911" y="2728048"/>
              <a:ext cx="82550" cy="206375"/>
            </a:xfrm>
            <a:custGeom>
              <a:avLst/>
              <a:gdLst>
                <a:gd name="connsiteX0" fmla="*/ 61913 w 82550"/>
                <a:gd name="connsiteY0" fmla="*/ 37835 h 206375"/>
                <a:gd name="connsiteX1" fmla="*/ 48154 w 82550"/>
                <a:gd name="connsiteY1" fmla="*/ 37835 h 206375"/>
                <a:gd name="connsiteX2" fmla="*/ 48154 w 82550"/>
                <a:gd name="connsiteY2" fmla="*/ 24077 h 206375"/>
                <a:gd name="connsiteX3" fmla="*/ 61913 w 82550"/>
                <a:gd name="connsiteY3" fmla="*/ 24077 h 206375"/>
                <a:gd name="connsiteX4" fmla="*/ 61913 w 82550"/>
                <a:gd name="connsiteY4" fmla="*/ 37835 h 206375"/>
                <a:gd name="connsiteX5" fmla="*/ 61913 w 82550"/>
                <a:gd name="connsiteY5" fmla="*/ 61913 h 206375"/>
                <a:gd name="connsiteX6" fmla="*/ 48154 w 82550"/>
                <a:gd name="connsiteY6" fmla="*/ 61913 h 206375"/>
                <a:gd name="connsiteX7" fmla="*/ 48154 w 82550"/>
                <a:gd name="connsiteY7" fmla="*/ 48154 h 206375"/>
                <a:gd name="connsiteX8" fmla="*/ 61913 w 82550"/>
                <a:gd name="connsiteY8" fmla="*/ 48154 h 206375"/>
                <a:gd name="connsiteX9" fmla="*/ 61913 w 82550"/>
                <a:gd name="connsiteY9" fmla="*/ 61913 h 206375"/>
                <a:gd name="connsiteX10" fmla="*/ 61913 w 82550"/>
                <a:gd name="connsiteY10" fmla="*/ 89429 h 206375"/>
                <a:gd name="connsiteX11" fmla="*/ 48154 w 82550"/>
                <a:gd name="connsiteY11" fmla="*/ 89429 h 206375"/>
                <a:gd name="connsiteX12" fmla="*/ 48154 w 82550"/>
                <a:gd name="connsiteY12" fmla="*/ 75671 h 206375"/>
                <a:gd name="connsiteX13" fmla="*/ 61913 w 82550"/>
                <a:gd name="connsiteY13" fmla="*/ 75671 h 206375"/>
                <a:gd name="connsiteX14" fmla="*/ 61913 w 82550"/>
                <a:gd name="connsiteY14" fmla="*/ 89429 h 206375"/>
                <a:gd name="connsiteX15" fmla="*/ 61913 w 82550"/>
                <a:gd name="connsiteY15" fmla="*/ 116946 h 206375"/>
                <a:gd name="connsiteX16" fmla="*/ 48154 w 82550"/>
                <a:gd name="connsiteY16" fmla="*/ 116946 h 206375"/>
                <a:gd name="connsiteX17" fmla="*/ 48154 w 82550"/>
                <a:gd name="connsiteY17" fmla="*/ 103188 h 206375"/>
                <a:gd name="connsiteX18" fmla="*/ 61913 w 82550"/>
                <a:gd name="connsiteY18" fmla="*/ 103188 h 206375"/>
                <a:gd name="connsiteX19" fmla="*/ 61913 w 82550"/>
                <a:gd name="connsiteY19" fmla="*/ 116946 h 206375"/>
                <a:gd name="connsiteX20" fmla="*/ 61913 w 82550"/>
                <a:gd name="connsiteY20" fmla="*/ 144463 h 206375"/>
                <a:gd name="connsiteX21" fmla="*/ 48154 w 82550"/>
                <a:gd name="connsiteY21" fmla="*/ 144463 h 206375"/>
                <a:gd name="connsiteX22" fmla="*/ 48154 w 82550"/>
                <a:gd name="connsiteY22" fmla="*/ 130704 h 206375"/>
                <a:gd name="connsiteX23" fmla="*/ 61913 w 82550"/>
                <a:gd name="connsiteY23" fmla="*/ 130704 h 206375"/>
                <a:gd name="connsiteX24" fmla="*/ 61913 w 82550"/>
                <a:gd name="connsiteY24" fmla="*/ 144463 h 206375"/>
                <a:gd name="connsiteX25" fmla="*/ 61913 w 82550"/>
                <a:gd name="connsiteY25" fmla="*/ 171979 h 206375"/>
                <a:gd name="connsiteX26" fmla="*/ 48154 w 82550"/>
                <a:gd name="connsiteY26" fmla="*/ 171979 h 206375"/>
                <a:gd name="connsiteX27" fmla="*/ 48154 w 82550"/>
                <a:gd name="connsiteY27" fmla="*/ 158221 h 206375"/>
                <a:gd name="connsiteX28" fmla="*/ 61913 w 82550"/>
                <a:gd name="connsiteY28" fmla="*/ 158221 h 206375"/>
                <a:gd name="connsiteX29" fmla="*/ 61913 w 82550"/>
                <a:gd name="connsiteY29" fmla="*/ 171979 h 206375"/>
                <a:gd name="connsiteX30" fmla="*/ 34396 w 82550"/>
                <a:gd name="connsiteY30" fmla="*/ 37835 h 206375"/>
                <a:gd name="connsiteX31" fmla="*/ 20638 w 82550"/>
                <a:gd name="connsiteY31" fmla="*/ 37835 h 206375"/>
                <a:gd name="connsiteX32" fmla="*/ 20638 w 82550"/>
                <a:gd name="connsiteY32" fmla="*/ 24077 h 206375"/>
                <a:gd name="connsiteX33" fmla="*/ 34396 w 82550"/>
                <a:gd name="connsiteY33" fmla="*/ 24077 h 206375"/>
                <a:gd name="connsiteX34" fmla="*/ 34396 w 82550"/>
                <a:gd name="connsiteY34" fmla="*/ 37835 h 206375"/>
                <a:gd name="connsiteX35" fmla="*/ 34396 w 82550"/>
                <a:gd name="connsiteY35" fmla="*/ 61913 h 206375"/>
                <a:gd name="connsiteX36" fmla="*/ 20638 w 82550"/>
                <a:gd name="connsiteY36" fmla="*/ 61913 h 206375"/>
                <a:gd name="connsiteX37" fmla="*/ 20638 w 82550"/>
                <a:gd name="connsiteY37" fmla="*/ 48154 h 206375"/>
                <a:gd name="connsiteX38" fmla="*/ 34396 w 82550"/>
                <a:gd name="connsiteY38" fmla="*/ 48154 h 206375"/>
                <a:gd name="connsiteX39" fmla="*/ 34396 w 82550"/>
                <a:gd name="connsiteY39" fmla="*/ 61913 h 206375"/>
                <a:gd name="connsiteX40" fmla="*/ 34396 w 82550"/>
                <a:gd name="connsiteY40" fmla="*/ 89429 h 206375"/>
                <a:gd name="connsiteX41" fmla="*/ 20638 w 82550"/>
                <a:gd name="connsiteY41" fmla="*/ 89429 h 206375"/>
                <a:gd name="connsiteX42" fmla="*/ 20638 w 82550"/>
                <a:gd name="connsiteY42" fmla="*/ 75671 h 206375"/>
                <a:gd name="connsiteX43" fmla="*/ 34396 w 82550"/>
                <a:gd name="connsiteY43" fmla="*/ 75671 h 206375"/>
                <a:gd name="connsiteX44" fmla="*/ 34396 w 82550"/>
                <a:gd name="connsiteY44" fmla="*/ 89429 h 206375"/>
                <a:gd name="connsiteX45" fmla="*/ 34396 w 82550"/>
                <a:gd name="connsiteY45" fmla="*/ 116946 h 206375"/>
                <a:gd name="connsiteX46" fmla="*/ 20638 w 82550"/>
                <a:gd name="connsiteY46" fmla="*/ 116946 h 206375"/>
                <a:gd name="connsiteX47" fmla="*/ 20638 w 82550"/>
                <a:gd name="connsiteY47" fmla="*/ 103188 h 206375"/>
                <a:gd name="connsiteX48" fmla="*/ 34396 w 82550"/>
                <a:gd name="connsiteY48" fmla="*/ 103188 h 206375"/>
                <a:gd name="connsiteX49" fmla="*/ 34396 w 82550"/>
                <a:gd name="connsiteY49" fmla="*/ 116946 h 206375"/>
                <a:gd name="connsiteX50" fmla="*/ 34396 w 82550"/>
                <a:gd name="connsiteY50" fmla="*/ 144463 h 206375"/>
                <a:gd name="connsiteX51" fmla="*/ 20638 w 82550"/>
                <a:gd name="connsiteY51" fmla="*/ 144463 h 206375"/>
                <a:gd name="connsiteX52" fmla="*/ 20638 w 82550"/>
                <a:gd name="connsiteY52" fmla="*/ 130704 h 206375"/>
                <a:gd name="connsiteX53" fmla="*/ 34396 w 82550"/>
                <a:gd name="connsiteY53" fmla="*/ 130704 h 206375"/>
                <a:gd name="connsiteX54" fmla="*/ 34396 w 82550"/>
                <a:gd name="connsiteY54" fmla="*/ 144463 h 206375"/>
                <a:gd name="connsiteX55" fmla="*/ 34396 w 82550"/>
                <a:gd name="connsiteY55" fmla="*/ 171979 h 206375"/>
                <a:gd name="connsiteX56" fmla="*/ 20638 w 82550"/>
                <a:gd name="connsiteY56" fmla="*/ 171979 h 206375"/>
                <a:gd name="connsiteX57" fmla="*/ 20638 w 82550"/>
                <a:gd name="connsiteY57" fmla="*/ 158221 h 206375"/>
                <a:gd name="connsiteX58" fmla="*/ 34396 w 82550"/>
                <a:gd name="connsiteY58" fmla="*/ 158221 h 206375"/>
                <a:gd name="connsiteX59" fmla="*/ 34396 w 82550"/>
                <a:gd name="connsiteY59" fmla="*/ 171979 h 206375"/>
                <a:gd name="connsiteX60" fmla="*/ 0 w 82550"/>
                <a:gd name="connsiteY60" fmla="*/ 0 h 206375"/>
                <a:gd name="connsiteX61" fmla="*/ 0 w 82550"/>
                <a:gd name="connsiteY61" fmla="*/ 206375 h 206375"/>
                <a:gd name="connsiteX62" fmla="*/ 34396 w 82550"/>
                <a:gd name="connsiteY62" fmla="*/ 206375 h 206375"/>
                <a:gd name="connsiteX63" fmla="*/ 34396 w 82550"/>
                <a:gd name="connsiteY63" fmla="*/ 185738 h 206375"/>
                <a:gd name="connsiteX64" fmla="*/ 48154 w 82550"/>
                <a:gd name="connsiteY64" fmla="*/ 185738 h 206375"/>
                <a:gd name="connsiteX65" fmla="*/ 48154 w 82550"/>
                <a:gd name="connsiteY65" fmla="*/ 206375 h 206375"/>
                <a:gd name="connsiteX66" fmla="*/ 82550 w 82550"/>
                <a:gd name="connsiteY66" fmla="*/ 206375 h 206375"/>
                <a:gd name="connsiteX67" fmla="*/ 82550 w 82550"/>
                <a:gd name="connsiteY67" fmla="*/ 10319 h 206375"/>
                <a:gd name="connsiteX68" fmla="*/ 0 w 82550"/>
                <a:gd name="connsiteY68" fmla="*/ 0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2550" h="206375">
                  <a:moveTo>
                    <a:pt x="61913" y="37835"/>
                  </a:moveTo>
                  <a:lnTo>
                    <a:pt x="48154" y="37835"/>
                  </a:lnTo>
                  <a:lnTo>
                    <a:pt x="48154" y="24077"/>
                  </a:lnTo>
                  <a:lnTo>
                    <a:pt x="61913" y="24077"/>
                  </a:lnTo>
                  <a:lnTo>
                    <a:pt x="61913" y="37835"/>
                  </a:lnTo>
                  <a:close/>
                  <a:moveTo>
                    <a:pt x="61913" y="61913"/>
                  </a:moveTo>
                  <a:lnTo>
                    <a:pt x="48154" y="61913"/>
                  </a:lnTo>
                  <a:lnTo>
                    <a:pt x="48154" y="48154"/>
                  </a:lnTo>
                  <a:lnTo>
                    <a:pt x="61913" y="48154"/>
                  </a:lnTo>
                  <a:lnTo>
                    <a:pt x="61913" y="61913"/>
                  </a:lnTo>
                  <a:close/>
                  <a:moveTo>
                    <a:pt x="61913" y="89429"/>
                  </a:moveTo>
                  <a:lnTo>
                    <a:pt x="48154" y="89429"/>
                  </a:lnTo>
                  <a:lnTo>
                    <a:pt x="48154" y="75671"/>
                  </a:lnTo>
                  <a:lnTo>
                    <a:pt x="61913" y="75671"/>
                  </a:lnTo>
                  <a:lnTo>
                    <a:pt x="61913" y="89429"/>
                  </a:lnTo>
                  <a:close/>
                  <a:moveTo>
                    <a:pt x="61913" y="116946"/>
                  </a:moveTo>
                  <a:lnTo>
                    <a:pt x="48154" y="116946"/>
                  </a:lnTo>
                  <a:lnTo>
                    <a:pt x="48154" y="103188"/>
                  </a:lnTo>
                  <a:lnTo>
                    <a:pt x="61913" y="103188"/>
                  </a:lnTo>
                  <a:lnTo>
                    <a:pt x="61913" y="116946"/>
                  </a:lnTo>
                  <a:close/>
                  <a:moveTo>
                    <a:pt x="61913" y="144463"/>
                  </a:moveTo>
                  <a:lnTo>
                    <a:pt x="48154" y="144463"/>
                  </a:lnTo>
                  <a:lnTo>
                    <a:pt x="48154" y="130704"/>
                  </a:lnTo>
                  <a:lnTo>
                    <a:pt x="61913" y="130704"/>
                  </a:lnTo>
                  <a:lnTo>
                    <a:pt x="61913" y="144463"/>
                  </a:lnTo>
                  <a:close/>
                  <a:moveTo>
                    <a:pt x="61913" y="171979"/>
                  </a:moveTo>
                  <a:lnTo>
                    <a:pt x="48154" y="171979"/>
                  </a:lnTo>
                  <a:lnTo>
                    <a:pt x="48154" y="158221"/>
                  </a:lnTo>
                  <a:lnTo>
                    <a:pt x="61913" y="158221"/>
                  </a:lnTo>
                  <a:lnTo>
                    <a:pt x="61913" y="171979"/>
                  </a:lnTo>
                  <a:close/>
                  <a:moveTo>
                    <a:pt x="34396" y="37835"/>
                  </a:moveTo>
                  <a:lnTo>
                    <a:pt x="20638" y="37835"/>
                  </a:lnTo>
                  <a:lnTo>
                    <a:pt x="20638" y="24077"/>
                  </a:lnTo>
                  <a:lnTo>
                    <a:pt x="34396" y="24077"/>
                  </a:lnTo>
                  <a:lnTo>
                    <a:pt x="34396" y="37835"/>
                  </a:lnTo>
                  <a:close/>
                  <a:moveTo>
                    <a:pt x="34396" y="61913"/>
                  </a:moveTo>
                  <a:lnTo>
                    <a:pt x="20638" y="61913"/>
                  </a:lnTo>
                  <a:lnTo>
                    <a:pt x="20638" y="48154"/>
                  </a:lnTo>
                  <a:lnTo>
                    <a:pt x="34396" y="48154"/>
                  </a:lnTo>
                  <a:lnTo>
                    <a:pt x="34396" y="61913"/>
                  </a:lnTo>
                  <a:close/>
                  <a:moveTo>
                    <a:pt x="34396" y="89429"/>
                  </a:moveTo>
                  <a:lnTo>
                    <a:pt x="20638" y="89429"/>
                  </a:lnTo>
                  <a:lnTo>
                    <a:pt x="20638" y="75671"/>
                  </a:lnTo>
                  <a:lnTo>
                    <a:pt x="34396" y="75671"/>
                  </a:lnTo>
                  <a:lnTo>
                    <a:pt x="34396" y="89429"/>
                  </a:lnTo>
                  <a:close/>
                  <a:moveTo>
                    <a:pt x="34396" y="116946"/>
                  </a:moveTo>
                  <a:lnTo>
                    <a:pt x="20638" y="116946"/>
                  </a:lnTo>
                  <a:lnTo>
                    <a:pt x="20638" y="103188"/>
                  </a:lnTo>
                  <a:lnTo>
                    <a:pt x="34396" y="103188"/>
                  </a:lnTo>
                  <a:lnTo>
                    <a:pt x="34396" y="116946"/>
                  </a:lnTo>
                  <a:close/>
                  <a:moveTo>
                    <a:pt x="34396" y="144463"/>
                  </a:moveTo>
                  <a:lnTo>
                    <a:pt x="20638" y="144463"/>
                  </a:lnTo>
                  <a:lnTo>
                    <a:pt x="20638" y="130704"/>
                  </a:lnTo>
                  <a:lnTo>
                    <a:pt x="34396" y="130704"/>
                  </a:lnTo>
                  <a:lnTo>
                    <a:pt x="34396" y="144463"/>
                  </a:lnTo>
                  <a:close/>
                  <a:moveTo>
                    <a:pt x="34396" y="171979"/>
                  </a:moveTo>
                  <a:lnTo>
                    <a:pt x="20638" y="171979"/>
                  </a:lnTo>
                  <a:lnTo>
                    <a:pt x="20638" y="158221"/>
                  </a:lnTo>
                  <a:lnTo>
                    <a:pt x="34396" y="158221"/>
                  </a:lnTo>
                  <a:lnTo>
                    <a:pt x="34396" y="171979"/>
                  </a:lnTo>
                  <a:close/>
                  <a:moveTo>
                    <a:pt x="0" y="0"/>
                  </a:moveTo>
                  <a:lnTo>
                    <a:pt x="0" y="206375"/>
                  </a:lnTo>
                  <a:lnTo>
                    <a:pt x="34396" y="206375"/>
                  </a:lnTo>
                  <a:lnTo>
                    <a:pt x="34396" y="185738"/>
                  </a:lnTo>
                  <a:lnTo>
                    <a:pt x="48154" y="185738"/>
                  </a:lnTo>
                  <a:lnTo>
                    <a:pt x="48154" y="206375"/>
                  </a:lnTo>
                  <a:lnTo>
                    <a:pt x="82550" y="206375"/>
                  </a:lnTo>
                  <a:lnTo>
                    <a:pt x="82550" y="1031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40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B53276A-2270-40CC-995D-8BFAFCAC5650}"/>
                </a:ext>
              </a:extLst>
            </p:cNvPr>
            <p:cNvSpPr/>
            <p:nvPr/>
          </p:nvSpPr>
          <p:spPr>
            <a:xfrm>
              <a:off x="426449" y="2721169"/>
              <a:ext cx="82550" cy="103188"/>
            </a:xfrm>
            <a:custGeom>
              <a:avLst/>
              <a:gdLst>
                <a:gd name="connsiteX0" fmla="*/ 48154 w 82550"/>
                <a:gd name="connsiteY0" fmla="*/ 48154 h 103187"/>
                <a:gd name="connsiteX1" fmla="*/ 61913 w 82550"/>
                <a:gd name="connsiteY1" fmla="*/ 48154 h 103187"/>
                <a:gd name="connsiteX2" fmla="*/ 61913 w 82550"/>
                <a:gd name="connsiteY2" fmla="*/ 61913 h 103187"/>
                <a:gd name="connsiteX3" fmla="*/ 48154 w 82550"/>
                <a:gd name="connsiteY3" fmla="*/ 61913 h 103187"/>
                <a:gd name="connsiteX4" fmla="*/ 48154 w 82550"/>
                <a:gd name="connsiteY4" fmla="*/ 48154 h 103187"/>
                <a:gd name="connsiteX5" fmla="*/ 48154 w 82550"/>
                <a:gd name="connsiteY5" fmla="*/ 20638 h 103187"/>
                <a:gd name="connsiteX6" fmla="*/ 61913 w 82550"/>
                <a:gd name="connsiteY6" fmla="*/ 20638 h 103187"/>
                <a:gd name="connsiteX7" fmla="*/ 61913 w 82550"/>
                <a:gd name="connsiteY7" fmla="*/ 34396 h 103187"/>
                <a:gd name="connsiteX8" fmla="*/ 48154 w 82550"/>
                <a:gd name="connsiteY8" fmla="*/ 34396 h 103187"/>
                <a:gd name="connsiteX9" fmla="*/ 48154 w 82550"/>
                <a:gd name="connsiteY9" fmla="*/ 20638 h 103187"/>
                <a:gd name="connsiteX10" fmla="*/ 34396 w 82550"/>
                <a:gd name="connsiteY10" fmla="*/ 34396 h 103187"/>
                <a:gd name="connsiteX11" fmla="*/ 20638 w 82550"/>
                <a:gd name="connsiteY11" fmla="*/ 34396 h 103187"/>
                <a:gd name="connsiteX12" fmla="*/ 20638 w 82550"/>
                <a:gd name="connsiteY12" fmla="*/ 20638 h 103187"/>
                <a:gd name="connsiteX13" fmla="*/ 34396 w 82550"/>
                <a:gd name="connsiteY13" fmla="*/ 20638 h 103187"/>
                <a:gd name="connsiteX14" fmla="*/ 34396 w 82550"/>
                <a:gd name="connsiteY14" fmla="*/ 34396 h 103187"/>
                <a:gd name="connsiteX15" fmla="*/ 34396 w 82550"/>
                <a:gd name="connsiteY15" fmla="*/ 61913 h 103187"/>
                <a:gd name="connsiteX16" fmla="*/ 20638 w 82550"/>
                <a:gd name="connsiteY16" fmla="*/ 61913 h 103187"/>
                <a:gd name="connsiteX17" fmla="*/ 20638 w 82550"/>
                <a:gd name="connsiteY17" fmla="*/ 48154 h 103187"/>
                <a:gd name="connsiteX18" fmla="*/ 34396 w 82550"/>
                <a:gd name="connsiteY18" fmla="*/ 48154 h 103187"/>
                <a:gd name="connsiteX19" fmla="*/ 34396 w 82550"/>
                <a:gd name="connsiteY19" fmla="*/ 61913 h 103187"/>
                <a:gd name="connsiteX20" fmla="*/ 48154 w 82550"/>
                <a:gd name="connsiteY20" fmla="*/ 103188 h 103187"/>
                <a:gd name="connsiteX21" fmla="*/ 82550 w 82550"/>
                <a:gd name="connsiteY21" fmla="*/ 103188 h 103187"/>
                <a:gd name="connsiteX22" fmla="*/ 82550 w 82550"/>
                <a:gd name="connsiteY22" fmla="*/ 0 h 103187"/>
                <a:gd name="connsiteX23" fmla="*/ 0 w 82550"/>
                <a:gd name="connsiteY23" fmla="*/ 0 h 103187"/>
                <a:gd name="connsiteX24" fmla="*/ 0 w 82550"/>
                <a:gd name="connsiteY24" fmla="*/ 75671 h 103187"/>
                <a:gd name="connsiteX25" fmla="*/ 48154 w 82550"/>
                <a:gd name="connsiteY25" fmla="*/ 75671 h 103187"/>
                <a:gd name="connsiteX26" fmla="*/ 48154 w 82550"/>
                <a:gd name="connsiteY26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550" h="103187">
                  <a:moveTo>
                    <a:pt x="48154" y="48154"/>
                  </a:moveTo>
                  <a:lnTo>
                    <a:pt x="61913" y="48154"/>
                  </a:lnTo>
                  <a:lnTo>
                    <a:pt x="61913" y="61913"/>
                  </a:lnTo>
                  <a:lnTo>
                    <a:pt x="48154" y="61913"/>
                  </a:lnTo>
                  <a:lnTo>
                    <a:pt x="48154" y="48154"/>
                  </a:lnTo>
                  <a:close/>
                  <a:moveTo>
                    <a:pt x="48154" y="20638"/>
                  </a:moveTo>
                  <a:lnTo>
                    <a:pt x="61913" y="20638"/>
                  </a:lnTo>
                  <a:lnTo>
                    <a:pt x="61913" y="34396"/>
                  </a:lnTo>
                  <a:lnTo>
                    <a:pt x="48154" y="34396"/>
                  </a:lnTo>
                  <a:lnTo>
                    <a:pt x="48154" y="20638"/>
                  </a:lnTo>
                  <a:close/>
                  <a:moveTo>
                    <a:pt x="34396" y="34396"/>
                  </a:moveTo>
                  <a:lnTo>
                    <a:pt x="20638" y="34396"/>
                  </a:lnTo>
                  <a:lnTo>
                    <a:pt x="20638" y="20638"/>
                  </a:lnTo>
                  <a:lnTo>
                    <a:pt x="34396" y="20638"/>
                  </a:lnTo>
                  <a:lnTo>
                    <a:pt x="34396" y="34396"/>
                  </a:lnTo>
                  <a:close/>
                  <a:moveTo>
                    <a:pt x="34396" y="61913"/>
                  </a:moveTo>
                  <a:lnTo>
                    <a:pt x="20638" y="61913"/>
                  </a:lnTo>
                  <a:lnTo>
                    <a:pt x="20638" y="48154"/>
                  </a:lnTo>
                  <a:lnTo>
                    <a:pt x="34396" y="48154"/>
                  </a:lnTo>
                  <a:lnTo>
                    <a:pt x="34396" y="61913"/>
                  </a:lnTo>
                  <a:close/>
                  <a:moveTo>
                    <a:pt x="48154" y="103188"/>
                  </a:moveTo>
                  <a:lnTo>
                    <a:pt x="82550" y="103188"/>
                  </a:lnTo>
                  <a:lnTo>
                    <a:pt x="82550" y="0"/>
                  </a:lnTo>
                  <a:lnTo>
                    <a:pt x="0" y="0"/>
                  </a:lnTo>
                  <a:lnTo>
                    <a:pt x="0" y="75671"/>
                  </a:lnTo>
                  <a:lnTo>
                    <a:pt x="48154" y="75671"/>
                  </a:lnTo>
                  <a:lnTo>
                    <a:pt x="48154" y="103188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400" dirty="0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C356A4E-9B7C-4B88-9735-0B8F3E12BCB8}"/>
              </a:ext>
            </a:extLst>
          </p:cNvPr>
          <p:cNvSpPr txBox="1"/>
          <p:nvPr/>
        </p:nvSpPr>
        <p:spPr>
          <a:xfrm>
            <a:off x="8878194" y="2784253"/>
            <a:ext cx="2080302" cy="322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/>
              <a:t>yourMessage@email.com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7A00CF0-E553-476A-AEA1-F8B9C01807B4}"/>
              </a:ext>
            </a:extLst>
          </p:cNvPr>
          <p:cNvSpPr txBox="1"/>
          <p:nvPr/>
        </p:nvSpPr>
        <p:spPr>
          <a:xfrm>
            <a:off x="8878194" y="2538317"/>
            <a:ext cx="2080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Email</a:t>
            </a:r>
            <a:endParaRPr lang="en-ID" sz="1200" b="1" dirty="0">
              <a:latin typeface="+mj-lt"/>
            </a:endParaRPr>
          </a:p>
        </p:txBody>
      </p:sp>
      <p:grpSp>
        <p:nvGrpSpPr>
          <p:cNvPr id="44" name="Graphic 713" descr="Open envelope">
            <a:extLst>
              <a:ext uri="{FF2B5EF4-FFF2-40B4-BE49-F238E27FC236}">
                <a16:creationId xmlns:a16="http://schemas.microsoft.com/office/drawing/2014/main" id="{F9DF858C-87EA-4FDE-9073-09C69A18F4D5}"/>
              </a:ext>
            </a:extLst>
          </p:cNvPr>
          <p:cNvGrpSpPr/>
          <p:nvPr/>
        </p:nvGrpSpPr>
        <p:grpSpPr>
          <a:xfrm>
            <a:off x="8385445" y="2593264"/>
            <a:ext cx="335706" cy="369276"/>
            <a:chOff x="2568684" y="6207200"/>
            <a:chExt cx="274091" cy="301500"/>
          </a:xfr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4200000" scaled="0"/>
          </a:gra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E064671-510E-4F9D-A383-5637563D8A38}"/>
                </a:ext>
              </a:extLst>
            </p:cNvPr>
            <p:cNvSpPr/>
            <p:nvPr/>
          </p:nvSpPr>
          <p:spPr>
            <a:xfrm>
              <a:off x="2657421" y="6282575"/>
              <a:ext cx="89080" cy="13705"/>
            </a:xfrm>
            <a:custGeom>
              <a:avLst/>
              <a:gdLst>
                <a:gd name="connsiteX0" fmla="*/ 0 w 89079"/>
                <a:gd name="connsiteY0" fmla="*/ 0 h 13704"/>
                <a:gd name="connsiteX1" fmla="*/ 89080 w 89079"/>
                <a:gd name="connsiteY1" fmla="*/ 0 h 13704"/>
                <a:gd name="connsiteX2" fmla="*/ 89080 w 89079"/>
                <a:gd name="connsiteY2" fmla="*/ 13705 h 13704"/>
                <a:gd name="connsiteX3" fmla="*/ 0 w 89079"/>
                <a:gd name="connsiteY3" fmla="*/ 13705 h 1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79" h="13704">
                  <a:moveTo>
                    <a:pt x="0" y="0"/>
                  </a:moveTo>
                  <a:lnTo>
                    <a:pt x="89080" y="0"/>
                  </a:lnTo>
                  <a:lnTo>
                    <a:pt x="89080" y="13705"/>
                  </a:lnTo>
                  <a:lnTo>
                    <a:pt x="0" y="13705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400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F0E9A7B-EEE8-404E-8011-AAA14E4A1E63}"/>
                </a:ext>
              </a:extLst>
            </p:cNvPr>
            <p:cNvSpPr/>
            <p:nvPr/>
          </p:nvSpPr>
          <p:spPr>
            <a:xfrm>
              <a:off x="2657421" y="6309984"/>
              <a:ext cx="89080" cy="13705"/>
            </a:xfrm>
            <a:custGeom>
              <a:avLst/>
              <a:gdLst>
                <a:gd name="connsiteX0" fmla="*/ 0 w 89079"/>
                <a:gd name="connsiteY0" fmla="*/ 0 h 13704"/>
                <a:gd name="connsiteX1" fmla="*/ 89080 w 89079"/>
                <a:gd name="connsiteY1" fmla="*/ 0 h 13704"/>
                <a:gd name="connsiteX2" fmla="*/ 89080 w 89079"/>
                <a:gd name="connsiteY2" fmla="*/ 13705 h 13704"/>
                <a:gd name="connsiteX3" fmla="*/ 0 w 89079"/>
                <a:gd name="connsiteY3" fmla="*/ 13705 h 1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79" h="13704">
                  <a:moveTo>
                    <a:pt x="0" y="0"/>
                  </a:moveTo>
                  <a:lnTo>
                    <a:pt x="89080" y="0"/>
                  </a:lnTo>
                  <a:lnTo>
                    <a:pt x="89080" y="13705"/>
                  </a:lnTo>
                  <a:lnTo>
                    <a:pt x="0" y="13705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400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FD4B1B5-32ED-4376-8D71-2F2B3D111311}"/>
                </a:ext>
              </a:extLst>
            </p:cNvPr>
            <p:cNvSpPr/>
            <p:nvPr/>
          </p:nvSpPr>
          <p:spPr>
            <a:xfrm>
              <a:off x="2657421" y="6337393"/>
              <a:ext cx="89080" cy="13705"/>
            </a:xfrm>
            <a:custGeom>
              <a:avLst/>
              <a:gdLst>
                <a:gd name="connsiteX0" fmla="*/ 0 w 89079"/>
                <a:gd name="connsiteY0" fmla="*/ 0 h 13704"/>
                <a:gd name="connsiteX1" fmla="*/ 89080 w 89079"/>
                <a:gd name="connsiteY1" fmla="*/ 0 h 13704"/>
                <a:gd name="connsiteX2" fmla="*/ 89080 w 89079"/>
                <a:gd name="connsiteY2" fmla="*/ 13705 h 13704"/>
                <a:gd name="connsiteX3" fmla="*/ 0 w 89079"/>
                <a:gd name="connsiteY3" fmla="*/ 13705 h 13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79" h="13704">
                  <a:moveTo>
                    <a:pt x="0" y="0"/>
                  </a:moveTo>
                  <a:lnTo>
                    <a:pt x="89080" y="0"/>
                  </a:lnTo>
                  <a:lnTo>
                    <a:pt x="89080" y="13705"/>
                  </a:lnTo>
                  <a:lnTo>
                    <a:pt x="0" y="13705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400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FA821DC-5B18-470C-B79C-482B68F5ED68}"/>
                </a:ext>
              </a:extLst>
            </p:cNvPr>
            <p:cNvSpPr/>
            <p:nvPr/>
          </p:nvSpPr>
          <p:spPr>
            <a:xfrm>
              <a:off x="2568684" y="6207200"/>
              <a:ext cx="274091" cy="301500"/>
            </a:xfrm>
            <a:custGeom>
              <a:avLst/>
              <a:gdLst>
                <a:gd name="connsiteX0" fmla="*/ 253534 w 274090"/>
                <a:gd name="connsiteY0" fmla="*/ 272720 h 301499"/>
                <a:gd name="connsiteX1" fmla="*/ 185011 w 274090"/>
                <a:gd name="connsiteY1" fmla="*/ 207624 h 301499"/>
                <a:gd name="connsiteX2" fmla="*/ 253534 w 274090"/>
                <a:gd name="connsiteY2" fmla="*/ 142527 h 301499"/>
                <a:gd name="connsiteX3" fmla="*/ 253534 w 274090"/>
                <a:gd name="connsiteY3" fmla="*/ 272720 h 301499"/>
                <a:gd name="connsiteX4" fmla="*/ 31520 w 274090"/>
                <a:gd name="connsiteY4" fmla="*/ 280943 h 301499"/>
                <a:gd name="connsiteX5" fmla="*/ 99358 w 274090"/>
                <a:gd name="connsiteY5" fmla="*/ 216874 h 301499"/>
                <a:gd name="connsiteX6" fmla="*/ 104155 w 274090"/>
                <a:gd name="connsiteY6" fmla="*/ 212420 h 301499"/>
                <a:gd name="connsiteX7" fmla="*/ 170279 w 274090"/>
                <a:gd name="connsiteY7" fmla="*/ 212420 h 301499"/>
                <a:gd name="connsiteX8" fmla="*/ 175076 w 274090"/>
                <a:gd name="connsiteY8" fmla="*/ 216874 h 301499"/>
                <a:gd name="connsiteX9" fmla="*/ 242570 w 274090"/>
                <a:gd name="connsiteY9" fmla="*/ 280943 h 301499"/>
                <a:gd name="connsiteX10" fmla="*/ 31520 w 274090"/>
                <a:gd name="connsiteY10" fmla="*/ 280943 h 301499"/>
                <a:gd name="connsiteX11" fmla="*/ 20557 w 274090"/>
                <a:gd name="connsiteY11" fmla="*/ 142185 h 301499"/>
                <a:gd name="connsiteX12" fmla="*/ 89080 w 274090"/>
                <a:gd name="connsiteY12" fmla="*/ 207281 h 301499"/>
                <a:gd name="connsiteX13" fmla="*/ 20557 w 274090"/>
                <a:gd name="connsiteY13" fmla="*/ 272378 h 301499"/>
                <a:gd name="connsiteX14" fmla="*/ 20557 w 274090"/>
                <a:gd name="connsiteY14" fmla="*/ 142185 h 301499"/>
                <a:gd name="connsiteX15" fmla="*/ 68523 w 274090"/>
                <a:gd name="connsiteY15" fmla="*/ 54818 h 301499"/>
                <a:gd name="connsiteX16" fmla="*/ 205568 w 274090"/>
                <a:gd name="connsiteY16" fmla="*/ 54818 h 301499"/>
                <a:gd name="connsiteX17" fmla="*/ 205568 w 274090"/>
                <a:gd name="connsiteY17" fmla="*/ 168908 h 301499"/>
                <a:gd name="connsiteX18" fmla="*/ 174733 w 274090"/>
                <a:gd name="connsiteY18" fmla="*/ 198373 h 301499"/>
                <a:gd name="connsiteX19" fmla="*/ 99358 w 274090"/>
                <a:gd name="connsiteY19" fmla="*/ 198373 h 301499"/>
                <a:gd name="connsiteX20" fmla="*/ 68523 w 274090"/>
                <a:gd name="connsiteY20" fmla="*/ 168908 h 301499"/>
                <a:gd name="connsiteX21" fmla="*/ 68523 w 274090"/>
                <a:gd name="connsiteY21" fmla="*/ 54818 h 301499"/>
                <a:gd name="connsiteX22" fmla="*/ 226125 w 274090"/>
                <a:gd name="connsiteY22" fmla="*/ 64069 h 301499"/>
                <a:gd name="connsiteX23" fmla="*/ 226125 w 274090"/>
                <a:gd name="connsiteY23" fmla="*/ 34261 h 301499"/>
                <a:gd name="connsiteX24" fmla="*/ 178159 w 274090"/>
                <a:gd name="connsiteY24" fmla="*/ 34261 h 301499"/>
                <a:gd name="connsiteX25" fmla="*/ 137045 w 274090"/>
                <a:gd name="connsiteY25" fmla="*/ 0 h 301499"/>
                <a:gd name="connsiteX26" fmla="*/ 95932 w 274090"/>
                <a:gd name="connsiteY26" fmla="*/ 34261 h 301499"/>
                <a:gd name="connsiteX27" fmla="*/ 47966 w 274090"/>
                <a:gd name="connsiteY27" fmla="*/ 34261 h 301499"/>
                <a:gd name="connsiteX28" fmla="*/ 47966 w 274090"/>
                <a:gd name="connsiteY28" fmla="*/ 64411 h 301499"/>
                <a:gd name="connsiteX29" fmla="*/ 0 w 274090"/>
                <a:gd name="connsiteY29" fmla="*/ 109979 h 301499"/>
                <a:gd name="connsiteX30" fmla="*/ 0 w 274090"/>
                <a:gd name="connsiteY30" fmla="*/ 301500 h 301499"/>
                <a:gd name="connsiteX31" fmla="*/ 274091 w 274090"/>
                <a:gd name="connsiteY31" fmla="*/ 301500 h 301499"/>
                <a:gd name="connsiteX32" fmla="*/ 274091 w 274090"/>
                <a:gd name="connsiteY32" fmla="*/ 109979 h 301499"/>
                <a:gd name="connsiteX33" fmla="*/ 226125 w 274090"/>
                <a:gd name="connsiteY33" fmla="*/ 64069 h 301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74090" h="301499">
                  <a:moveTo>
                    <a:pt x="253534" y="272720"/>
                  </a:moveTo>
                  <a:lnTo>
                    <a:pt x="185011" y="207624"/>
                  </a:lnTo>
                  <a:lnTo>
                    <a:pt x="253534" y="142527"/>
                  </a:lnTo>
                  <a:lnTo>
                    <a:pt x="253534" y="272720"/>
                  </a:lnTo>
                  <a:close/>
                  <a:moveTo>
                    <a:pt x="31520" y="280943"/>
                  </a:moveTo>
                  <a:lnTo>
                    <a:pt x="99358" y="216874"/>
                  </a:lnTo>
                  <a:lnTo>
                    <a:pt x="104155" y="212420"/>
                  </a:lnTo>
                  <a:cubicBezTo>
                    <a:pt x="122656" y="194947"/>
                    <a:pt x="151778" y="194947"/>
                    <a:pt x="170279" y="212420"/>
                  </a:cubicBezTo>
                  <a:lnTo>
                    <a:pt x="175076" y="216874"/>
                  </a:lnTo>
                  <a:lnTo>
                    <a:pt x="242570" y="280943"/>
                  </a:lnTo>
                  <a:lnTo>
                    <a:pt x="31520" y="280943"/>
                  </a:lnTo>
                  <a:close/>
                  <a:moveTo>
                    <a:pt x="20557" y="142185"/>
                  </a:moveTo>
                  <a:lnTo>
                    <a:pt x="89080" y="207281"/>
                  </a:lnTo>
                  <a:lnTo>
                    <a:pt x="20557" y="272378"/>
                  </a:lnTo>
                  <a:lnTo>
                    <a:pt x="20557" y="142185"/>
                  </a:lnTo>
                  <a:close/>
                  <a:moveTo>
                    <a:pt x="68523" y="54818"/>
                  </a:moveTo>
                  <a:lnTo>
                    <a:pt x="205568" y="54818"/>
                  </a:lnTo>
                  <a:lnTo>
                    <a:pt x="205568" y="168908"/>
                  </a:lnTo>
                  <a:lnTo>
                    <a:pt x="174733" y="198373"/>
                  </a:lnTo>
                  <a:cubicBezTo>
                    <a:pt x="152463" y="181243"/>
                    <a:pt x="121628" y="181243"/>
                    <a:pt x="99358" y="198373"/>
                  </a:cubicBezTo>
                  <a:lnTo>
                    <a:pt x="68523" y="168908"/>
                  </a:lnTo>
                  <a:lnTo>
                    <a:pt x="68523" y="54818"/>
                  </a:lnTo>
                  <a:close/>
                  <a:moveTo>
                    <a:pt x="226125" y="64069"/>
                  </a:moveTo>
                  <a:lnTo>
                    <a:pt x="226125" y="34261"/>
                  </a:lnTo>
                  <a:lnTo>
                    <a:pt x="178159" y="34261"/>
                  </a:lnTo>
                  <a:lnTo>
                    <a:pt x="137045" y="0"/>
                  </a:lnTo>
                  <a:lnTo>
                    <a:pt x="95932" y="34261"/>
                  </a:lnTo>
                  <a:lnTo>
                    <a:pt x="47966" y="34261"/>
                  </a:lnTo>
                  <a:lnTo>
                    <a:pt x="47966" y="64411"/>
                  </a:lnTo>
                  <a:lnTo>
                    <a:pt x="0" y="109979"/>
                  </a:lnTo>
                  <a:lnTo>
                    <a:pt x="0" y="301500"/>
                  </a:lnTo>
                  <a:lnTo>
                    <a:pt x="274091" y="301500"/>
                  </a:lnTo>
                  <a:lnTo>
                    <a:pt x="274091" y="109979"/>
                  </a:lnTo>
                  <a:lnTo>
                    <a:pt x="226125" y="64069"/>
                  </a:lnTo>
                  <a:close/>
                </a:path>
              </a:pathLst>
            </a:custGeom>
            <a:grpFill/>
            <a:ln w="33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400" dirty="0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553A6379-E71A-4FD6-AFBA-8F717EC63BE1}"/>
              </a:ext>
            </a:extLst>
          </p:cNvPr>
          <p:cNvSpPr txBox="1"/>
          <p:nvPr/>
        </p:nvSpPr>
        <p:spPr>
          <a:xfrm>
            <a:off x="1316243" y="1250728"/>
            <a:ext cx="9831685" cy="796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50" dirty="0"/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</a:t>
            </a:r>
          </a:p>
        </p:txBody>
      </p:sp>
    </p:spTree>
    <p:extLst>
      <p:ext uri="{BB962C8B-B14F-4D97-AF65-F5344CB8AC3E}">
        <p14:creationId xmlns:p14="http://schemas.microsoft.com/office/powerpoint/2010/main" val="2270780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D7027FA-BE46-4EED-8930-06201EED24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2" b="31252"/>
          <a:stretch>
            <a:fillRect/>
          </a:stretch>
        </p:blipFill>
        <p:spPr/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8775EB-9DD2-402A-8103-E94D06B3EBA3}"/>
              </a:ext>
            </a:extLst>
          </p:cNvPr>
          <p:cNvSpPr/>
          <p:nvPr/>
        </p:nvSpPr>
        <p:spPr>
          <a:xfrm>
            <a:off x="609600" y="558800"/>
            <a:ext cx="10972800" cy="5740400"/>
          </a:xfrm>
          <a:prstGeom prst="rect">
            <a:avLst/>
          </a:prstGeom>
          <a:solidFill>
            <a:schemeClr val="tx2">
              <a:lumMod val="7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B20E9F1-A8E4-4CA9-B3E7-5B9A829E0D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9850" y="1612900"/>
            <a:ext cx="9512300" cy="23368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6A422B86-3F81-4237-BF21-7D510364F51C}"/>
              </a:ext>
            </a:extLst>
          </p:cNvPr>
          <p:cNvSpPr>
            <a:spLocks/>
          </p:cNvSpPr>
          <p:nvPr/>
        </p:nvSpPr>
        <p:spPr bwMode="auto">
          <a:xfrm>
            <a:off x="10375900" y="558800"/>
            <a:ext cx="802923" cy="1234724"/>
          </a:xfrm>
          <a:custGeom>
            <a:avLst/>
            <a:gdLst>
              <a:gd name="T0" fmla="*/ 0 w 569"/>
              <a:gd name="T1" fmla="*/ 875 h 875"/>
              <a:gd name="T2" fmla="*/ 569 w 569"/>
              <a:gd name="T3" fmla="*/ 509 h 875"/>
              <a:gd name="T4" fmla="*/ 569 w 569"/>
              <a:gd name="T5" fmla="*/ 0 h 875"/>
              <a:gd name="T6" fmla="*/ 426 w 569"/>
              <a:gd name="T7" fmla="*/ 0 h 875"/>
              <a:gd name="T8" fmla="*/ 0 w 569"/>
              <a:gd name="T9" fmla="*/ 275 h 875"/>
              <a:gd name="T10" fmla="*/ 0 w 569"/>
              <a:gd name="T11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9" h="875">
                <a:moveTo>
                  <a:pt x="0" y="875"/>
                </a:moveTo>
                <a:lnTo>
                  <a:pt x="569" y="509"/>
                </a:lnTo>
                <a:lnTo>
                  <a:pt x="569" y="0"/>
                </a:lnTo>
                <a:lnTo>
                  <a:pt x="426" y="0"/>
                </a:lnTo>
                <a:lnTo>
                  <a:pt x="0" y="275"/>
                </a:lnTo>
                <a:lnTo>
                  <a:pt x="0" y="87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AF702C3A-3E8C-4218-AB1E-BFADED4CE94A}"/>
              </a:ext>
            </a:extLst>
          </p:cNvPr>
          <p:cNvSpPr>
            <a:spLocks/>
          </p:cNvSpPr>
          <p:nvPr/>
        </p:nvSpPr>
        <p:spPr bwMode="auto">
          <a:xfrm>
            <a:off x="10779478" y="558800"/>
            <a:ext cx="802923" cy="1234724"/>
          </a:xfrm>
          <a:custGeom>
            <a:avLst/>
            <a:gdLst>
              <a:gd name="T0" fmla="*/ 0 w 569"/>
              <a:gd name="T1" fmla="*/ 875 h 875"/>
              <a:gd name="T2" fmla="*/ 569 w 569"/>
              <a:gd name="T3" fmla="*/ 509 h 875"/>
              <a:gd name="T4" fmla="*/ 569 w 569"/>
              <a:gd name="T5" fmla="*/ 0 h 875"/>
              <a:gd name="T6" fmla="*/ 425 w 569"/>
              <a:gd name="T7" fmla="*/ 0 h 875"/>
              <a:gd name="T8" fmla="*/ 0 w 569"/>
              <a:gd name="T9" fmla="*/ 275 h 875"/>
              <a:gd name="T10" fmla="*/ 0 w 569"/>
              <a:gd name="T11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9" h="875">
                <a:moveTo>
                  <a:pt x="0" y="875"/>
                </a:moveTo>
                <a:lnTo>
                  <a:pt x="569" y="509"/>
                </a:lnTo>
                <a:lnTo>
                  <a:pt x="569" y="0"/>
                </a:lnTo>
                <a:lnTo>
                  <a:pt x="425" y="0"/>
                </a:lnTo>
                <a:lnTo>
                  <a:pt x="0" y="275"/>
                </a:lnTo>
                <a:lnTo>
                  <a:pt x="0" y="87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25445AB4-AC88-4402-A47A-3227E453098E}"/>
              </a:ext>
            </a:extLst>
          </p:cNvPr>
          <p:cNvSpPr>
            <a:spLocks/>
          </p:cNvSpPr>
          <p:nvPr/>
        </p:nvSpPr>
        <p:spPr bwMode="auto">
          <a:xfrm>
            <a:off x="609599" y="3907099"/>
            <a:ext cx="1558421" cy="2392100"/>
          </a:xfrm>
          <a:custGeom>
            <a:avLst/>
            <a:gdLst>
              <a:gd name="T0" fmla="*/ 1402 w 1402"/>
              <a:gd name="T1" fmla="*/ 0 h 2152"/>
              <a:gd name="T2" fmla="*/ 0 w 1402"/>
              <a:gd name="T3" fmla="*/ 901 h 2152"/>
              <a:gd name="T4" fmla="*/ 0 w 1402"/>
              <a:gd name="T5" fmla="*/ 2152 h 2152"/>
              <a:gd name="T6" fmla="*/ 354 w 1402"/>
              <a:gd name="T7" fmla="*/ 2152 h 2152"/>
              <a:gd name="T8" fmla="*/ 1402 w 1402"/>
              <a:gd name="T9" fmla="*/ 1478 h 2152"/>
              <a:gd name="T10" fmla="*/ 1402 w 1402"/>
              <a:gd name="T11" fmla="*/ 0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2" h="2152">
                <a:moveTo>
                  <a:pt x="1402" y="0"/>
                </a:moveTo>
                <a:lnTo>
                  <a:pt x="0" y="901"/>
                </a:lnTo>
                <a:lnTo>
                  <a:pt x="0" y="2152"/>
                </a:lnTo>
                <a:lnTo>
                  <a:pt x="354" y="2152"/>
                </a:lnTo>
                <a:lnTo>
                  <a:pt x="1402" y="1478"/>
                </a:lnTo>
                <a:lnTo>
                  <a:pt x="140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9D20928D-1F27-41CB-B142-3FEB9007F008}"/>
              </a:ext>
            </a:extLst>
          </p:cNvPr>
          <p:cNvSpPr>
            <a:spLocks/>
          </p:cNvSpPr>
          <p:nvPr/>
        </p:nvSpPr>
        <p:spPr bwMode="auto">
          <a:xfrm>
            <a:off x="1387699" y="3907099"/>
            <a:ext cx="1558421" cy="2392100"/>
          </a:xfrm>
          <a:custGeom>
            <a:avLst/>
            <a:gdLst>
              <a:gd name="T0" fmla="*/ 1402 w 1402"/>
              <a:gd name="T1" fmla="*/ 0 h 2152"/>
              <a:gd name="T2" fmla="*/ 0 w 1402"/>
              <a:gd name="T3" fmla="*/ 901 h 2152"/>
              <a:gd name="T4" fmla="*/ 0 w 1402"/>
              <a:gd name="T5" fmla="*/ 2152 h 2152"/>
              <a:gd name="T6" fmla="*/ 354 w 1402"/>
              <a:gd name="T7" fmla="*/ 2152 h 2152"/>
              <a:gd name="T8" fmla="*/ 1402 w 1402"/>
              <a:gd name="T9" fmla="*/ 1478 h 2152"/>
              <a:gd name="T10" fmla="*/ 1402 w 1402"/>
              <a:gd name="T11" fmla="*/ 0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2" h="2152">
                <a:moveTo>
                  <a:pt x="1402" y="0"/>
                </a:moveTo>
                <a:lnTo>
                  <a:pt x="0" y="901"/>
                </a:lnTo>
                <a:lnTo>
                  <a:pt x="0" y="2152"/>
                </a:lnTo>
                <a:lnTo>
                  <a:pt x="354" y="2152"/>
                </a:lnTo>
                <a:lnTo>
                  <a:pt x="1402" y="1478"/>
                </a:lnTo>
                <a:lnTo>
                  <a:pt x="140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CA49B7-AB61-4F4E-8867-1F586B1F9B73}"/>
              </a:ext>
            </a:extLst>
          </p:cNvPr>
          <p:cNvSpPr txBox="1"/>
          <p:nvPr/>
        </p:nvSpPr>
        <p:spPr>
          <a:xfrm>
            <a:off x="3098800" y="3365419"/>
            <a:ext cx="5994400" cy="6168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2"/>
                </a:solidFill>
              </a:rPr>
              <a:t>A wonderful serenity has taken possession of my entire soul, like these sweet mornings of spring which I enjoy with my whole heart.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45328F-EA32-48E6-9A3A-F4A438089793}"/>
              </a:ext>
            </a:extLst>
          </p:cNvPr>
          <p:cNvGrpSpPr/>
          <p:nvPr/>
        </p:nvGrpSpPr>
        <p:grpSpPr>
          <a:xfrm>
            <a:off x="5932092" y="4284284"/>
            <a:ext cx="327817" cy="363230"/>
            <a:chOff x="981231" y="2566987"/>
            <a:chExt cx="514350" cy="569913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AE6E123-2922-4548-9C27-120BA6472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60973905-D332-4996-860D-EFE0166BB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7753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0C1912C-4802-47E0-A4A5-1EA4EC9E3C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7" b="25617"/>
          <a:stretch>
            <a:fillRect/>
          </a:stretch>
        </p:blipFill>
        <p:spPr/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21B13B01-EBA8-44D3-876F-4B4E9E79DD38}"/>
              </a:ext>
            </a:extLst>
          </p:cNvPr>
          <p:cNvSpPr/>
          <p:nvPr/>
        </p:nvSpPr>
        <p:spPr>
          <a:xfrm>
            <a:off x="768350" y="5276665"/>
            <a:ext cx="4289425" cy="158133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E983AF6-0345-4997-8332-1738B5C15E01}"/>
              </a:ext>
            </a:extLst>
          </p:cNvPr>
          <p:cNvCxnSpPr>
            <a:cxnSpLocks/>
          </p:cNvCxnSpPr>
          <p:nvPr/>
        </p:nvCxnSpPr>
        <p:spPr>
          <a:xfrm>
            <a:off x="5714999" y="769366"/>
            <a:ext cx="5912545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81CDF2-731F-4550-94A3-B183278F05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TODAY AGENDA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DAF33B-C178-462C-92D0-BFBE46208FBB}"/>
              </a:ext>
            </a:extLst>
          </p:cNvPr>
          <p:cNvCxnSpPr>
            <a:cxnSpLocks/>
          </p:cNvCxnSpPr>
          <p:nvPr/>
        </p:nvCxnSpPr>
        <p:spPr>
          <a:xfrm>
            <a:off x="1266444" y="1466638"/>
            <a:ext cx="0" cy="3145537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A0E5118-0614-4ED8-A358-DE2627D99846}"/>
              </a:ext>
            </a:extLst>
          </p:cNvPr>
          <p:cNvSpPr txBox="1"/>
          <p:nvPr/>
        </p:nvSpPr>
        <p:spPr>
          <a:xfrm>
            <a:off x="1714810" y="2294713"/>
            <a:ext cx="2377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Introducing message</a:t>
            </a:r>
            <a:endParaRPr lang="en-ID" sz="1400" dirty="0"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D55E26-1DBB-434D-9C34-D1D5E6DF4984}"/>
              </a:ext>
            </a:extLst>
          </p:cNvPr>
          <p:cNvSpPr txBox="1"/>
          <p:nvPr/>
        </p:nvSpPr>
        <p:spPr>
          <a:xfrm>
            <a:off x="1714810" y="2869770"/>
            <a:ext cx="2819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Marketing &amp; management</a:t>
            </a:r>
            <a:endParaRPr lang="en-ID" sz="1400" dirty="0"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6925F91-8F88-44A5-846A-2C120B33F0CA}"/>
              </a:ext>
            </a:extLst>
          </p:cNvPr>
          <p:cNvSpPr txBox="1"/>
          <p:nvPr/>
        </p:nvSpPr>
        <p:spPr>
          <a:xfrm>
            <a:off x="1714810" y="3444827"/>
            <a:ext cx="2624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Meet the team leader</a:t>
            </a:r>
            <a:endParaRPr lang="en-ID" sz="1400" dirty="0">
              <a:latin typeface="+mj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A84162E-6854-4B35-A2C7-0E0B3045D2FB}"/>
              </a:ext>
            </a:extLst>
          </p:cNvPr>
          <p:cNvSpPr txBox="1"/>
          <p:nvPr/>
        </p:nvSpPr>
        <p:spPr>
          <a:xfrm>
            <a:off x="1714810" y="4019884"/>
            <a:ext cx="1957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Contact us</a:t>
            </a:r>
            <a:endParaRPr lang="en-ID" sz="14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020AEF-9084-4126-9984-8FA361D9E61D}"/>
              </a:ext>
            </a:extLst>
          </p:cNvPr>
          <p:cNvSpPr txBox="1"/>
          <p:nvPr/>
        </p:nvSpPr>
        <p:spPr>
          <a:xfrm>
            <a:off x="1714810" y="1719656"/>
            <a:ext cx="3099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About this proposal marketing</a:t>
            </a:r>
            <a:endParaRPr lang="en-ID" sz="1400" dirty="0">
              <a:latin typeface="+mj-lt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F5190B4-D2CB-4B58-9D1B-CC9B6B6CEEC9}"/>
              </a:ext>
            </a:extLst>
          </p:cNvPr>
          <p:cNvGrpSpPr/>
          <p:nvPr/>
        </p:nvGrpSpPr>
        <p:grpSpPr>
          <a:xfrm>
            <a:off x="1099947" y="1736893"/>
            <a:ext cx="332993" cy="368965"/>
            <a:chOff x="981231" y="2566987"/>
            <a:chExt cx="514350" cy="569913"/>
          </a:xfrm>
        </p:grpSpPr>
        <p:sp>
          <p:nvSpPr>
            <p:cNvPr id="69" name="Freeform 10">
              <a:extLst>
                <a:ext uri="{FF2B5EF4-FFF2-40B4-BE49-F238E27FC236}">
                  <a16:creationId xmlns:a16="http://schemas.microsoft.com/office/drawing/2014/main" id="{78C8A347-3617-46B0-BC2A-DEC8D7BE1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id="{CD3D3338-A643-49D0-8559-95D03A96B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2E1F383-E405-4722-9D1A-71576774B275}"/>
              </a:ext>
            </a:extLst>
          </p:cNvPr>
          <p:cNvGrpSpPr/>
          <p:nvPr/>
        </p:nvGrpSpPr>
        <p:grpSpPr>
          <a:xfrm>
            <a:off x="1099947" y="2311950"/>
            <a:ext cx="332993" cy="368965"/>
            <a:chOff x="981231" y="2566987"/>
            <a:chExt cx="514350" cy="569913"/>
          </a:xfrm>
        </p:grpSpPr>
        <p:sp>
          <p:nvSpPr>
            <p:cNvPr id="82" name="Freeform 10">
              <a:extLst>
                <a:ext uri="{FF2B5EF4-FFF2-40B4-BE49-F238E27FC236}">
                  <a16:creationId xmlns:a16="http://schemas.microsoft.com/office/drawing/2014/main" id="{51424558-6F20-4455-A74A-A680C3BB8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0">
              <a:extLst>
                <a:ext uri="{FF2B5EF4-FFF2-40B4-BE49-F238E27FC236}">
                  <a16:creationId xmlns:a16="http://schemas.microsoft.com/office/drawing/2014/main" id="{22883020-3451-45A3-8F0B-57BBC8101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C13F2A8-9943-47B3-A9D4-37A245145889}"/>
              </a:ext>
            </a:extLst>
          </p:cNvPr>
          <p:cNvGrpSpPr/>
          <p:nvPr/>
        </p:nvGrpSpPr>
        <p:grpSpPr>
          <a:xfrm>
            <a:off x="1099947" y="2887007"/>
            <a:ext cx="332993" cy="368965"/>
            <a:chOff x="981231" y="2566987"/>
            <a:chExt cx="514350" cy="569913"/>
          </a:xfrm>
        </p:grpSpPr>
        <p:sp>
          <p:nvSpPr>
            <p:cNvPr id="87" name="Freeform 10">
              <a:extLst>
                <a:ext uri="{FF2B5EF4-FFF2-40B4-BE49-F238E27FC236}">
                  <a16:creationId xmlns:a16="http://schemas.microsoft.com/office/drawing/2014/main" id="{1374A936-C0FB-49D4-8C54-A27673B19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0">
              <a:extLst>
                <a:ext uri="{FF2B5EF4-FFF2-40B4-BE49-F238E27FC236}">
                  <a16:creationId xmlns:a16="http://schemas.microsoft.com/office/drawing/2014/main" id="{DA7D60B4-ABEF-4B58-AFE6-F72A05A80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E7CF23B-1EA0-44EA-BC56-D9A9DA880CAE}"/>
              </a:ext>
            </a:extLst>
          </p:cNvPr>
          <p:cNvGrpSpPr/>
          <p:nvPr/>
        </p:nvGrpSpPr>
        <p:grpSpPr>
          <a:xfrm>
            <a:off x="1099947" y="3462064"/>
            <a:ext cx="332993" cy="368965"/>
            <a:chOff x="981231" y="2566987"/>
            <a:chExt cx="514350" cy="569913"/>
          </a:xfrm>
        </p:grpSpPr>
        <p:sp>
          <p:nvSpPr>
            <p:cNvPr id="92" name="Freeform 10">
              <a:extLst>
                <a:ext uri="{FF2B5EF4-FFF2-40B4-BE49-F238E27FC236}">
                  <a16:creationId xmlns:a16="http://schemas.microsoft.com/office/drawing/2014/main" id="{409ACCB2-0C81-4694-9D79-541B826A4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">
              <a:extLst>
                <a:ext uri="{FF2B5EF4-FFF2-40B4-BE49-F238E27FC236}">
                  <a16:creationId xmlns:a16="http://schemas.microsoft.com/office/drawing/2014/main" id="{0C77EE79-1728-4844-8017-492637795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B844681-0770-4A10-B4E2-42040EE9D1EA}"/>
              </a:ext>
            </a:extLst>
          </p:cNvPr>
          <p:cNvGrpSpPr/>
          <p:nvPr/>
        </p:nvGrpSpPr>
        <p:grpSpPr>
          <a:xfrm>
            <a:off x="1099947" y="4037121"/>
            <a:ext cx="332993" cy="368965"/>
            <a:chOff x="981231" y="2566987"/>
            <a:chExt cx="514350" cy="569913"/>
          </a:xfrm>
        </p:grpSpPr>
        <p:sp>
          <p:nvSpPr>
            <p:cNvPr id="97" name="Freeform 10">
              <a:extLst>
                <a:ext uri="{FF2B5EF4-FFF2-40B4-BE49-F238E27FC236}">
                  <a16:creationId xmlns:a16="http://schemas.microsoft.com/office/drawing/2014/main" id="{802750FD-E32E-419F-90BA-A84923533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0">
              <a:extLst>
                <a:ext uri="{FF2B5EF4-FFF2-40B4-BE49-F238E27FC236}">
                  <a16:creationId xmlns:a16="http://schemas.microsoft.com/office/drawing/2014/main" id="{91419FB9-8EBE-40C9-8C44-552B4FE14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78F4DE9-C1E8-45CF-85F4-8A5EEE3B4942}"/>
              </a:ext>
            </a:extLst>
          </p:cNvPr>
          <p:cNvSpPr/>
          <p:nvPr/>
        </p:nvSpPr>
        <p:spPr>
          <a:xfrm>
            <a:off x="6199633" y="4792004"/>
            <a:ext cx="5992368" cy="1116580"/>
          </a:xfrm>
          <a:prstGeom prst="rect">
            <a:avLst/>
          </a:prstGeom>
          <a:solidFill>
            <a:schemeClr val="tx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76DF50C-3231-4F41-9D7D-E05990EE4053}"/>
              </a:ext>
            </a:extLst>
          </p:cNvPr>
          <p:cNvSpPr txBox="1"/>
          <p:nvPr/>
        </p:nvSpPr>
        <p:spPr>
          <a:xfrm>
            <a:off x="7956769" y="4922871"/>
            <a:ext cx="2377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Mutual Agreement</a:t>
            </a:r>
            <a:endParaRPr lang="en-ID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B966175-72CD-4008-AA9D-ABEC1FD36782}"/>
              </a:ext>
            </a:extLst>
          </p:cNvPr>
          <p:cNvSpPr txBox="1"/>
          <p:nvPr/>
        </p:nvSpPr>
        <p:spPr>
          <a:xfrm>
            <a:off x="7956769" y="5251138"/>
            <a:ext cx="34668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1050" dirty="0">
                <a:solidFill>
                  <a:schemeClr val="bg1"/>
                </a:solidFill>
              </a:rPr>
              <a:t>A wonderful serenity has taken possession of my entire soul, like these sweet mornings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A453361-5E89-4846-A9AE-9DBC7CE41B47}"/>
              </a:ext>
            </a:extLst>
          </p:cNvPr>
          <p:cNvGrpSpPr/>
          <p:nvPr/>
        </p:nvGrpSpPr>
        <p:grpSpPr>
          <a:xfrm>
            <a:off x="6199632" y="4647531"/>
            <a:ext cx="1232126" cy="1261434"/>
            <a:chOff x="4863875" y="5596566"/>
            <a:chExt cx="1232125" cy="1261434"/>
          </a:xfrm>
        </p:grpSpPr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123DE4DA-0DF7-4EFF-8C42-23BA095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3875" y="5596566"/>
              <a:ext cx="821808" cy="1261434"/>
            </a:xfrm>
            <a:custGeom>
              <a:avLst/>
              <a:gdLst>
                <a:gd name="T0" fmla="*/ 1402 w 1402"/>
                <a:gd name="T1" fmla="*/ 0 h 2152"/>
                <a:gd name="T2" fmla="*/ 0 w 1402"/>
                <a:gd name="T3" fmla="*/ 901 h 2152"/>
                <a:gd name="T4" fmla="*/ 0 w 1402"/>
                <a:gd name="T5" fmla="*/ 2152 h 2152"/>
                <a:gd name="T6" fmla="*/ 354 w 1402"/>
                <a:gd name="T7" fmla="*/ 2152 h 2152"/>
                <a:gd name="T8" fmla="*/ 1402 w 1402"/>
                <a:gd name="T9" fmla="*/ 1478 h 2152"/>
                <a:gd name="T10" fmla="*/ 1402 w 1402"/>
                <a:gd name="T11" fmla="*/ 0 h 2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2" h="2152">
                  <a:moveTo>
                    <a:pt x="1402" y="0"/>
                  </a:moveTo>
                  <a:lnTo>
                    <a:pt x="0" y="901"/>
                  </a:lnTo>
                  <a:lnTo>
                    <a:pt x="0" y="2152"/>
                  </a:lnTo>
                  <a:lnTo>
                    <a:pt x="354" y="2152"/>
                  </a:lnTo>
                  <a:lnTo>
                    <a:pt x="1402" y="1478"/>
                  </a:lnTo>
                  <a:lnTo>
                    <a:pt x="1402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EEF8FD5B-0EB2-4EED-8D27-D2FF25BD3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4192" y="5596566"/>
              <a:ext cx="821808" cy="1261434"/>
            </a:xfrm>
            <a:custGeom>
              <a:avLst/>
              <a:gdLst>
                <a:gd name="T0" fmla="*/ 1402 w 1402"/>
                <a:gd name="T1" fmla="*/ 0 h 2152"/>
                <a:gd name="T2" fmla="*/ 0 w 1402"/>
                <a:gd name="T3" fmla="*/ 901 h 2152"/>
                <a:gd name="T4" fmla="*/ 0 w 1402"/>
                <a:gd name="T5" fmla="*/ 2152 h 2152"/>
                <a:gd name="T6" fmla="*/ 354 w 1402"/>
                <a:gd name="T7" fmla="*/ 2152 h 2152"/>
                <a:gd name="T8" fmla="*/ 1402 w 1402"/>
                <a:gd name="T9" fmla="*/ 1478 h 2152"/>
                <a:gd name="T10" fmla="*/ 1402 w 1402"/>
                <a:gd name="T11" fmla="*/ 0 h 2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2" h="2152">
                  <a:moveTo>
                    <a:pt x="1402" y="0"/>
                  </a:moveTo>
                  <a:lnTo>
                    <a:pt x="0" y="901"/>
                  </a:lnTo>
                  <a:lnTo>
                    <a:pt x="0" y="2152"/>
                  </a:lnTo>
                  <a:lnTo>
                    <a:pt x="354" y="2152"/>
                  </a:lnTo>
                  <a:lnTo>
                    <a:pt x="1402" y="1478"/>
                  </a:lnTo>
                  <a:lnTo>
                    <a:pt x="1402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B24F3E5-9B74-4925-AB06-FF149CE22B9D}"/>
              </a:ext>
            </a:extLst>
          </p:cNvPr>
          <p:cNvGrpSpPr/>
          <p:nvPr/>
        </p:nvGrpSpPr>
        <p:grpSpPr>
          <a:xfrm rot="10800000">
            <a:off x="1283743" y="5724021"/>
            <a:ext cx="527051" cy="427038"/>
            <a:chOff x="9796463" y="5168900"/>
            <a:chExt cx="527051" cy="427038"/>
          </a:xfr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7800000" scaled="0"/>
          </a:gradFill>
        </p:grpSpPr>
        <p:sp>
          <p:nvSpPr>
            <p:cNvPr id="105" name="Freeform 5">
              <a:extLst>
                <a:ext uri="{FF2B5EF4-FFF2-40B4-BE49-F238E27FC236}">
                  <a16:creationId xmlns:a16="http://schemas.microsoft.com/office/drawing/2014/main" id="{9284F5D9-4C54-42B2-84D3-454F9C0FC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6463" y="5168900"/>
              <a:ext cx="236538" cy="427038"/>
            </a:xfrm>
            <a:custGeom>
              <a:avLst/>
              <a:gdLst>
                <a:gd name="T0" fmla="*/ 33 w 40"/>
                <a:gd name="T1" fmla="*/ 54 h 72"/>
                <a:gd name="T2" fmla="*/ 40 w 40"/>
                <a:gd name="T3" fmla="*/ 28 h 72"/>
                <a:gd name="T4" fmla="*/ 36 w 40"/>
                <a:gd name="T5" fmla="*/ 9 h 72"/>
                <a:gd name="T6" fmla="*/ 19 w 40"/>
                <a:gd name="T7" fmla="*/ 0 h 72"/>
                <a:gd name="T8" fmla="*/ 5 w 40"/>
                <a:gd name="T9" fmla="*/ 5 h 72"/>
                <a:gd name="T10" fmla="*/ 0 w 40"/>
                <a:gd name="T11" fmla="*/ 18 h 72"/>
                <a:gd name="T12" fmla="*/ 5 w 40"/>
                <a:gd name="T13" fmla="*/ 32 h 72"/>
                <a:gd name="T14" fmla="*/ 19 w 40"/>
                <a:gd name="T15" fmla="*/ 37 h 72"/>
                <a:gd name="T16" fmla="*/ 29 w 40"/>
                <a:gd name="T17" fmla="*/ 33 h 72"/>
                <a:gd name="T18" fmla="*/ 30 w 40"/>
                <a:gd name="T19" fmla="*/ 39 h 72"/>
                <a:gd name="T20" fmla="*/ 24 w 40"/>
                <a:gd name="T21" fmla="*/ 55 h 72"/>
                <a:gd name="T22" fmla="*/ 8 w 40"/>
                <a:gd name="T23" fmla="*/ 67 h 72"/>
                <a:gd name="T24" fmla="*/ 11 w 40"/>
                <a:gd name="T25" fmla="*/ 72 h 72"/>
                <a:gd name="T26" fmla="*/ 33 w 40"/>
                <a:gd name="T27" fmla="*/ 5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72">
                  <a:moveTo>
                    <a:pt x="33" y="54"/>
                  </a:moveTo>
                  <a:cubicBezTo>
                    <a:pt x="38" y="46"/>
                    <a:pt x="40" y="38"/>
                    <a:pt x="40" y="28"/>
                  </a:cubicBezTo>
                  <a:cubicBezTo>
                    <a:pt x="40" y="20"/>
                    <a:pt x="39" y="14"/>
                    <a:pt x="36" y="9"/>
                  </a:cubicBezTo>
                  <a:cubicBezTo>
                    <a:pt x="32" y="3"/>
                    <a:pt x="26" y="0"/>
                    <a:pt x="19" y="0"/>
                  </a:cubicBezTo>
                  <a:cubicBezTo>
                    <a:pt x="13" y="0"/>
                    <a:pt x="9" y="2"/>
                    <a:pt x="5" y="5"/>
                  </a:cubicBezTo>
                  <a:cubicBezTo>
                    <a:pt x="2" y="9"/>
                    <a:pt x="0" y="13"/>
                    <a:pt x="0" y="18"/>
                  </a:cubicBezTo>
                  <a:cubicBezTo>
                    <a:pt x="0" y="24"/>
                    <a:pt x="2" y="28"/>
                    <a:pt x="5" y="32"/>
                  </a:cubicBezTo>
                  <a:cubicBezTo>
                    <a:pt x="9" y="35"/>
                    <a:pt x="13" y="37"/>
                    <a:pt x="19" y="37"/>
                  </a:cubicBezTo>
                  <a:cubicBezTo>
                    <a:pt x="23" y="37"/>
                    <a:pt x="26" y="35"/>
                    <a:pt x="29" y="33"/>
                  </a:cubicBezTo>
                  <a:cubicBezTo>
                    <a:pt x="30" y="35"/>
                    <a:pt x="30" y="37"/>
                    <a:pt x="30" y="39"/>
                  </a:cubicBezTo>
                  <a:cubicBezTo>
                    <a:pt x="30" y="44"/>
                    <a:pt x="28" y="50"/>
                    <a:pt x="24" y="55"/>
                  </a:cubicBezTo>
                  <a:cubicBezTo>
                    <a:pt x="19" y="61"/>
                    <a:pt x="14" y="65"/>
                    <a:pt x="8" y="67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21" y="68"/>
                    <a:pt x="28" y="62"/>
                    <a:pt x="3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6">
              <a:extLst>
                <a:ext uri="{FF2B5EF4-FFF2-40B4-BE49-F238E27FC236}">
                  <a16:creationId xmlns:a16="http://schemas.microsoft.com/office/drawing/2014/main" id="{C7B699F3-9FC7-4A63-AC42-9B2815A52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6976" y="5168900"/>
              <a:ext cx="236538" cy="427038"/>
            </a:xfrm>
            <a:custGeom>
              <a:avLst/>
              <a:gdLst>
                <a:gd name="T0" fmla="*/ 36 w 40"/>
                <a:gd name="T1" fmla="*/ 9 h 72"/>
                <a:gd name="T2" fmla="*/ 19 w 40"/>
                <a:gd name="T3" fmla="*/ 0 h 72"/>
                <a:gd name="T4" fmla="*/ 5 w 40"/>
                <a:gd name="T5" fmla="*/ 5 h 72"/>
                <a:gd name="T6" fmla="*/ 0 w 40"/>
                <a:gd name="T7" fmla="*/ 18 h 72"/>
                <a:gd name="T8" fmla="*/ 5 w 40"/>
                <a:gd name="T9" fmla="*/ 32 h 72"/>
                <a:gd name="T10" fmla="*/ 19 w 40"/>
                <a:gd name="T11" fmla="*/ 37 h 72"/>
                <a:gd name="T12" fmla="*/ 29 w 40"/>
                <a:gd name="T13" fmla="*/ 33 h 72"/>
                <a:gd name="T14" fmla="*/ 30 w 40"/>
                <a:gd name="T15" fmla="*/ 39 h 72"/>
                <a:gd name="T16" fmla="*/ 24 w 40"/>
                <a:gd name="T17" fmla="*/ 55 h 72"/>
                <a:gd name="T18" fmla="*/ 8 w 40"/>
                <a:gd name="T19" fmla="*/ 67 h 72"/>
                <a:gd name="T20" fmla="*/ 11 w 40"/>
                <a:gd name="T21" fmla="*/ 72 h 72"/>
                <a:gd name="T22" fmla="*/ 33 w 40"/>
                <a:gd name="T23" fmla="*/ 54 h 72"/>
                <a:gd name="T24" fmla="*/ 40 w 40"/>
                <a:gd name="T25" fmla="*/ 28 h 72"/>
                <a:gd name="T26" fmla="*/ 36 w 40"/>
                <a:gd name="T27" fmla="*/ 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72">
                  <a:moveTo>
                    <a:pt x="36" y="9"/>
                  </a:moveTo>
                  <a:cubicBezTo>
                    <a:pt x="32" y="3"/>
                    <a:pt x="26" y="0"/>
                    <a:pt x="19" y="0"/>
                  </a:cubicBezTo>
                  <a:cubicBezTo>
                    <a:pt x="13" y="0"/>
                    <a:pt x="9" y="2"/>
                    <a:pt x="5" y="5"/>
                  </a:cubicBezTo>
                  <a:cubicBezTo>
                    <a:pt x="2" y="9"/>
                    <a:pt x="0" y="13"/>
                    <a:pt x="0" y="18"/>
                  </a:cubicBezTo>
                  <a:cubicBezTo>
                    <a:pt x="0" y="24"/>
                    <a:pt x="2" y="28"/>
                    <a:pt x="5" y="32"/>
                  </a:cubicBezTo>
                  <a:cubicBezTo>
                    <a:pt x="9" y="35"/>
                    <a:pt x="13" y="37"/>
                    <a:pt x="19" y="37"/>
                  </a:cubicBezTo>
                  <a:cubicBezTo>
                    <a:pt x="23" y="37"/>
                    <a:pt x="26" y="35"/>
                    <a:pt x="29" y="33"/>
                  </a:cubicBezTo>
                  <a:cubicBezTo>
                    <a:pt x="30" y="35"/>
                    <a:pt x="30" y="37"/>
                    <a:pt x="30" y="39"/>
                  </a:cubicBezTo>
                  <a:cubicBezTo>
                    <a:pt x="30" y="44"/>
                    <a:pt x="28" y="50"/>
                    <a:pt x="24" y="55"/>
                  </a:cubicBezTo>
                  <a:cubicBezTo>
                    <a:pt x="19" y="61"/>
                    <a:pt x="14" y="65"/>
                    <a:pt x="8" y="67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21" y="68"/>
                    <a:pt x="28" y="62"/>
                    <a:pt x="33" y="54"/>
                  </a:cubicBezTo>
                  <a:cubicBezTo>
                    <a:pt x="38" y="46"/>
                    <a:pt x="40" y="38"/>
                    <a:pt x="40" y="28"/>
                  </a:cubicBezTo>
                  <a:cubicBezTo>
                    <a:pt x="40" y="20"/>
                    <a:pt x="39" y="14"/>
                    <a:pt x="3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FD9BC378-7392-48BE-BEAF-A3EB665B1403}"/>
              </a:ext>
            </a:extLst>
          </p:cNvPr>
          <p:cNvSpPr txBox="1"/>
          <p:nvPr/>
        </p:nvSpPr>
        <p:spPr>
          <a:xfrm>
            <a:off x="2014561" y="5689488"/>
            <a:ext cx="267023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A wonderful serenity has taken possession of my entire soul, like these sweet mornings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3F510E6-6445-4357-B48E-4356C521C7F7}"/>
              </a:ext>
            </a:extLst>
          </p:cNvPr>
          <p:cNvGrpSpPr/>
          <p:nvPr/>
        </p:nvGrpSpPr>
        <p:grpSpPr>
          <a:xfrm>
            <a:off x="768343" y="6426779"/>
            <a:ext cx="421201" cy="431220"/>
            <a:chOff x="4863875" y="5596566"/>
            <a:chExt cx="1232125" cy="1261434"/>
          </a:xfrm>
        </p:grpSpPr>
        <p:sp>
          <p:nvSpPr>
            <p:cNvPr id="109" name="Freeform 17">
              <a:extLst>
                <a:ext uri="{FF2B5EF4-FFF2-40B4-BE49-F238E27FC236}">
                  <a16:creationId xmlns:a16="http://schemas.microsoft.com/office/drawing/2014/main" id="{8F84609F-F803-4A2C-B695-EBE48F414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3875" y="5596566"/>
              <a:ext cx="821808" cy="1261434"/>
            </a:xfrm>
            <a:custGeom>
              <a:avLst/>
              <a:gdLst>
                <a:gd name="T0" fmla="*/ 1402 w 1402"/>
                <a:gd name="T1" fmla="*/ 0 h 2152"/>
                <a:gd name="T2" fmla="*/ 0 w 1402"/>
                <a:gd name="T3" fmla="*/ 901 h 2152"/>
                <a:gd name="T4" fmla="*/ 0 w 1402"/>
                <a:gd name="T5" fmla="*/ 2152 h 2152"/>
                <a:gd name="T6" fmla="*/ 354 w 1402"/>
                <a:gd name="T7" fmla="*/ 2152 h 2152"/>
                <a:gd name="T8" fmla="*/ 1402 w 1402"/>
                <a:gd name="T9" fmla="*/ 1478 h 2152"/>
                <a:gd name="T10" fmla="*/ 1402 w 1402"/>
                <a:gd name="T11" fmla="*/ 0 h 2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2" h="2152">
                  <a:moveTo>
                    <a:pt x="1402" y="0"/>
                  </a:moveTo>
                  <a:lnTo>
                    <a:pt x="0" y="901"/>
                  </a:lnTo>
                  <a:lnTo>
                    <a:pt x="0" y="2152"/>
                  </a:lnTo>
                  <a:lnTo>
                    <a:pt x="354" y="2152"/>
                  </a:lnTo>
                  <a:lnTo>
                    <a:pt x="1402" y="1478"/>
                  </a:lnTo>
                  <a:lnTo>
                    <a:pt x="1402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8">
              <a:extLst>
                <a:ext uri="{FF2B5EF4-FFF2-40B4-BE49-F238E27FC236}">
                  <a16:creationId xmlns:a16="http://schemas.microsoft.com/office/drawing/2014/main" id="{5003CE72-6765-4E22-8E93-BDC197CBE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4192" y="5596566"/>
              <a:ext cx="821808" cy="1261434"/>
            </a:xfrm>
            <a:custGeom>
              <a:avLst/>
              <a:gdLst>
                <a:gd name="T0" fmla="*/ 1402 w 1402"/>
                <a:gd name="T1" fmla="*/ 0 h 2152"/>
                <a:gd name="T2" fmla="*/ 0 w 1402"/>
                <a:gd name="T3" fmla="*/ 901 h 2152"/>
                <a:gd name="T4" fmla="*/ 0 w 1402"/>
                <a:gd name="T5" fmla="*/ 2152 h 2152"/>
                <a:gd name="T6" fmla="*/ 354 w 1402"/>
                <a:gd name="T7" fmla="*/ 2152 h 2152"/>
                <a:gd name="T8" fmla="*/ 1402 w 1402"/>
                <a:gd name="T9" fmla="*/ 1478 h 2152"/>
                <a:gd name="T10" fmla="*/ 1402 w 1402"/>
                <a:gd name="T11" fmla="*/ 0 h 2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2" h="2152">
                  <a:moveTo>
                    <a:pt x="1402" y="0"/>
                  </a:moveTo>
                  <a:lnTo>
                    <a:pt x="0" y="901"/>
                  </a:lnTo>
                  <a:lnTo>
                    <a:pt x="0" y="2152"/>
                  </a:lnTo>
                  <a:lnTo>
                    <a:pt x="354" y="2152"/>
                  </a:lnTo>
                  <a:lnTo>
                    <a:pt x="1402" y="1478"/>
                  </a:lnTo>
                  <a:lnTo>
                    <a:pt x="1402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1" name="Parallelogram 110">
            <a:extLst>
              <a:ext uri="{FF2B5EF4-FFF2-40B4-BE49-F238E27FC236}">
                <a16:creationId xmlns:a16="http://schemas.microsoft.com/office/drawing/2014/main" id="{65C7F0AF-03EF-48A7-9482-BEFF9B1E1E72}"/>
              </a:ext>
            </a:extLst>
          </p:cNvPr>
          <p:cNvSpPr/>
          <p:nvPr/>
        </p:nvSpPr>
        <p:spPr>
          <a:xfrm>
            <a:off x="1245649" y="5029291"/>
            <a:ext cx="2461003" cy="494748"/>
          </a:xfrm>
          <a:prstGeom prst="parallelogram">
            <a:avLst/>
          </a:pr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B4BBDF7-3D7D-458B-831A-E224B5F79045}"/>
              </a:ext>
            </a:extLst>
          </p:cNvPr>
          <p:cNvSpPr txBox="1"/>
          <p:nvPr/>
        </p:nvSpPr>
        <p:spPr>
          <a:xfrm>
            <a:off x="1266444" y="5114744"/>
            <a:ext cx="2355847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INFORMATION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2EE6380-4984-4330-94AB-2EEB4A8105CE}"/>
              </a:ext>
            </a:extLst>
          </p:cNvPr>
          <p:cNvGrpSpPr/>
          <p:nvPr/>
        </p:nvGrpSpPr>
        <p:grpSpPr>
          <a:xfrm>
            <a:off x="11331357" y="554836"/>
            <a:ext cx="327817" cy="363230"/>
            <a:chOff x="981231" y="2566987"/>
            <a:chExt cx="514350" cy="569913"/>
          </a:xfrm>
        </p:grpSpPr>
        <p:sp>
          <p:nvSpPr>
            <p:cNvPr id="116" name="Freeform 10">
              <a:extLst>
                <a:ext uri="{FF2B5EF4-FFF2-40B4-BE49-F238E27FC236}">
                  <a16:creationId xmlns:a16="http://schemas.microsoft.com/office/drawing/2014/main" id="{104BF2F6-6ABB-4284-BD5D-4BCF13CDD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0">
              <a:extLst>
                <a:ext uri="{FF2B5EF4-FFF2-40B4-BE49-F238E27FC236}">
                  <a16:creationId xmlns:a16="http://schemas.microsoft.com/office/drawing/2014/main" id="{859AB2C4-197A-41B2-996F-FBA957015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7412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053F161-BDB3-4613-B78B-8D432F514B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D9F079-FF51-4EC4-BBAC-0DEFF6A14870}"/>
              </a:ext>
            </a:extLst>
          </p:cNvPr>
          <p:cNvSpPr/>
          <p:nvPr/>
        </p:nvSpPr>
        <p:spPr>
          <a:xfrm>
            <a:off x="609600" y="558800"/>
            <a:ext cx="10972800" cy="5767832"/>
          </a:xfrm>
          <a:prstGeom prst="rect">
            <a:avLst/>
          </a:prstGeom>
          <a:solidFill>
            <a:schemeClr val="tx2">
              <a:lumMod val="7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B8C8CB-035C-4CDD-8ABA-AD031F6052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09162" y="1612900"/>
            <a:ext cx="6651320" cy="2336800"/>
          </a:xfrm>
        </p:spPr>
        <p:txBody>
          <a:bodyPr>
            <a:normAutofit/>
          </a:bodyPr>
          <a:lstStyle/>
          <a:p>
            <a:pPr algn="l"/>
            <a:r>
              <a:rPr lang="en-US" sz="6000" b="0" dirty="0">
                <a:solidFill>
                  <a:schemeClr val="bg1"/>
                </a:solidFill>
              </a:rPr>
              <a:t>About Us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0AE656-E8B4-44F1-A971-2774B5E25906}"/>
              </a:ext>
            </a:extLst>
          </p:cNvPr>
          <p:cNvGrpSpPr/>
          <p:nvPr/>
        </p:nvGrpSpPr>
        <p:grpSpPr>
          <a:xfrm>
            <a:off x="1646047" y="2335681"/>
            <a:ext cx="1973453" cy="2186638"/>
            <a:chOff x="981231" y="2566987"/>
            <a:chExt cx="514350" cy="569913"/>
          </a:xfrm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152F565D-A361-4F13-B24D-F4B612FE5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95B4B144-2904-4012-ABF8-A3D48C2ED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EB1B3C0-CD4D-465B-A97F-D2F1DEAB9779}"/>
              </a:ext>
            </a:extLst>
          </p:cNvPr>
          <p:cNvGrpSpPr/>
          <p:nvPr/>
        </p:nvGrpSpPr>
        <p:grpSpPr>
          <a:xfrm>
            <a:off x="4144220" y="1336274"/>
            <a:ext cx="3903560" cy="4325246"/>
            <a:chOff x="981231" y="2566987"/>
            <a:chExt cx="514350" cy="569913"/>
          </a:xfrm>
          <a:noFill/>
        </p:grpSpPr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434CD57A-007A-4206-ADDA-7E06B6F4F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pFill/>
            <a:ln>
              <a:solidFill>
                <a:schemeClr val="tx2">
                  <a:lumMod val="60000"/>
                  <a:lumOff val="40000"/>
                  <a:alpha val="2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A1C6FF21-4BFE-4726-A242-7DF0F0783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pFill/>
            <a:ln>
              <a:solidFill>
                <a:schemeClr val="tx2">
                  <a:lumMod val="60000"/>
                  <a:lumOff val="40000"/>
                  <a:alpha val="2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A5CC4FD-271D-4734-94EC-8DE9ADF5255D}"/>
              </a:ext>
            </a:extLst>
          </p:cNvPr>
          <p:cNvSpPr txBox="1"/>
          <p:nvPr/>
        </p:nvSpPr>
        <p:spPr>
          <a:xfrm>
            <a:off x="4419599" y="3416268"/>
            <a:ext cx="627762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 wonderful </a:t>
            </a:r>
            <a:r>
              <a:rPr lang="en-US" sz="1200" dirty="0">
                <a:solidFill>
                  <a:schemeClr val="bg1"/>
                </a:solidFill>
              </a:rPr>
              <a:t>serenity has taken possession of my entire soul, like these sweet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C75578A-A140-4AE1-A60A-8F403A00080A}"/>
              </a:ext>
            </a:extLst>
          </p:cNvPr>
          <p:cNvCxnSpPr>
            <a:cxnSpLocks/>
          </p:cNvCxnSpPr>
          <p:nvPr/>
        </p:nvCxnSpPr>
        <p:spPr>
          <a:xfrm>
            <a:off x="4506755" y="4010152"/>
            <a:ext cx="370332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DC12EA-38DF-49B4-879D-70018909F885}"/>
              </a:ext>
            </a:extLst>
          </p:cNvPr>
          <p:cNvGrpSpPr/>
          <p:nvPr/>
        </p:nvGrpSpPr>
        <p:grpSpPr>
          <a:xfrm>
            <a:off x="8072977" y="3817481"/>
            <a:ext cx="327817" cy="363230"/>
            <a:chOff x="981231" y="2566987"/>
            <a:chExt cx="514350" cy="569913"/>
          </a:xfrm>
        </p:grpSpPr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id="{9759DCC3-F298-4319-A21B-399204BDB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0E5C55A-D8A6-455B-9D1E-06C0F6BD6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137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AFC2FFB-75C0-4359-A4C4-D6635E6859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" b="2479"/>
          <a:stretch>
            <a:fillRect/>
          </a:stretch>
        </p:blipFill>
        <p:spPr/>
      </p:pic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9DCBD99-F27B-4C25-A448-7F903D52DD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89725" y="733425"/>
            <a:ext cx="4286250" cy="120015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Who We Are?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9CA50EF8-6643-493B-AE24-4E922F4F7259}"/>
              </a:ext>
            </a:extLst>
          </p:cNvPr>
          <p:cNvSpPr>
            <a:spLocks/>
          </p:cNvSpPr>
          <p:nvPr/>
        </p:nvSpPr>
        <p:spPr bwMode="auto">
          <a:xfrm>
            <a:off x="4234142" y="1127519"/>
            <a:ext cx="617258" cy="1025906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10">
            <a:extLst>
              <a:ext uri="{FF2B5EF4-FFF2-40B4-BE49-F238E27FC236}">
                <a16:creationId xmlns:a16="http://schemas.microsoft.com/office/drawing/2014/main" id="{E33E218E-5A08-4584-9BEA-145988CD3A2B}"/>
              </a:ext>
            </a:extLst>
          </p:cNvPr>
          <p:cNvSpPr>
            <a:spLocks/>
          </p:cNvSpPr>
          <p:nvPr/>
        </p:nvSpPr>
        <p:spPr bwMode="auto">
          <a:xfrm>
            <a:off x="347942" y="2270519"/>
            <a:ext cx="617258" cy="1025906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10">
            <a:extLst>
              <a:ext uri="{FF2B5EF4-FFF2-40B4-BE49-F238E27FC236}">
                <a16:creationId xmlns:a16="http://schemas.microsoft.com/office/drawing/2014/main" id="{C9E2BA3F-FBD4-468C-BAFC-A673A083E137}"/>
              </a:ext>
            </a:extLst>
          </p:cNvPr>
          <p:cNvSpPr>
            <a:spLocks/>
          </p:cNvSpPr>
          <p:nvPr/>
        </p:nvSpPr>
        <p:spPr bwMode="auto">
          <a:xfrm>
            <a:off x="1935442" y="4571688"/>
            <a:ext cx="1150658" cy="1912437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9">
            <a:extLst>
              <a:ext uri="{FF2B5EF4-FFF2-40B4-BE49-F238E27FC236}">
                <a16:creationId xmlns:a16="http://schemas.microsoft.com/office/drawing/2014/main" id="{0692948E-C28B-4EA0-AA69-39440C660B6F}"/>
              </a:ext>
            </a:extLst>
          </p:cNvPr>
          <p:cNvSpPr>
            <a:spLocks/>
          </p:cNvSpPr>
          <p:nvPr/>
        </p:nvSpPr>
        <p:spPr bwMode="auto">
          <a:xfrm>
            <a:off x="11816356" y="-1587"/>
            <a:ext cx="375643" cy="577659"/>
          </a:xfrm>
          <a:custGeom>
            <a:avLst/>
            <a:gdLst>
              <a:gd name="T0" fmla="*/ 0 w 569"/>
              <a:gd name="T1" fmla="*/ 875 h 875"/>
              <a:gd name="T2" fmla="*/ 569 w 569"/>
              <a:gd name="T3" fmla="*/ 509 h 875"/>
              <a:gd name="T4" fmla="*/ 569 w 569"/>
              <a:gd name="T5" fmla="*/ 0 h 875"/>
              <a:gd name="T6" fmla="*/ 425 w 569"/>
              <a:gd name="T7" fmla="*/ 0 h 875"/>
              <a:gd name="T8" fmla="*/ 0 w 569"/>
              <a:gd name="T9" fmla="*/ 275 h 875"/>
              <a:gd name="T10" fmla="*/ 0 w 569"/>
              <a:gd name="T11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9" h="875">
                <a:moveTo>
                  <a:pt x="0" y="875"/>
                </a:moveTo>
                <a:lnTo>
                  <a:pt x="569" y="509"/>
                </a:lnTo>
                <a:lnTo>
                  <a:pt x="569" y="0"/>
                </a:lnTo>
                <a:lnTo>
                  <a:pt x="425" y="0"/>
                </a:lnTo>
                <a:lnTo>
                  <a:pt x="0" y="275"/>
                </a:lnTo>
                <a:lnTo>
                  <a:pt x="0" y="87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20">
            <a:extLst>
              <a:ext uri="{FF2B5EF4-FFF2-40B4-BE49-F238E27FC236}">
                <a16:creationId xmlns:a16="http://schemas.microsoft.com/office/drawing/2014/main" id="{789FBA29-118D-4055-95FB-A91F478E3C68}"/>
              </a:ext>
            </a:extLst>
          </p:cNvPr>
          <p:cNvSpPr>
            <a:spLocks/>
          </p:cNvSpPr>
          <p:nvPr/>
        </p:nvSpPr>
        <p:spPr bwMode="auto">
          <a:xfrm>
            <a:off x="11627544" y="-1587"/>
            <a:ext cx="375643" cy="577659"/>
          </a:xfrm>
          <a:custGeom>
            <a:avLst/>
            <a:gdLst>
              <a:gd name="T0" fmla="*/ 0 w 569"/>
              <a:gd name="T1" fmla="*/ 875 h 875"/>
              <a:gd name="T2" fmla="*/ 569 w 569"/>
              <a:gd name="T3" fmla="*/ 509 h 875"/>
              <a:gd name="T4" fmla="*/ 569 w 569"/>
              <a:gd name="T5" fmla="*/ 0 h 875"/>
              <a:gd name="T6" fmla="*/ 426 w 569"/>
              <a:gd name="T7" fmla="*/ 0 h 875"/>
              <a:gd name="T8" fmla="*/ 0 w 569"/>
              <a:gd name="T9" fmla="*/ 275 h 875"/>
              <a:gd name="T10" fmla="*/ 0 w 569"/>
              <a:gd name="T11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9" h="875">
                <a:moveTo>
                  <a:pt x="0" y="875"/>
                </a:moveTo>
                <a:lnTo>
                  <a:pt x="569" y="509"/>
                </a:lnTo>
                <a:lnTo>
                  <a:pt x="569" y="0"/>
                </a:lnTo>
                <a:lnTo>
                  <a:pt x="426" y="0"/>
                </a:lnTo>
                <a:lnTo>
                  <a:pt x="0" y="275"/>
                </a:lnTo>
                <a:lnTo>
                  <a:pt x="0" y="87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56C4C46-5336-40BD-B247-2A31EC4A4EAB}"/>
              </a:ext>
            </a:extLst>
          </p:cNvPr>
          <p:cNvSpPr txBox="1"/>
          <p:nvPr/>
        </p:nvSpPr>
        <p:spPr>
          <a:xfrm>
            <a:off x="6689724" y="2261044"/>
            <a:ext cx="4286249" cy="10389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dirty="0"/>
              <a:t>A wonderful serenity has taken possession of my entire soul, like these sweet mornings of spring which I enjoy with my whole heart. I am alone, and feel the charm of existence in this spot, which was created for the bliss of souls like mine.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58339B5-3AA2-4F8A-BD08-6D34F65FA0E0}"/>
              </a:ext>
            </a:extLst>
          </p:cNvPr>
          <p:cNvSpPr txBox="1"/>
          <p:nvPr/>
        </p:nvSpPr>
        <p:spPr>
          <a:xfrm>
            <a:off x="6689725" y="1760605"/>
            <a:ext cx="4586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Marketing proposal and system</a:t>
            </a:r>
            <a:endParaRPr lang="en-ID" dirty="0">
              <a:latin typeface="+mj-l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BBBFEA3-5699-48B8-A5E2-676E77F8076C}"/>
              </a:ext>
            </a:extLst>
          </p:cNvPr>
          <p:cNvSpPr txBox="1"/>
          <p:nvPr/>
        </p:nvSpPr>
        <p:spPr>
          <a:xfrm>
            <a:off x="7465107" y="3932151"/>
            <a:ext cx="3852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About this proposal marketing</a:t>
            </a:r>
            <a:endParaRPr lang="en-ID" sz="1400" b="1" dirty="0">
              <a:latin typeface="+mj-lt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85B4EAE-C25D-4144-9F63-4CAC39BA3DB7}"/>
              </a:ext>
            </a:extLst>
          </p:cNvPr>
          <p:cNvGrpSpPr/>
          <p:nvPr/>
        </p:nvGrpSpPr>
        <p:grpSpPr>
          <a:xfrm>
            <a:off x="6850245" y="3923988"/>
            <a:ext cx="332993" cy="368965"/>
            <a:chOff x="981231" y="2566987"/>
            <a:chExt cx="514350" cy="569913"/>
          </a:xfrm>
        </p:grpSpPr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89446A0D-4BB4-4836-B44F-03459E400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56" name="Freeform 10">
              <a:extLst>
                <a:ext uri="{FF2B5EF4-FFF2-40B4-BE49-F238E27FC236}">
                  <a16:creationId xmlns:a16="http://schemas.microsoft.com/office/drawing/2014/main" id="{E1D6F91B-3381-45F2-8E24-43F34A159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95147CD-AE1F-4004-A8D1-71B3D70EFFE7}"/>
              </a:ext>
            </a:extLst>
          </p:cNvPr>
          <p:cNvCxnSpPr>
            <a:cxnSpLocks/>
          </p:cNvCxnSpPr>
          <p:nvPr/>
        </p:nvCxnSpPr>
        <p:spPr>
          <a:xfrm>
            <a:off x="7465108" y="4401566"/>
            <a:ext cx="3434665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83EFA270-DD89-4956-A8C8-95BC22C353F1}"/>
              </a:ext>
            </a:extLst>
          </p:cNvPr>
          <p:cNvSpPr/>
          <p:nvPr/>
        </p:nvSpPr>
        <p:spPr>
          <a:xfrm>
            <a:off x="11047985" y="4292953"/>
            <a:ext cx="221995" cy="221995"/>
          </a:xfrm>
          <a:prstGeom prst="ellipse">
            <a:avLst/>
          </a:prstGeom>
          <a:noFill/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3" name="Freeform 5">
            <a:extLst>
              <a:ext uri="{FF2B5EF4-FFF2-40B4-BE49-F238E27FC236}">
                <a16:creationId xmlns:a16="http://schemas.microsoft.com/office/drawing/2014/main" id="{7FB9D812-6689-4A61-8C03-EF489FE1FDFF}"/>
              </a:ext>
            </a:extLst>
          </p:cNvPr>
          <p:cNvSpPr>
            <a:spLocks/>
          </p:cNvSpPr>
          <p:nvPr/>
        </p:nvSpPr>
        <p:spPr bwMode="auto">
          <a:xfrm>
            <a:off x="11106753" y="4378553"/>
            <a:ext cx="104458" cy="65081"/>
          </a:xfrm>
          <a:custGeom>
            <a:avLst/>
            <a:gdLst>
              <a:gd name="T0" fmla="*/ 96 w 191"/>
              <a:gd name="T1" fmla="*/ 119 h 119"/>
              <a:gd name="T2" fmla="*/ 0 w 191"/>
              <a:gd name="T3" fmla="*/ 22 h 119"/>
              <a:gd name="T4" fmla="*/ 21 w 191"/>
              <a:gd name="T5" fmla="*/ 0 h 119"/>
              <a:gd name="T6" fmla="*/ 96 w 191"/>
              <a:gd name="T7" fmla="*/ 75 h 119"/>
              <a:gd name="T8" fmla="*/ 170 w 191"/>
              <a:gd name="T9" fmla="*/ 0 h 119"/>
              <a:gd name="T10" fmla="*/ 191 w 191"/>
              <a:gd name="T11" fmla="*/ 22 h 119"/>
              <a:gd name="T12" fmla="*/ 96 w 191"/>
              <a:gd name="T1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1" h="119">
                <a:moveTo>
                  <a:pt x="96" y="119"/>
                </a:moveTo>
                <a:lnTo>
                  <a:pt x="0" y="22"/>
                </a:lnTo>
                <a:lnTo>
                  <a:pt x="21" y="0"/>
                </a:lnTo>
                <a:lnTo>
                  <a:pt x="96" y="75"/>
                </a:lnTo>
                <a:lnTo>
                  <a:pt x="170" y="0"/>
                </a:lnTo>
                <a:lnTo>
                  <a:pt x="191" y="22"/>
                </a:lnTo>
                <a:lnTo>
                  <a:pt x="96" y="11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6614A48-2D0E-4721-8C1B-49F0B1A67249}"/>
              </a:ext>
            </a:extLst>
          </p:cNvPr>
          <p:cNvSpPr txBox="1"/>
          <p:nvPr/>
        </p:nvSpPr>
        <p:spPr>
          <a:xfrm>
            <a:off x="7465108" y="4600989"/>
            <a:ext cx="173351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00" dirty="0"/>
              <a:t>Point increasement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8194A7D-94E9-40D8-8196-0138160D99E0}"/>
              </a:ext>
            </a:extLst>
          </p:cNvPr>
          <p:cNvSpPr txBox="1"/>
          <p:nvPr/>
        </p:nvSpPr>
        <p:spPr>
          <a:xfrm>
            <a:off x="7465108" y="4885590"/>
            <a:ext cx="1907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32.856</a:t>
            </a:r>
            <a:endParaRPr lang="en-ID" sz="2800" b="1" dirty="0">
              <a:latin typeface="+mj-lt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C28D933-F964-448D-AF6A-6AC59C837FF8}"/>
              </a:ext>
            </a:extLst>
          </p:cNvPr>
          <p:cNvSpPr txBox="1"/>
          <p:nvPr/>
        </p:nvSpPr>
        <p:spPr>
          <a:xfrm>
            <a:off x="9472175" y="4893200"/>
            <a:ext cx="1845430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 dirty="0"/>
              <a:t>A wonderful serenity taken possession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50DD2A7-1EAB-4E0C-BE90-95CFE9B2CDC0}"/>
              </a:ext>
            </a:extLst>
          </p:cNvPr>
          <p:cNvSpPr txBox="1"/>
          <p:nvPr/>
        </p:nvSpPr>
        <p:spPr>
          <a:xfrm>
            <a:off x="9472175" y="4600548"/>
            <a:ext cx="1907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Description</a:t>
            </a:r>
            <a:endParaRPr lang="en-ID" sz="1400" b="1" dirty="0">
              <a:latin typeface="+mj-lt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C008071-EA76-4C9A-8B94-69BD2862CA2C}"/>
              </a:ext>
            </a:extLst>
          </p:cNvPr>
          <p:cNvCxnSpPr/>
          <p:nvPr/>
        </p:nvCxnSpPr>
        <p:spPr>
          <a:xfrm>
            <a:off x="9219438" y="4676586"/>
            <a:ext cx="0" cy="69910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464AEF7E-4C80-4C9F-B6E7-E9ACBFFA4C93}"/>
              </a:ext>
            </a:extLst>
          </p:cNvPr>
          <p:cNvSpPr txBox="1"/>
          <p:nvPr/>
        </p:nvSpPr>
        <p:spPr>
          <a:xfrm>
            <a:off x="7465107" y="5816798"/>
            <a:ext cx="3852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More information on next slide</a:t>
            </a:r>
            <a:endParaRPr lang="en-ID" sz="1400" b="1" dirty="0">
              <a:latin typeface="+mj-lt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C0894FE-99F6-4038-A457-882EAD5C4C67}"/>
              </a:ext>
            </a:extLst>
          </p:cNvPr>
          <p:cNvGrpSpPr/>
          <p:nvPr/>
        </p:nvGrpSpPr>
        <p:grpSpPr>
          <a:xfrm>
            <a:off x="6850245" y="5808635"/>
            <a:ext cx="332993" cy="368965"/>
            <a:chOff x="981231" y="2566987"/>
            <a:chExt cx="514350" cy="569913"/>
          </a:xfrm>
        </p:grpSpPr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id="{05911F35-0C4C-4386-A18F-B9162692F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85" name="Freeform 10">
              <a:extLst>
                <a:ext uri="{FF2B5EF4-FFF2-40B4-BE49-F238E27FC236}">
                  <a16:creationId xmlns:a16="http://schemas.microsoft.com/office/drawing/2014/main" id="{487D8AF0-48AF-41B5-AEC5-ED8C5557A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3405332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277C35B-B02A-4559-BF12-DEF0811196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7" r="22647"/>
          <a:stretch>
            <a:fillRect/>
          </a:stretch>
        </p:blipFill>
        <p:spPr/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7F61BB-7101-4CEA-968C-AA68FDE4FD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7224" y="318516"/>
            <a:ext cx="6598835" cy="9326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Company Goal</a:t>
            </a: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BD10B9B5-59AB-426C-A9D0-98FD7E37FEA1}"/>
              </a:ext>
            </a:extLst>
          </p:cNvPr>
          <p:cNvSpPr>
            <a:spLocks/>
          </p:cNvSpPr>
          <p:nvPr/>
        </p:nvSpPr>
        <p:spPr bwMode="auto">
          <a:xfrm>
            <a:off x="11441517" y="4261340"/>
            <a:ext cx="1064279" cy="1768871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EB09E1-EDB3-42C9-BCD8-748A5B250754}"/>
              </a:ext>
            </a:extLst>
          </p:cNvPr>
          <p:cNvCxnSpPr>
            <a:cxnSpLocks/>
          </p:cNvCxnSpPr>
          <p:nvPr/>
        </p:nvCxnSpPr>
        <p:spPr>
          <a:xfrm>
            <a:off x="5714999" y="769366"/>
            <a:ext cx="5912545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580E28-B350-4C60-80E4-41913954FA90}"/>
              </a:ext>
            </a:extLst>
          </p:cNvPr>
          <p:cNvGrpSpPr/>
          <p:nvPr/>
        </p:nvGrpSpPr>
        <p:grpSpPr>
          <a:xfrm rot="10800000">
            <a:off x="734100" y="3138677"/>
            <a:ext cx="527051" cy="427038"/>
            <a:chOff x="9796463" y="5168900"/>
            <a:chExt cx="527051" cy="427038"/>
          </a:xfr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7800000" scaled="0"/>
          </a:gra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9EA149E4-467C-4949-9799-1BEC87A29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6463" y="5168900"/>
              <a:ext cx="236538" cy="427038"/>
            </a:xfrm>
            <a:custGeom>
              <a:avLst/>
              <a:gdLst>
                <a:gd name="T0" fmla="*/ 33 w 40"/>
                <a:gd name="T1" fmla="*/ 54 h 72"/>
                <a:gd name="T2" fmla="*/ 40 w 40"/>
                <a:gd name="T3" fmla="*/ 28 h 72"/>
                <a:gd name="T4" fmla="*/ 36 w 40"/>
                <a:gd name="T5" fmla="*/ 9 h 72"/>
                <a:gd name="T6" fmla="*/ 19 w 40"/>
                <a:gd name="T7" fmla="*/ 0 h 72"/>
                <a:gd name="T8" fmla="*/ 5 w 40"/>
                <a:gd name="T9" fmla="*/ 5 h 72"/>
                <a:gd name="T10" fmla="*/ 0 w 40"/>
                <a:gd name="T11" fmla="*/ 18 h 72"/>
                <a:gd name="T12" fmla="*/ 5 w 40"/>
                <a:gd name="T13" fmla="*/ 32 h 72"/>
                <a:gd name="T14" fmla="*/ 19 w 40"/>
                <a:gd name="T15" fmla="*/ 37 h 72"/>
                <a:gd name="T16" fmla="*/ 29 w 40"/>
                <a:gd name="T17" fmla="*/ 33 h 72"/>
                <a:gd name="T18" fmla="*/ 30 w 40"/>
                <a:gd name="T19" fmla="*/ 39 h 72"/>
                <a:gd name="T20" fmla="*/ 24 w 40"/>
                <a:gd name="T21" fmla="*/ 55 h 72"/>
                <a:gd name="T22" fmla="*/ 8 w 40"/>
                <a:gd name="T23" fmla="*/ 67 h 72"/>
                <a:gd name="T24" fmla="*/ 11 w 40"/>
                <a:gd name="T25" fmla="*/ 72 h 72"/>
                <a:gd name="T26" fmla="*/ 33 w 40"/>
                <a:gd name="T27" fmla="*/ 5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72">
                  <a:moveTo>
                    <a:pt x="33" y="54"/>
                  </a:moveTo>
                  <a:cubicBezTo>
                    <a:pt x="38" y="46"/>
                    <a:pt x="40" y="38"/>
                    <a:pt x="40" y="28"/>
                  </a:cubicBezTo>
                  <a:cubicBezTo>
                    <a:pt x="40" y="20"/>
                    <a:pt x="39" y="14"/>
                    <a:pt x="36" y="9"/>
                  </a:cubicBezTo>
                  <a:cubicBezTo>
                    <a:pt x="32" y="3"/>
                    <a:pt x="26" y="0"/>
                    <a:pt x="19" y="0"/>
                  </a:cubicBezTo>
                  <a:cubicBezTo>
                    <a:pt x="13" y="0"/>
                    <a:pt x="9" y="2"/>
                    <a:pt x="5" y="5"/>
                  </a:cubicBezTo>
                  <a:cubicBezTo>
                    <a:pt x="2" y="9"/>
                    <a:pt x="0" y="13"/>
                    <a:pt x="0" y="18"/>
                  </a:cubicBezTo>
                  <a:cubicBezTo>
                    <a:pt x="0" y="24"/>
                    <a:pt x="2" y="28"/>
                    <a:pt x="5" y="32"/>
                  </a:cubicBezTo>
                  <a:cubicBezTo>
                    <a:pt x="9" y="35"/>
                    <a:pt x="13" y="37"/>
                    <a:pt x="19" y="37"/>
                  </a:cubicBezTo>
                  <a:cubicBezTo>
                    <a:pt x="23" y="37"/>
                    <a:pt x="26" y="35"/>
                    <a:pt x="29" y="33"/>
                  </a:cubicBezTo>
                  <a:cubicBezTo>
                    <a:pt x="30" y="35"/>
                    <a:pt x="30" y="37"/>
                    <a:pt x="30" y="39"/>
                  </a:cubicBezTo>
                  <a:cubicBezTo>
                    <a:pt x="30" y="44"/>
                    <a:pt x="28" y="50"/>
                    <a:pt x="24" y="55"/>
                  </a:cubicBezTo>
                  <a:cubicBezTo>
                    <a:pt x="19" y="61"/>
                    <a:pt x="14" y="65"/>
                    <a:pt x="8" y="67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21" y="68"/>
                    <a:pt x="28" y="62"/>
                    <a:pt x="33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4D1C5C3-CFCC-4E58-88BF-E068D3481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6976" y="5168900"/>
              <a:ext cx="236538" cy="427038"/>
            </a:xfrm>
            <a:custGeom>
              <a:avLst/>
              <a:gdLst>
                <a:gd name="T0" fmla="*/ 36 w 40"/>
                <a:gd name="T1" fmla="*/ 9 h 72"/>
                <a:gd name="T2" fmla="*/ 19 w 40"/>
                <a:gd name="T3" fmla="*/ 0 h 72"/>
                <a:gd name="T4" fmla="*/ 5 w 40"/>
                <a:gd name="T5" fmla="*/ 5 h 72"/>
                <a:gd name="T6" fmla="*/ 0 w 40"/>
                <a:gd name="T7" fmla="*/ 18 h 72"/>
                <a:gd name="T8" fmla="*/ 5 w 40"/>
                <a:gd name="T9" fmla="*/ 32 h 72"/>
                <a:gd name="T10" fmla="*/ 19 w 40"/>
                <a:gd name="T11" fmla="*/ 37 h 72"/>
                <a:gd name="T12" fmla="*/ 29 w 40"/>
                <a:gd name="T13" fmla="*/ 33 h 72"/>
                <a:gd name="T14" fmla="*/ 30 w 40"/>
                <a:gd name="T15" fmla="*/ 39 h 72"/>
                <a:gd name="T16" fmla="*/ 24 w 40"/>
                <a:gd name="T17" fmla="*/ 55 h 72"/>
                <a:gd name="T18" fmla="*/ 8 w 40"/>
                <a:gd name="T19" fmla="*/ 67 h 72"/>
                <a:gd name="T20" fmla="*/ 11 w 40"/>
                <a:gd name="T21" fmla="*/ 72 h 72"/>
                <a:gd name="T22" fmla="*/ 33 w 40"/>
                <a:gd name="T23" fmla="*/ 54 h 72"/>
                <a:gd name="T24" fmla="*/ 40 w 40"/>
                <a:gd name="T25" fmla="*/ 28 h 72"/>
                <a:gd name="T26" fmla="*/ 36 w 40"/>
                <a:gd name="T27" fmla="*/ 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72">
                  <a:moveTo>
                    <a:pt x="36" y="9"/>
                  </a:moveTo>
                  <a:cubicBezTo>
                    <a:pt x="32" y="3"/>
                    <a:pt x="26" y="0"/>
                    <a:pt x="19" y="0"/>
                  </a:cubicBezTo>
                  <a:cubicBezTo>
                    <a:pt x="13" y="0"/>
                    <a:pt x="9" y="2"/>
                    <a:pt x="5" y="5"/>
                  </a:cubicBezTo>
                  <a:cubicBezTo>
                    <a:pt x="2" y="9"/>
                    <a:pt x="0" y="13"/>
                    <a:pt x="0" y="18"/>
                  </a:cubicBezTo>
                  <a:cubicBezTo>
                    <a:pt x="0" y="24"/>
                    <a:pt x="2" y="28"/>
                    <a:pt x="5" y="32"/>
                  </a:cubicBezTo>
                  <a:cubicBezTo>
                    <a:pt x="9" y="35"/>
                    <a:pt x="13" y="37"/>
                    <a:pt x="19" y="37"/>
                  </a:cubicBezTo>
                  <a:cubicBezTo>
                    <a:pt x="23" y="37"/>
                    <a:pt x="26" y="35"/>
                    <a:pt x="29" y="33"/>
                  </a:cubicBezTo>
                  <a:cubicBezTo>
                    <a:pt x="30" y="35"/>
                    <a:pt x="30" y="37"/>
                    <a:pt x="30" y="39"/>
                  </a:cubicBezTo>
                  <a:cubicBezTo>
                    <a:pt x="30" y="44"/>
                    <a:pt x="28" y="50"/>
                    <a:pt x="24" y="55"/>
                  </a:cubicBezTo>
                  <a:cubicBezTo>
                    <a:pt x="19" y="61"/>
                    <a:pt x="14" y="65"/>
                    <a:pt x="8" y="67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21" y="68"/>
                    <a:pt x="28" y="62"/>
                    <a:pt x="33" y="54"/>
                  </a:cubicBezTo>
                  <a:cubicBezTo>
                    <a:pt x="38" y="46"/>
                    <a:pt x="40" y="38"/>
                    <a:pt x="40" y="28"/>
                  </a:cubicBezTo>
                  <a:cubicBezTo>
                    <a:pt x="40" y="20"/>
                    <a:pt x="39" y="14"/>
                    <a:pt x="3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0819334-72CD-438F-95A1-0851E3E3B0A4}"/>
              </a:ext>
            </a:extLst>
          </p:cNvPr>
          <p:cNvSpPr txBox="1"/>
          <p:nvPr/>
        </p:nvSpPr>
        <p:spPr>
          <a:xfrm>
            <a:off x="1642555" y="3036616"/>
            <a:ext cx="3239369" cy="12813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dirty="0"/>
              <a:t>A wonderful serenity has taken possession of my entire soul, like these sweet mornings of spring which I enjoy with my whole heart. I am alone, and feel the charm of existence in this spot, which was created for the bliss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3A65B8-54D6-4C90-AD29-8EDF4F901768}"/>
              </a:ext>
            </a:extLst>
          </p:cNvPr>
          <p:cNvSpPr txBox="1"/>
          <p:nvPr/>
        </p:nvSpPr>
        <p:spPr>
          <a:xfrm>
            <a:off x="657223" y="1813468"/>
            <a:ext cx="4856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Vision and missions as a company who create marketing proposal</a:t>
            </a:r>
            <a:endParaRPr lang="en-ID" sz="2000" dirty="0">
              <a:latin typeface="+mj-lt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78560A7-989B-4B20-8190-8518EC16A496}"/>
              </a:ext>
            </a:extLst>
          </p:cNvPr>
          <p:cNvSpPr/>
          <p:nvPr/>
        </p:nvSpPr>
        <p:spPr>
          <a:xfrm>
            <a:off x="4622662" y="5360925"/>
            <a:ext cx="221995" cy="221995"/>
          </a:xfrm>
          <a:prstGeom prst="ellipse">
            <a:avLst/>
          </a:prstGeom>
          <a:noFill/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D562BD8A-7291-4E42-BFD4-2F4CF7ADA13A}"/>
              </a:ext>
            </a:extLst>
          </p:cNvPr>
          <p:cNvSpPr>
            <a:spLocks/>
          </p:cNvSpPr>
          <p:nvPr/>
        </p:nvSpPr>
        <p:spPr bwMode="auto">
          <a:xfrm>
            <a:off x="4681430" y="5439382"/>
            <a:ext cx="104458" cy="65081"/>
          </a:xfrm>
          <a:custGeom>
            <a:avLst/>
            <a:gdLst>
              <a:gd name="T0" fmla="*/ 96 w 191"/>
              <a:gd name="T1" fmla="*/ 119 h 119"/>
              <a:gd name="T2" fmla="*/ 0 w 191"/>
              <a:gd name="T3" fmla="*/ 22 h 119"/>
              <a:gd name="T4" fmla="*/ 21 w 191"/>
              <a:gd name="T5" fmla="*/ 0 h 119"/>
              <a:gd name="T6" fmla="*/ 96 w 191"/>
              <a:gd name="T7" fmla="*/ 75 h 119"/>
              <a:gd name="T8" fmla="*/ 170 w 191"/>
              <a:gd name="T9" fmla="*/ 0 h 119"/>
              <a:gd name="T10" fmla="*/ 191 w 191"/>
              <a:gd name="T11" fmla="*/ 22 h 119"/>
              <a:gd name="T12" fmla="*/ 96 w 191"/>
              <a:gd name="T1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1" h="119">
                <a:moveTo>
                  <a:pt x="96" y="119"/>
                </a:moveTo>
                <a:lnTo>
                  <a:pt x="0" y="22"/>
                </a:lnTo>
                <a:lnTo>
                  <a:pt x="21" y="0"/>
                </a:lnTo>
                <a:lnTo>
                  <a:pt x="96" y="75"/>
                </a:lnTo>
                <a:lnTo>
                  <a:pt x="170" y="0"/>
                </a:lnTo>
                <a:lnTo>
                  <a:pt x="191" y="22"/>
                </a:lnTo>
                <a:lnTo>
                  <a:pt x="96" y="11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C26F1A6-3CB3-4A60-AEF0-1AF739AA1A2B}"/>
              </a:ext>
            </a:extLst>
          </p:cNvPr>
          <p:cNvSpPr txBox="1"/>
          <p:nvPr/>
        </p:nvSpPr>
        <p:spPr>
          <a:xfrm>
            <a:off x="1299473" y="5241090"/>
            <a:ext cx="117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</a:rPr>
              <a:t>Financial </a:t>
            </a:r>
            <a:r>
              <a:rPr lang="en-US" sz="1200" dirty="0">
                <a:latin typeface="+mj-lt"/>
              </a:rPr>
              <a:t>Planner</a:t>
            </a:r>
            <a:endParaRPr lang="en-ID" sz="1200" dirty="0">
              <a:latin typeface="+mj-lt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481439D-E6F0-4BA8-83EA-BD452034E1AE}"/>
              </a:ext>
            </a:extLst>
          </p:cNvPr>
          <p:cNvGrpSpPr/>
          <p:nvPr/>
        </p:nvGrpSpPr>
        <p:grpSpPr>
          <a:xfrm>
            <a:off x="788495" y="5264176"/>
            <a:ext cx="345235" cy="415493"/>
            <a:chOff x="9288463" y="1236664"/>
            <a:chExt cx="452438" cy="544513"/>
          </a:xfrm>
        </p:grpSpPr>
        <p:sp>
          <p:nvSpPr>
            <p:cNvPr id="45" name="Freeform 771">
              <a:extLst>
                <a:ext uri="{FF2B5EF4-FFF2-40B4-BE49-F238E27FC236}">
                  <a16:creationId xmlns:a16="http://schemas.microsoft.com/office/drawing/2014/main" id="{2DBA2FFA-8C70-48DA-B603-7BBFEA41D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0213" y="1647826"/>
              <a:ext cx="360363" cy="90488"/>
            </a:xfrm>
            <a:custGeom>
              <a:avLst/>
              <a:gdLst>
                <a:gd name="T0" fmla="*/ 187 w 187"/>
                <a:gd name="T1" fmla="*/ 0 h 47"/>
                <a:gd name="T2" fmla="*/ 22 w 187"/>
                <a:gd name="T3" fmla="*/ 0 h 47"/>
                <a:gd name="T4" fmla="*/ 0 w 187"/>
                <a:gd name="T5" fmla="*/ 24 h 47"/>
                <a:gd name="T6" fmla="*/ 22 w 187"/>
                <a:gd name="T7" fmla="*/ 47 h 47"/>
                <a:gd name="T8" fmla="*/ 187 w 187"/>
                <a:gd name="T9" fmla="*/ 47 h 47"/>
                <a:gd name="T10" fmla="*/ 187 w 187"/>
                <a:gd name="T1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47">
                  <a:moveTo>
                    <a:pt x="187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4"/>
                  </a:cubicBezTo>
                  <a:cubicBezTo>
                    <a:pt x="0" y="37"/>
                    <a:pt x="10" y="47"/>
                    <a:pt x="22" y="47"/>
                  </a:cubicBezTo>
                  <a:cubicBezTo>
                    <a:pt x="187" y="47"/>
                    <a:pt x="187" y="47"/>
                    <a:pt x="187" y="47"/>
                  </a:cubicBezTo>
                  <a:lnTo>
                    <a:pt x="187" y="0"/>
                  </a:lnTo>
                  <a:close/>
                </a:path>
              </a:pathLst>
            </a:cu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46" name="Rectangle 772">
              <a:extLst>
                <a:ext uri="{FF2B5EF4-FFF2-40B4-BE49-F238E27FC236}">
                  <a16:creationId xmlns:a16="http://schemas.microsoft.com/office/drawing/2014/main" id="{86D51E2B-E5D7-4219-A703-E0420FB73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4863" y="1535114"/>
              <a:ext cx="46038" cy="41275"/>
            </a:xfrm>
            <a:prstGeom prst="rect">
              <a:avLst/>
            </a:pr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47" name="Rectangle 773">
              <a:extLst>
                <a:ext uri="{FF2B5EF4-FFF2-40B4-BE49-F238E27FC236}">
                  <a16:creationId xmlns:a16="http://schemas.microsoft.com/office/drawing/2014/main" id="{328EB343-A3B5-4B70-BE99-2A3B3DB34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4863" y="1492251"/>
              <a:ext cx="46038" cy="42863"/>
            </a:xfrm>
            <a:prstGeom prst="rect">
              <a:avLst/>
            </a:pr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48" name="Rectangle 774">
              <a:extLst>
                <a:ext uri="{FF2B5EF4-FFF2-40B4-BE49-F238E27FC236}">
                  <a16:creationId xmlns:a16="http://schemas.microsoft.com/office/drawing/2014/main" id="{C83384CE-683E-4411-A081-76E1A704F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4863" y="1449389"/>
              <a:ext cx="46038" cy="42863"/>
            </a:xfrm>
            <a:prstGeom prst="rect">
              <a:avLst/>
            </a:pr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49" name="Rectangle 775">
              <a:extLst>
                <a:ext uri="{FF2B5EF4-FFF2-40B4-BE49-F238E27FC236}">
                  <a16:creationId xmlns:a16="http://schemas.microsoft.com/office/drawing/2014/main" id="{5DE94B4A-A8FD-4FAF-8E8B-116FEE6FC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4863" y="1408114"/>
              <a:ext cx="46038" cy="41275"/>
            </a:xfrm>
            <a:prstGeom prst="rect">
              <a:avLst/>
            </a:pr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50" name="Rectangle 776">
              <a:extLst>
                <a:ext uri="{FF2B5EF4-FFF2-40B4-BE49-F238E27FC236}">
                  <a16:creationId xmlns:a16="http://schemas.microsoft.com/office/drawing/2014/main" id="{DB1ED2F2-9E5C-4EAB-ABE9-54ACB9DF4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4863" y="1365251"/>
              <a:ext cx="46038" cy="42863"/>
            </a:xfrm>
            <a:prstGeom prst="rect">
              <a:avLst/>
            </a:pr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51" name="Rectangle 777">
              <a:extLst>
                <a:ext uri="{FF2B5EF4-FFF2-40B4-BE49-F238E27FC236}">
                  <a16:creationId xmlns:a16="http://schemas.microsoft.com/office/drawing/2014/main" id="{325CC6AA-5EC7-40B8-930B-E0C32B92A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4863" y="1322389"/>
              <a:ext cx="46038" cy="42863"/>
            </a:xfrm>
            <a:prstGeom prst="rect">
              <a:avLst/>
            </a:pr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52" name="Freeform 778">
              <a:extLst>
                <a:ext uri="{FF2B5EF4-FFF2-40B4-BE49-F238E27FC236}">
                  <a16:creationId xmlns:a16="http://schemas.microsoft.com/office/drawing/2014/main" id="{C9D8C3C3-AF52-4D73-A149-9979A6602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8463" y="1236664"/>
              <a:ext cx="406400" cy="544513"/>
            </a:xfrm>
            <a:custGeom>
              <a:avLst/>
              <a:gdLst>
                <a:gd name="T0" fmla="*/ 0 w 210"/>
                <a:gd name="T1" fmla="*/ 83 h 283"/>
                <a:gd name="T2" fmla="*/ 0 w 210"/>
                <a:gd name="T3" fmla="*/ 265 h 283"/>
                <a:gd name="T4" fmla="*/ 14 w 210"/>
                <a:gd name="T5" fmla="*/ 283 h 283"/>
                <a:gd name="T6" fmla="*/ 196 w 210"/>
                <a:gd name="T7" fmla="*/ 283 h 283"/>
                <a:gd name="T8" fmla="*/ 210 w 210"/>
                <a:gd name="T9" fmla="*/ 265 h 283"/>
                <a:gd name="T10" fmla="*/ 210 w 210"/>
                <a:gd name="T11" fmla="*/ 261 h 283"/>
                <a:gd name="T12" fmla="*/ 38 w 210"/>
                <a:gd name="T13" fmla="*/ 261 h 283"/>
                <a:gd name="T14" fmla="*/ 16 w 210"/>
                <a:gd name="T15" fmla="*/ 237 h 283"/>
                <a:gd name="T16" fmla="*/ 38 w 210"/>
                <a:gd name="T17" fmla="*/ 214 h 283"/>
                <a:gd name="T18" fmla="*/ 210 w 210"/>
                <a:gd name="T19" fmla="*/ 214 h 283"/>
                <a:gd name="T20" fmla="*/ 210 w 210"/>
                <a:gd name="T21" fmla="*/ 18 h 283"/>
                <a:gd name="T22" fmla="*/ 196 w 210"/>
                <a:gd name="T23" fmla="*/ 0 h 283"/>
                <a:gd name="T24" fmla="*/ 14 w 210"/>
                <a:gd name="T25" fmla="*/ 0 h 283"/>
                <a:gd name="T26" fmla="*/ 0 w 210"/>
                <a:gd name="T27" fmla="*/ 18 h 283"/>
                <a:gd name="T28" fmla="*/ 0 w 210"/>
                <a:gd name="T29" fmla="*/ 5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83">
                  <a:moveTo>
                    <a:pt x="0" y="83"/>
                  </a:moveTo>
                  <a:cubicBezTo>
                    <a:pt x="0" y="265"/>
                    <a:pt x="0" y="265"/>
                    <a:pt x="0" y="265"/>
                  </a:cubicBezTo>
                  <a:cubicBezTo>
                    <a:pt x="0" y="275"/>
                    <a:pt x="6" y="283"/>
                    <a:pt x="14" y="283"/>
                  </a:cubicBezTo>
                  <a:cubicBezTo>
                    <a:pt x="196" y="283"/>
                    <a:pt x="196" y="283"/>
                    <a:pt x="196" y="283"/>
                  </a:cubicBezTo>
                  <a:cubicBezTo>
                    <a:pt x="204" y="283"/>
                    <a:pt x="210" y="275"/>
                    <a:pt x="210" y="265"/>
                  </a:cubicBezTo>
                  <a:cubicBezTo>
                    <a:pt x="210" y="261"/>
                    <a:pt x="210" y="261"/>
                    <a:pt x="210" y="261"/>
                  </a:cubicBezTo>
                  <a:cubicBezTo>
                    <a:pt x="38" y="261"/>
                    <a:pt x="38" y="261"/>
                    <a:pt x="38" y="261"/>
                  </a:cubicBezTo>
                  <a:cubicBezTo>
                    <a:pt x="26" y="261"/>
                    <a:pt x="16" y="250"/>
                    <a:pt x="16" y="237"/>
                  </a:cubicBezTo>
                  <a:cubicBezTo>
                    <a:pt x="16" y="224"/>
                    <a:pt x="26" y="214"/>
                    <a:pt x="38" y="214"/>
                  </a:cubicBezTo>
                  <a:cubicBezTo>
                    <a:pt x="210" y="214"/>
                    <a:pt x="210" y="214"/>
                    <a:pt x="210" y="214"/>
                  </a:cubicBezTo>
                  <a:cubicBezTo>
                    <a:pt x="210" y="18"/>
                    <a:pt x="210" y="18"/>
                    <a:pt x="210" y="18"/>
                  </a:cubicBezTo>
                  <a:cubicBezTo>
                    <a:pt x="210" y="8"/>
                    <a:pt x="204" y="0"/>
                    <a:pt x="196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8"/>
                    <a:pt x="0" y="18"/>
                  </a:cubicBezTo>
                  <a:cubicBezTo>
                    <a:pt x="0" y="56"/>
                    <a:pt x="0" y="56"/>
                    <a:pt x="0" y="56"/>
                  </a:cubicBezTo>
                </a:path>
              </a:pathLst>
            </a:cu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53" name="Freeform 779">
              <a:extLst>
                <a:ext uri="{FF2B5EF4-FFF2-40B4-BE49-F238E27FC236}">
                  <a16:creationId xmlns:a16="http://schemas.microsoft.com/office/drawing/2014/main" id="{82BEE791-4754-4FB7-828E-7BA64F98A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8475" y="1493839"/>
              <a:ext cx="242888" cy="95250"/>
            </a:xfrm>
            <a:custGeom>
              <a:avLst/>
              <a:gdLst>
                <a:gd name="T0" fmla="*/ 99 w 153"/>
                <a:gd name="T1" fmla="*/ 0 h 60"/>
                <a:gd name="T2" fmla="*/ 0 w 153"/>
                <a:gd name="T3" fmla="*/ 0 h 60"/>
                <a:gd name="T4" fmla="*/ 0 w 153"/>
                <a:gd name="T5" fmla="*/ 60 h 60"/>
                <a:gd name="T6" fmla="*/ 153 w 153"/>
                <a:gd name="T7" fmla="*/ 60 h 60"/>
                <a:gd name="T8" fmla="*/ 153 w 153"/>
                <a:gd name="T9" fmla="*/ 0 h 60"/>
                <a:gd name="T10" fmla="*/ 132 w 153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60">
                  <a:moveTo>
                    <a:pt x="99" y="0"/>
                  </a:moveTo>
                  <a:lnTo>
                    <a:pt x="0" y="0"/>
                  </a:lnTo>
                  <a:lnTo>
                    <a:pt x="0" y="60"/>
                  </a:lnTo>
                  <a:lnTo>
                    <a:pt x="153" y="60"/>
                  </a:lnTo>
                  <a:lnTo>
                    <a:pt x="153" y="0"/>
                  </a:lnTo>
                  <a:lnTo>
                    <a:pt x="132" y="0"/>
                  </a:lnTo>
                </a:path>
              </a:pathLst>
            </a:cu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4121634-0C2D-4FBD-9222-5440D1D5C8AE}"/>
              </a:ext>
            </a:extLst>
          </p:cNvPr>
          <p:cNvGrpSpPr/>
          <p:nvPr/>
        </p:nvGrpSpPr>
        <p:grpSpPr>
          <a:xfrm>
            <a:off x="3010958" y="5281740"/>
            <a:ext cx="419126" cy="380364"/>
            <a:chOff x="8293100" y="4168776"/>
            <a:chExt cx="549275" cy="498476"/>
          </a:xfrm>
        </p:grpSpPr>
        <p:sp>
          <p:nvSpPr>
            <p:cNvPr id="61" name="Freeform 722">
              <a:extLst>
                <a:ext uri="{FF2B5EF4-FFF2-40B4-BE49-F238E27FC236}">
                  <a16:creationId xmlns:a16="http://schemas.microsoft.com/office/drawing/2014/main" id="{EC827BEB-5C25-462D-9BED-3979238A4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3100" y="4270376"/>
              <a:ext cx="549275" cy="161925"/>
            </a:xfrm>
            <a:custGeom>
              <a:avLst/>
              <a:gdLst>
                <a:gd name="T0" fmla="*/ 59 w 284"/>
                <a:gd name="T1" fmla="*/ 84 h 84"/>
                <a:gd name="T2" fmla="*/ 0 w 284"/>
                <a:gd name="T3" fmla="*/ 37 h 84"/>
                <a:gd name="T4" fmla="*/ 0 w 284"/>
                <a:gd name="T5" fmla="*/ 15 h 84"/>
                <a:gd name="T6" fmla="*/ 17 w 284"/>
                <a:gd name="T7" fmla="*/ 0 h 84"/>
                <a:gd name="T8" fmla="*/ 267 w 284"/>
                <a:gd name="T9" fmla="*/ 0 h 84"/>
                <a:gd name="T10" fmla="*/ 284 w 284"/>
                <a:gd name="T11" fmla="*/ 15 h 84"/>
                <a:gd name="T12" fmla="*/ 284 w 284"/>
                <a:gd name="T13" fmla="*/ 37 h 84"/>
                <a:gd name="T14" fmla="*/ 225 w 284"/>
                <a:gd name="T15" fmla="*/ 84 h 84"/>
                <a:gd name="T16" fmla="*/ 225 w 284"/>
                <a:gd name="T17" fmla="*/ 56 h 84"/>
                <a:gd name="T18" fmla="*/ 198 w 284"/>
                <a:gd name="T19" fmla="*/ 56 h 84"/>
                <a:gd name="T20" fmla="*/ 198 w 284"/>
                <a:gd name="T21" fmla="*/ 84 h 84"/>
                <a:gd name="T22" fmla="*/ 87 w 284"/>
                <a:gd name="T23" fmla="*/ 84 h 84"/>
                <a:gd name="T24" fmla="*/ 87 w 284"/>
                <a:gd name="T25" fmla="*/ 56 h 84"/>
                <a:gd name="T26" fmla="*/ 59 w 284"/>
                <a:gd name="T27" fmla="*/ 56 h 84"/>
                <a:gd name="T28" fmla="*/ 59 w 284"/>
                <a:gd name="T2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4" h="84">
                  <a:moveTo>
                    <a:pt x="59" y="84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276" y="0"/>
                    <a:pt x="284" y="7"/>
                    <a:pt x="284" y="15"/>
                  </a:cubicBezTo>
                  <a:cubicBezTo>
                    <a:pt x="284" y="37"/>
                    <a:pt x="284" y="37"/>
                    <a:pt x="284" y="37"/>
                  </a:cubicBezTo>
                  <a:cubicBezTo>
                    <a:pt x="225" y="84"/>
                    <a:pt x="225" y="84"/>
                    <a:pt x="225" y="84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98" y="84"/>
                    <a:pt x="198" y="84"/>
                    <a:pt x="198" y="84"/>
                  </a:cubicBezTo>
                  <a:cubicBezTo>
                    <a:pt x="87" y="84"/>
                    <a:pt x="87" y="84"/>
                    <a:pt x="87" y="84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59" y="56"/>
                    <a:pt x="59" y="56"/>
                    <a:pt x="59" y="56"/>
                  </a:cubicBezTo>
                  <a:lnTo>
                    <a:pt x="59" y="84"/>
                  </a:lnTo>
                  <a:close/>
                </a:path>
              </a:pathLst>
            </a:cu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62" name="Rectangle 723">
              <a:extLst>
                <a:ext uri="{FF2B5EF4-FFF2-40B4-BE49-F238E27FC236}">
                  <a16:creationId xmlns:a16="http://schemas.microsoft.com/office/drawing/2014/main" id="{FC397762-F928-4890-A545-A6D81CDE8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7400" y="4378326"/>
              <a:ext cx="53975" cy="107950"/>
            </a:xfrm>
            <a:prstGeom prst="rect">
              <a:avLst/>
            </a:pr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63" name="Rectangle 724">
              <a:extLst>
                <a:ext uri="{FF2B5EF4-FFF2-40B4-BE49-F238E27FC236}">
                  <a16:creationId xmlns:a16="http://schemas.microsoft.com/office/drawing/2014/main" id="{30F664EF-9C0C-4E1E-B151-7BD5ABA5E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5688" y="4378326"/>
              <a:ext cx="52388" cy="107950"/>
            </a:xfrm>
            <a:prstGeom prst="rect">
              <a:avLst/>
            </a:pr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64" name="Freeform 725">
              <a:extLst>
                <a:ext uri="{FF2B5EF4-FFF2-40B4-BE49-F238E27FC236}">
                  <a16:creationId xmlns:a16="http://schemas.microsoft.com/office/drawing/2014/main" id="{29596BC8-2568-45FF-AE01-E8513379D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75" y="4241801"/>
              <a:ext cx="73025" cy="28575"/>
            </a:xfrm>
            <a:custGeom>
              <a:avLst/>
              <a:gdLst>
                <a:gd name="T0" fmla="*/ 38 w 38"/>
                <a:gd name="T1" fmla="*/ 15 h 15"/>
                <a:gd name="T2" fmla="*/ 38 w 38"/>
                <a:gd name="T3" fmla="*/ 4 h 15"/>
                <a:gd name="T4" fmla="*/ 34 w 38"/>
                <a:gd name="T5" fmla="*/ 0 h 15"/>
                <a:gd name="T6" fmla="*/ 4 w 38"/>
                <a:gd name="T7" fmla="*/ 0 h 15"/>
                <a:gd name="T8" fmla="*/ 0 w 38"/>
                <a:gd name="T9" fmla="*/ 4 h 15"/>
                <a:gd name="T10" fmla="*/ 0 w 38"/>
                <a:gd name="T11" fmla="*/ 15 h 15"/>
                <a:gd name="T12" fmla="*/ 38 w 38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5">
                  <a:moveTo>
                    <a:pt x="38" y="15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8" y="2"/>
                    <a:pt x="36" y="0"/>
                    <a:pt x="3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lnTo>
                    <a:pt x="38" y="15"/>
                  </a:lnTo>
                  <a:close/>
                </a:path>
              </a:pathLst>
            </a:cu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65" name="Freeform 726">
              <a:extLst>
                <a:ext uri="{FF2B5EF4-FFF2-40B4-BE49-F238E27FC236}">
                  <a16:creationId xmlns:a16="http://schemas.microsoft.com/office/drawing/2014/main" id="{BEB8F3D8-BAEC-4AE0-8E05-B3CABFF12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6163" y="4241801"/>
              <a:ext cx="71438" cy="28575"/>
            </a:xfrm>
            <a:custGeom>
              <a:avLst/>
              <a:gdLst>
                <a:gd name="T0" fmla="*/ 37 w 37"/>
                <a:gd name="T1" fmla="*/ 15 h 15"/>
                <a:gd name="T2" fmla="*/ 37 w 37"/>
                <a:gd name="T3" fmla="*/ 4 h 15"/>
                <a:gd name="T4" fmla="*/ 33 w 37"/>
                <a:gd name="T5" fmla="*/ 0 h 15"/>
                <a:gd name="T6" fmla="*/ 4 w 37"/>
                <a:gd name="T7" fmla="*/ 0 h 15"/>
                <a:gd name="T8" fmla="*/ 0 w 37"/>
                <a:gd name="T9" fmla="*/ 4 h 15"/>
                <a:gd name="T10" fmla="*/ 0 w 37"/>
                <a:gd name="T11" fmla="*/ 15 h 15"/>
                <a:gd name="T12" fmla="*/ 37 w 37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5">
                  <a:moveTo>
                    <a:pt x="37" y="15"/>
                  </a:moveTo>
                  <a:cubicBezTo>
                    <a:pt x="37" y="4"/>
                    <a:pt x="37" y="4"/>
                    <a:pt x="37" y="4"/>
                  </a:cubicBezTo>
                  <a:cubicBezTo>
                    <a:pt x="37" y="2"/>
                    <a:pt x="35" y="0"/>
                    <a:pt x="3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lnTo>
                    <a:pt x="37" y="15"/>
                  </a:lnTo>
                  <a:close/>
                </a:path>
              </a:pathLst>
            </a:cu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66" name="Freeform 727">
              <a:extLst>
                <a:ext uri="{FF2B5EF4-FFF2-40B4-BE49-F238E27FC236}">
                  <a16:creationId xmlns:a16="http://schemas.microsoft.com/office/drawing/2014/main" id="{A05520EF-8BEA-46A0-900D-D475AC914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0100" y="4168776"/>
              <a:ext cx="295275" cy="73025"/>
            </a:xfrm>
            <a:custGeom>
              <a:avLst/>
              <a:gdLst>
                <a:gd name="T0" fmla="*/ 117 w 153"/>
                <a:gd name="T1" fmla="*/ 8 h 38"/>
                <a:gd name="T2" fmla="*/ 105 w 153"/>
                <a:gd name="T3" fmla="*/ 0 h 38"/>
                <a:gd name="T4" fmla="*/ 46 w 153"/>
                <a:gd name="T5" fmla="*/ 0 h 38"/>
                <a:gd name="T6" fmla="*/ 35 w 153"/>
                <a:gd name="T7" fmla="*/ 8 h 38"/>
                <a:gd name="T8" fmla="*/ 0 w 153"/>
                <a:gd name="T9" fmla="*/ 8 h 38"/>
                <a:gd name="T10" fmla="*/ 0 w 153"/>
                <a:gd name="T11" fmla="*/ 18 h 38"/>
                <a:gd name="T12" fmla="*/ 0 w 153"/>
                <a:gd name="T13" fmla="*/ 23 h 38"/>
                <a:gd name="T14" fmla="*/ 0 w 153"/>
                <a:gd name="T15" fmla="*/ 38 h 38"/>
                <a:gd name="T16" fmla="*/ 14 w 153"/>
                <a:gd name="T17" fmla="*/ 38 h 38"/>
                <a:gd name="T18" fmla="*/ 14 w 153"/>
                <a:gd name="T19" fmla="*/ 23 h 38"/>
                <a:gd name="T20" fmla="*/ 36 w 153"/>
                <a:gd name="T21" fmla="*/ 23 h 38"/>
                <a:gd name="T22" fmla="*/ 46 w 153"/>
                <a:gd name="T23" fmla="*/ 30 h 38"/>
                <a:gd name="T24" fmla="*/ 105 w 153"/>
                <a:gd name="T25" fmla="*/ 30 h 38"/>
                <a:gd name="T26" fmla="*/ 116 w 153"/>
                <a:gd name="T27" fmla="*/ 23 h 38"/>
                <a:gd name="T28" fmla="*/ 138 w 153"/>
                <a:gd name="T29" fmla="*/ 23 h 38"/>
                <a:gd name="T30" fmla="*/ 138 w 153"/>
                <a:gd name="T31" fmla="*/ 38 h 38"/>
                <a:gd name="T32" fmla="*/ 153 w 153"/>
                <a:gd name="T33" fmla="*/ 38 h 38"/>
                <a:gd name="T34" fmla="*/ 153 w 153"/>
                <a:gd name="T35" fmla="*/ 23 h 38"/>
                <a:gd name="T36" fmla="*/ 153 w 153"/>
                <a:gd name="T37" fmla="*/ 18 h 38"/>
                <a:gd name="T38" fmla="*/ 153 w 153"/>
                <a:gd name="T39" fmla="*/ 8 h 38"/>
                <a:gd name="T40" fmla="*/ 117 w 153"/>
                <a:gd name="T41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38">
                  <a:moveTo>
                    <a:pt x="117" y="8"/>
                  </a:moveTo>
                  <a:cubicBezTo>
                    <a:pt x="114" y="3"/>
                    <a:pt x="110" y="0"/>
                    <a:pt x="105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2" y="0"/>
                    <a:pt x="37" y="3"/>
                    <a:pt x="35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27"/>
                    <a:pt x="42" y="30"/>
                    <a:pt x="4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10" y="30"/>
                    <a:pt x="114" y="27"/>
                    <a:pt x="116" y="23"/>
                  </a:cubicBezTo>
                  <a:cubicBezTo>
                    <a:pt x="138" y="23"/>
                    <a:pt x="138" y="23"/>
                    <a:pt x="138" y="23"/>
                  </a:cubicBezTo>
                  <a:cubicBezTo>
                    <a:pt x="138" y="38"/>
                    <a:pt x="138" y="38"/>
                    <a:pt x="138" y="38"/>
                  </a:cubicBezTo>
                  <a:cubicBezTo>
                    <a:pt x="153" y="38"/>
                    <a:pt x="153" y="38"/>
                    <a:pt x="153" y="38"/>
                  </a:cubicBezTo>
                  <a:cubicBezTo>
                    <a:pt x="153" y="23"/>
                    <a:pt x="153" y="23"/>
                    <a:pt x="153" y="23"/>
                  </a:cubicBezTo>
                  <a:cubicBezTo>
                    <a:pt x="153" y="18"/>
                    <a:pt x="153" y="18"/>
                    <a:pt x="153" y="18"/>
                  </a:cubicBezTo>
                  <a:cubicBezTo>
                    <a:pt x="153" y="8"/>
                    <a:pt x="153" y="8"/>
                    <a:pt x="153" y="8"/>
                  </a:cubicBezTo>
                  <a:lnTo>
                    <a:pt x="117" y="8"/>
                  </a:lnTo>
                  <a:close/>
                </a:path>
              </a:pathLst>
            </a:cu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67" name="Freeform 728">
              <a:extLst>
                <a:ext uri="{FF2B5EF4-FFF2-40B4-BE49-F238E27FC236}">
                  <a16:creationId xmlns:a16="http://schemas.microsoft.com/office/drawing/2014/main" id="{E174E422-199E-486C-B2E4-A8E71A733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0" y="4354514"/>
              <a:ext cx="522288" cy="312738"/>
            </a:xfrm>
            <a:custGeom>
              <a:avLst/>
              <a:gdLst>
                <a:gd name="T0" fmla="*/ 237 w 270"/>
                <a:gd name="T1" fmla="*/ 163 h 163"/>
                <a:gd name="T2" fmla="*/ 254 w 270"/>
                <a:gd name="T3" fmla="*/ 163 h 163"/>
                <a:gd name="T4" fmla="*/ 270 w 270"/>
                <a:gd name="T5" fmla="*/ 144 h 163"/>
                <a:gd name="T6" fmla="*/ 270 w 270"/>
                <a:gd name="T7" fmla="*/ 0 h 163"/>
                <a:gd name="T8" fmla="*/ 218 w 270"/>
                <a:gd name="T9" fmla="*/ 41 h 163"/>
                <a:gd name="T10" fmla="*/ 218 w 270"/>
                <a:gd name="T11" fmla="*/ 69 h 163"/>
                <a:gd name="T12" fmla="*/ 191 w 270"/>
                <a:gd name="T13" fmla="*/ 69 h 163"/>
                <a:gd name="T14" fmla="*/ 191 w 270"/>
                <a:gd name="T15" fmla="*/ 41 h 163"/>
                <a:gd name="T16" fmla="*/ 80 w 270"/>
                <a:gd name="T17" fmla="*/ 41 h 163"/>
                <a:gd name="T18" fmla="*/ 80 w 270"/>
                <a:gd name="T19" fmla="*/ 69 h 163"/>
                <a:gd name="T20" fmla="*/ 52 w 270"/>
                <a:gd name="T21" fmla="*/ 69 h 163"/>
                <a:gd name="T22" fmla="*/ 52 w 270"/>
                <a:gd name="T23" fmla="*/ 41 h 163"/>
                <a:gd name="T24" fmla="*/ 0 w 270"/>
                <a:gd name="T25" fmla="*/ 0 h 163"/>
                <a:gd name="T26" fmla="*/ 0 w 270"/>
                <a:gd name="T27" fmla="*/ 144 h 163"/>
                <a:gd name="T28" fmla="*/ 16 w 270"/>
                <a:gd name="T29" fmla="*/ 163 h 163"/>
                <a:gd name="T30" fmla="*/ 204 w 270"/>
                <a:gd name="T31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0" h="163">
                  <a:moveTo>
                    <a:pt x="237" y="163"/>
                  </a:moveTo>
                  <a:cubicBezTo>
                    <a:pt x="254" y="163"/>
                    <a:pt x="254" y="163"/>
                    <a:pt x="254" y="163"/>
                  </a:cubicBezTo>
                  <a:cubicBezTo>
                    <a:pt x="263" y="163"/>
                    <a:pt x="270" y="154"/>
                    <a:pt x="270" y="144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218" y="41"/>
                    <a:pt x="218" y="41"/>
                    <a:pt x="218" y="41"/>
                  </a:cubicBezTo>
                  <a:cubicBezTo>
                    <a:pt x="218" y="69"/>
                    <a:pt x="218" y="69"/>
                    <a:pt x="218" y="69"/>
                  </a:cubicBezTo>
                  <a:cubicBezTo>
                    <a:pt x="191" y="69"/>
                    <a:pt x="191" y="69"/>
                    <a:pt x="191" y="69"/>
                  </a:cubicBezTo>
                  <a:cubicBezTo>
                    <a:pt x="191" y="41"/>
                    <a:pt x="191" y="41"/>
                    <a:pt x="191" y="41"/>
                  </a:cubicBezTo>
                  <a:cubicBezTo>
                    <a:pt x="80" y="41"/>
                    <a:pt x="80" y="41"/>
                    <a:pt x="80" y="41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54"/>
                    <a:pt x="7" y="163"/>
                    <a:pt x="16" y="163"/>
                  </a:cubicBezTo>
                  <a:cubicBezTo>
                    <a:pt x="204" y="163"/>
                    <a:pt x="204" y="163"/>
                    <a:pt x="204" y="163"/>
                  </a:cubicBezTo>
                </a:path>
              </a:pathLst>
            </a:custGeom>
            <a:noFill/>
            <a:ln w="19050" cap="rnd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BC45F168-5E91-45C3-8517-321E579BCE0A}"/>
              </a:ext>
            </a:extLst>
          </p:cNvPr>
          <p:cNvSpPr txBox="1"/>
          <p:nvPr/>
        </p:nvSpPr>
        <p:spPr>
          <a:xfrm>
            <a:off x="3593616" y="5241090"/>
            <a:ext cx="117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+mj-lt"/>
              </a:rPr>
              <a:t>Hardwork</a:t>
            </a:r>
            <a:r>
              <a:rPr lang="en-US" sz="1200" b="1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Enthusiast</a:t>
            </a:r>
            <a:endParaRPr lang="en-ID" sz="1200" dirty="0">
              <a:latin typeface="+mj-lt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10BDC3F-55EF-41EB-B55C-A2C016756FF1}"/>
              </a:ext>
            </a:extLst>
          </p:cNvPr>
          <p:cNvSpPr/>
          <p:nvPr/>
        </p:nvSpPr>
        <p:spPr>
          <a:xfrm>
            <a:off x="2273489" y="5360925"/>
            <a:ext cx="221995" cy="221995"/>
          </a:xfrm>
          <a:prstGeom prst="ellipse">
            <a:avLst/>
          </a:prstGeom>
          <a:noFill/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Freeform 5">
            <a:extLst>
              <a:ext uri="{FF2B5EF4-FFF2-40B4-BE49-F238E27FC236}">
                <a16:creationId xmlns:a16="http://schemas.microsoft.com/office/drawing/2014/main" id="{0B38040B-AD18-4FAD-8BF3-37E144B076B3}"/>
              </a:ext>
            </a:extLst>
          </p:cNvPr>
          <p:cNvSpPr>
            <a:spLocks/>
          </p:cNvSpPr>
          <p:nvPr/>
        </p:nvSpPr>
        <p:spPr bwMode="auto">
          <a:xfrm>
            <a:off x="2332257" y="5439382"/>
            <a:ext cx="104458" cy="65081"/>
          </a:xfrm>
          <a:custGeom>
            <a:avLst/>
            <a:gdLst>
              <a:gd name="T0" fmla="*/ 96 w 191"/>
              <a:gd name="T1" fmla="*/ 119 h 119"/>
              <a:gd name="T2" fmla="*/ 0 w 191"/>
              <a:gd name="T3" fmla="*/ 22 h 119"/>
              <a:gd name="T4" fmla="*/ 21 w 191"/>
              <a:gd name="T5" fmla="*/ 0 h 119"/>
              <a:gd name="T6" fmla="*/ 96 w 191"/>
              <a:gd name="T7" fmla="*/ 75 h 119"/>
              <a:gd name="T8" fmla="*/ 170 w 191"/>
              <a:gd name="T9" fmla="*/ 0 h 119"/>
              <a:gd name="T10" fmla="*/ 191 w 191"/>
              <a:gd name="T11" fmla="*/ 22 h 119"/>
              <a:gd name="T12" fmla="*/ 96 w 191"/>
              <a:gd name="T1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1" h="119">
                <a:moveTo>
                  <a:pt x="96" y="119"/>
                </a:moveTo>
                <a:lnTo>
                  <a:pt x="0" y="22"/>
                </a:lnTo>
                <a:lnTo>
                  <a:pt x="21" y="0"/>
                </a:lnTo>
                <a:lnTo>
                  <a:pt x="96" y="75"/>
                </a:lnTo>
                <a:lnTo>
                  <a:pt x="170" y="0"/>
                </a:lnTo>
                <a:lnTo>
                  <a:pt x="191" y="22"/>
                </a:lnTo>
                <a:lnTo>
                  <a:pt x="96" y="11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B752093-71F3-4DF5-BE70-34BD9379667B}"/>
              </a:ext>
            </a:extLst>
          </p:cNvPr>
          <p:cNvCxnSpPr>
            <a:cxnSpLocks/>
          </p:cNvCxnSpPr>
          <p:nvPr/>
        </p:nvCxnSpPr>
        <p:spPr>
          <a:xfrm>
            <a:off x="814010" y="4836829"/>
            <a:ext cx="3958213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D38FF9B-BC07-4B16-B291-2C76E0547AFB}"/>
              </a:ext>
            </a:extLst>
          </p:cNvPr>
          <p:cNvGrpSpPr/>
          <p:nvPr/>
        </p:nvGrpSpPr>
        <p:grpSpPr>
          <a:xfrm>
            <a:off x="11331357" y="554836"/>
            <a:ext cx="327817" cy="363230"/>
            <a:chOff x="981231" y="2566987"/>
            <a:chExt cx="514350" cy="569913"/>
          </a:xfrm>
        </p:grpSpPr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6BC2835C-27E5-40BF-AABE-4FA936F7C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19078E4E-0EFD-4822-A435-1DF4DDDA7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Freeform 10">
            <a:extLst>
              <a:ext uri="{FF2B5EF4-FFF2-40B4-BE49-F238E27FC236}">
                <a16:creationId xmlns:a16="http://schemas.microsoft.com/office/drawing/2014/main" id="{6FAD1E77-A207-4725-8B29-3B94D8A51CE9}"/>
              </a:ext>
            </a:extLst>
          </p:cNvPr>
          <p:cNvSpPr>
            <a:spLocks/>
          </p:cNvSpPr>
          <p:nvPr/>
        </p:nvSpPr>
        <p:spPr bwMode="auto">
          <a:xfrm>
            <a:off x="6069946" y="1569720"/>
            <a:ext cx="1709458" cy="2841183"/>
          </a:xfrm>
          <a:custGeom>
            <a:avLst/>
            <a:gdLst>
              <a:gd name="T0" fmla="*/ 0 w 216"/>
              <a:gd name="T1" fmla="*/ 136 h 359"/>
              <a:gd name="T2" fmla="*/ 216 w 216"/>
              <a:gd name="T3" fmla="*/ 0 h 359"/>
              <a:gd name="T4" fmla="*/ 216 w 216"/>
              <a:gd name="T5" fmla="*/ 223 h 359"/>
              <a:gd name="T6" fmla="*/ 0 w 216"/>
              <a:gd name="T7" fmla="*/ 359 h 359"/>
              <a:gd name="T8" fmla="*/ 0 w 216"/>
              <a:gd name="T9" fmla="*/ 136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359">
                <a:moveTo>
                  <a:pt x="0" y="136"/>
                </a:moveTo>
                <a:lnTo>
                  <a:pt x="216" y="0"/>
                </a:lnTo>
                <a:lnTo>
                  <a:pt x="216" y="223"/>
                </a:lnTo>
                <a:lnTo>
                  <a:pt x="0" y="359"/>
                </a:lnTo>
                <a:lnTo>
                  <a:pt x="0" y="1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26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E8D14B-3B06-4CFF-BC78-E5DBF76B89D9}"/>
              </a:ext>
            </a:extLst>
          </p:cNvPr>
          <p:cNvCxnSpPr>
            <a:cxnSpLocks/>
          </p:cNvCxnSpPr>
          <p:nvPr/>
        </p:nvCxnSpPr>
        <p:spPr>
          <a:xfrm>
            <a:off x="9340274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40B607F-E035-4CDD-BCCF-A10D58E5CE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1" r="35981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43C982-BF48-4B44-9906-4A45AAD30E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Company Missions</a:t>
            </a:r>
          </a:p>
        </p:txBody>
      </p:sp>
      <p:sp>
        <p:nvSpPr>
          <p:cNvPr id="25" name="Graphic 153" descr="Magnifying glass">
            <a:extLst>
              <a:ext uri="{FF2B5EF4-FFF2-40B4-BE49-F238E27FC236}">
                <a16:creationId xmlns:a16="http://schemas.microsoft.com/office/drawing/2014/main" id="{3AFA8EE2-4869-44FA-B65F-AFFB451854D7}"/>
              </a:ext>
            </a:extLst>
          </p:cNvPr>
          <p:cNvSpPr/>
          <p:nvPr/>
        </p:nvSpPr>
        <p:spPr>
          <a:xfrm>
            <a:off x="3761913" y="3153497"/>
            <a:ext cx="324312" cy="324312"/>
          </a:xfrm>
          <a:custGeom>
            <a:avLst/>
            <a:gdLst>
              <a:gd name="connsiteX0" fmla="*/ 244657 w 248156"/>
              <a:gd name="connsiteY0" fmla="*/ 213160 h 248156"/>
              <a:gd name="connsiteX1" fmla="*/ 204888 w 248156"/>
              <a:gd name="connsiteY1" fmla="*/ 173391 h 248156"/>
              <a:gd name="connsiteX2" fmla="*/ 185163 w 248156"/>
              <a:gd name="connsiteY2" fmla="*/ 167346 h 248156"/>
              <a:gd name="connsiteX3" fmla="*/ 171164 w 248156"/>
              <a:gd name="connsiteY3" fmla="*/ 153348 h 248156"/>
              <a:gd name="connsiteX4" fmla="*/ 190889 w 248156"/>
              <a:gd name="connsiteY4" fmla="*/ 95445 h 248156"/>
              <a:gd name="connsiteX5" fmla="*/ 95445 w 248156"/>
              <a:gd name="connsiteY5" fmla="*/ 0 h 248156"/>
              <a:gd name="connsiteX6" fmla="*/ 0 w 248156"/>
              <a:gd name="connsiteY6" fmla="*/ 95445 h 248156"/>
              <a:gd name="connsiteX7" fmla="*/ 95445 w 248156"/>
              <a:gd name="connsiteY7" fmla="*/ 190889 h 248156"/>
              <a:gd name="connsiteX8" fmla="*/ 153348 w 248156"/>
              <a:gd name="connsiteY8" fmla="*/ 171164 h 248156"/>
              <a:gd name="connsiteX9" fmla="*/ 167346 w 248156"/>
              <a:gd name="connsiteY9" fmla="*/ 185163 h 248156"/>
              <a:gd name="connsiteX10" fmla="*/ 173391 w 248156"/>
              <a:gd name="connsiteY10" fmla="*/ 204888 h 248156"/>
              <a:gd name="connsiteX11" fmla="*/ 213160 w 248156"/>
              <a:gd name="connsiteY11" fmla="*/ 244657 h 248156"/>
              <a:gd name="connsiteX12" fmla="*/ 229067 w 248156"/>
              <a:gd name="connsiteY12" fmla="*/ 251338 h 248156"/>
              <a:gd name="connsiteX13" fmla="*/ 244975 w 248156"/>
              <a:gd name="connsiteY13" fmla="*/ 244657 h 248156"/>
              <a:gd name="connsiteX14" fmla="*/ 244657 w 248156"/>
              <a:gd name="connsiteY14" fmla="*/ 213160 h 248156"/>
              <a:gd name="connsiteX15" fmla="*/ 95127 w 248156"/>
              <a:gd name="connsiteY15" fmla="*/ 171482 h 248156"/>
              <a:gd name="connsiteX16" fmla="*/ 18771 w 248156"/>
              <a:gd name="connsiteY16" fmla="*/ 95127 h 248156"/>
              <a:gd name="connsiteX17" fmla="*/ 95127 w 248156"/>
              <a:gd name="connsiteY17" fmla="*/ 18771 h 248156"/>
              <a:gd name="connsiteX18" fmla="*/ 171482 w 248156"/>
              <a:gd name="connsiteY18" fmla="*/ 95127 h 248156"/>
              <a:gd name="connsiteX19" fmla="*/ 95127 w 248156"/>
              <a:gd name="connsiteY19" fmla="*/ 171482 h 24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8156" h="248156">
                <a:moveTo>
                  <a:pt x="244657" y="213160"/>
                </a:moveTo>
                <a:lnTo>
                  <a:pt x="204888" y="173391"/>
                </a:lnTo>
                <a:cubicBezTo>
                  <a:pt x="199479" y="167983"/>
                  <a:pt x="192162" y="166074"/>
                  <a:pt x="185163" y="167346"/>
                </a:cubicBezTo>
                <a:lnTo>
                  <a:pt x="171164" y="153348"/>
                </a:lnTo>
                <a:cubicBezTo>
                  <a:pt x="183572" y="137440"/>
                  <a:pt x="190889" y="117079"/>
                  <a:pt x="190889" y="95445"/>
                </a:cubicBezTo>
                <a:cubicBezTo>
                  <a:pt x="190889" y="42950"/>
                  <a:pt x="147939" y="0"/>
                  <a:pt x="95445" y="0"/>
                </a:cubicBezTo>
                <a:cubicBezTo>
                  <a:pt x="42950" y="0"/>
                  <a:pt x="0" y="42950"/>
                  <a:pt x="0" y="95445"/>
                </a:cubicBezTo>
                <a:cubicBezTo>
                  <a:pt x="0" y="147939"/>
                  <a:pt x="42950" y="190889"/>
                  <a:pt x="95445" y="190889"/>
                </a:cubicBezTo>
                <a:cubicBezTo>
                  <a:pt x="117079" y="190889"/>
                  <a:pt x="137122" y="183572"/>
                  <a:pt x="153348" y="171164"/>
                </a:cubicBezTo>
                <a:lnTo>
                  <a:pt x="167346" y="185163"/>
                </a:lnTo>
                <a:cubicBezTo>
                  <a:pt x="166074" y="192162"/>
                  <a:pt x="167983" y="199479"/>
                  <a:pt x="173391" y="204888"/>
                </a:cubicBezTo>
                <a:lnTo>
                  <a:pt x="213160" y="244657"/>
                </a:lnTo>
                <a:cubicBezTo>
                  <a:pt x="217614" y="249111"/>
                  <a:pt x="223341" y="251338"/>
                  <a:pt x="229067" y="251338"/>
                </a:cubicBezTo>
                <a:cubicBezTo>
                  <a:pt x="234794" y="251338"/>
                  <a:pt x="240521" y="249111"/>
                  <a:pt x="244975" y="244657"/>
                </a:cubicBezTo>
                <a:cubicBezTo>
                  <a:pt x="253247" y="235748"/>
                  <a:pt x="253247" y="221750"/>
                  <a:pt x="244657" y="213160"/>
                </a:cubicBezTo>
                <a:close/>
                <a:moveTo>
                  <a:pt x="95127" y="171482"/>
                </a:moveTo>
                <a:cubicBezTo>
                  <a:pt x="53131" y="171482"/>
                  <a:pt x="18771" y="137122"/>
                  <a:pt x="18771" y="95127"/>
                </a:cubicBezTo>
                <a:cubicBezTo>
                  <a:pt x="18771" y="53131"/>
                  <a:pt x="53131" y="18771"/>
                  <a:pt x="95127" y="18771"/>
                </a:cubicBezTo>
                <a:cubicBezTo>
                  <a:pt x="137122" y="18771"/>
                  <a:pt x="171482" y="53131"/>
                  <a:pt x="171482" y="95127"/>
                </a:cubicBezTo>
                <a:cubicBezTo>
                  <a:pt x="171482" y="137122"/>
                  <a:pt x="137122" y="171482"/>
                  <a:pt x="95127" y="17148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DD7086-5558-4399-BCD0-79C78B967988}"/>
              </a:ext>
            </a:extLst>
          </p:cNvPr>
          <p:cNvGrpSpPr/>
          <p:nvPr/>
        </p:nvGrpSpPr>
        <p:grpSpPr>
          <a:xfrm>
            <a:off x="3815777" y="1516972"/>
            <a:ext cx="216584" cy="349867"/>
            <a:chOff x="7437517" y="1734968"/>
            <a:chExt cx="165437" cy="267245"/>
          </a:xfr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97E3562-9B82-4197-9E86-47DC89DCB9DD}"/>
                </a:ext>
              </a:extLst>
            </p:cNvPr>
            <p:cNvSpPr/>
            <p:nvPr/>
          </p:nvSpPr>
          <p:spPr>
            <a:xfrm>
              <a:off x="7478876" y="1919494"/>
              <a:ext cx="82719" cy="19089"/>
            </a:xfrm>
            <a:custGeom>
              <a:avLst/>
              <a:gdLst>
                <a:gd name="connsiteX0" fmla="*/ 9544 w 82718"/>
                <a:gd name="connsiteY0" fmla="*/ 0 h 19088"/>
                <a:gd name="connsiteX1" fmla="*/ 73174 w 82718"/>
                <a:gd name="connsiteY1" fmla="*/ 0 h 19088"/>
                <a:gd name="connsiteX2" fmla="*/ 82719 w 82718"/>
                <a:gd name="connsiteY2" fmla="*/ 9544 h 19088"/>
                <a:gd name="connsiteX3" fmla="*/ 73174 w 82718"/>
                <a:gd name="connsiteY3" fmla="*/ 19089 h 19088"/>
                <a:gd name="connsiteX4" fmla="*/ 9544 w 82718"/>
                <a:gd name="connsiteY4" fmla="*/ 19089 h 19088"/>
                <a:gd name="connsiteX5" fmla="*/ 0 w 82718"/>
                <a:gd name="connsiteY5" fmla="*/ 9544 h 19088"/>
                <a:gd name="connsiteX6" fmla="*/ 9544 w 82718"/>
                <a:gd name="connsiteY6" fmla="*/ 0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18" h="19088">
                  <a:moveTo>
                    <a:pt x="9544" y="0"/>
                  </a:moveTo>
                  <a:lnTo>
                    <a:pt x="73174" y="0"/>
                  </a:lnTo>
                  <a:cubicBezTo>
                    <a:pt x="78583" y="0"/>
                    <a:pt x="82719" y="4136"/>
                    <a:pt x="82719" y="9544"/>
                  </a:cubicBezTo>
                  <a:cubicBezTo>
                    <a:pt x="82719" y="14953"/>
                    <a:pt x="78583" y="19089"/>
                    <a:pt x="73174" y="19089"/>
                  </a:cubicBezTo>
                  <a:lnTo>
                    <a:pt x="9544" y="19089"/>
                  </a:lnTo>
                  <a:cubicBezTo>
                    <a:pt x="4136" y="19089"/>
                    <a:pt x="0" y="14953"/>
                    <a:pt x="0" y="9544"/>
                  </a:cubicBezTo>
                  <a:cubicBezTo>
                    <a:pt x="0" y="4136"/>
                    <a:pt x="4136" y="0"/>
                    <a:pt x="9544" y="0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BE048A-CD1A-41A6-890C-B2EE4D30FB05}"/>
                </a:ext>
              </a:extLst>
            </p:cNvPr>
            <p:cNvSpPr/>
            <p:nvPr/>
          </p:nvSpPr>
          <p:spPr>
            <a:xfrm>
              <a:off x="7478876" y="1951309"/>
              <a:ext cx="82719" cy="19089"/>
            </a:xfrm>
            <a:custGeom>
              <a:avLst/>
              <a:gdLst>
                <a:gd name="connsiteX0" fmla="*/ 9544 w 82718"/>
                <a:gd name="connsiteY0" fmla="*/ 0 h 19088"/>
                <a:gd name="connsiteX1" fmla="*/ 73174 w 82718"/>
                <a:gd name="connsiteY1" fmla="*/ 0 h 19088"/>
                <a:gd name="connsiteX2" fmla="*/ 82719 w 82718"/>
                <a:gd name="connsiteY2" fmla="*/ 9544 h 19088"/>
                <a:gd name="connsiteX3" fmla="*/ 73174 w 82718"/>
                <a:gd name="connsiteY3" fmla="*/ 19089 h 19088"/>
                <a:gd name="connsiteX4" fmla="*/ 9544 w 82718"/>
                <a:gd name="connsiteY4" fmla="*/ 19089 h 19088"/>
                <a:gd name="connsiteX5" fmla="*/ 0 w 82718"/>
                <a:gd name="connsiteY5" fmla="*/ 9544 h 19088"/>
                <a:gd name="connsiteX6" fmla="*/ 9544 w 82718"/>
                <a:gd name="connsiteY6" fmla="*/ 0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18" h="19088">
                  <a:moveTo>
                    <a:pt x="9544" y="0"/>
                  </a:moveTo>
                  <a:lnTo>
                    <a:pt x="73174" y="0"/>
                  </a:lnTo>
                  <a:cubicBezTo>
                    <a:pt x="78583" y="0"/>
                    <a:pt x="82719" y="4136"/>
                    <a:pt x="82719" y="9544"/>
                  </a:cubicBezTo>
                  <a:cubicBezTo>
                    <a:pt x="82719" y="14953"/>
                    <a:pt x="78583" y="19089"/>
                    <a:pt x="73174" y="19089"/>
                  </a:cubicBezTo>
                  <a:lnTo>
                    <a:pt x="9544" y="19089"/>
                  </a:lnTo>
                  <a:cubicBezTo>
                    <a:pt x="4136" y="19089"/>
                    <a:pt x="0" y="14953"/>
                    <a:pt x="0" y="9544"/>
                  </a:cubicBezTo>
                  <a:cubicBezTo>
                    <a:pt x="0" y="4136"/>
                    <a:pt x="4136" y="0"/>
                    <a:pt x="9544" y="0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4A95C81-BCE6-4C39-87FE-82A6E2B21F0E}"/>
                </a:ext>
              </a:extLst>
            </p:cNvPr>
            <p:cNvSpPr/>
            <p:nvPr/>
          </p:nvSpPr>
          <p:spPr>
            <a:xfrm>
              <a:off x="7499556" y="1983124"/>
              <a:ext cx="41359" cy="19089"/>
            </a:xfrm>
            <a:custGeom>
              <a:avLst/>
              <a:gdLst>
                <a:gd name="connsiteX0" fmla="*/ 0 w 41359"/>
                <a:gd name="connsiteY0" fmla="*/ 0 h 19088"/>
                <a:gd name="connsiteX1" fmla="*/ 20680 w 41359"/>
                <a:gd name="connsiteY1" fmla="*/ 19089 h 19088"/>
                <a:gd name="connsiteX2" fmla="*/ 41359 w 41359"/>
                <a:gd name="connsiteY2" fmla="*/ 0 h 19088"/>
                <a:gd name="connsiteX3" fmla="*/ 0 w 41359"/>
                <a:gd name="connsiteY3" fmla="*/ 0 h 1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359" h="19088">
                  <a:moveTo>
                    <a:pt x="0" y="0"/>
                  </a:moveTo>
                  <a:cubicBezTo>
                    <a:pt x="954" y="10817"/>
                    <a:pt x="9863" y="19089"/>
                    <a:pt x="20680" y="19089"/>
                  </a:cubicBezTo>
                  <a:cubicBezTo>
                    <a:pt x="31497" y="19089"/>
                    <a:pt x="40405" y="10817"/>
                    <a:pt x="4135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368313B-0A04-4A9E-8D75-FEA0FC6C26A9}"/>
                </a:ext>
              </a:extLst>
            </p:cNvPr>
            <p:cNvSpPr/>
            <p:nvPr/>
          </p:nvSpPr>
          <p:spPr>
            <a:xfrm>
              <a:off x="7437517" y="1734968"/>
              <a:ext cx="165437" cy="171800"/>
            </a:xfrm>
            <a:custGeom>
              <a:avLst/>
              <a:gdLst>
                <a:gd name="connsiteX0" fmla="*/ 82719 w 165437"/>
                <a:gd name="connsiteY0" fmla="*/ 0 h 171800"/>
                <a:gd name="connsiteX1" fmla="*/ 82719 w 165437"/>
                <a:gd name="connsiteY1" fmla="*/ 0 h 171800"/>
                <a:gd name="connsiteX2" fmla="*/ 82719 w 165437"/>
                <a:gd name="connsiteY2" fmla="*/ 0 h 171800"/>
                <a:gd name="connsiteX3" fmla="*/ 0 w 165437"/>
                <a:gd name="connsiteY3" fmla="*/ 81764 h 171800"/>
                <a:gd name="connsiteX4" fmla="*/ 0 w 165437"/>
                <a:gd name="connsiteY4" fmla="*/ 84628 h 171800"/>
                <a:gd name="connsiteX5" fmla="*/ 5727 w 165437"/>
                <a:gd name="connsiteY5" fmla="*/ 113261 h 171800"/>
                <a:gd name="connsiteX6" fmla="*/ 20043 w 165437"/>
                <a:gd name="connsiteY6" fmla="*/ 136804 h 171800"/>
                <a:gd name="connsiteX7" fmla="*/ 39450 w 165437"/>
                <a:gd name="connsiteY7" fmla="*/ 168301 h 171800"/>
                <a:gd name="connsiteX8" fmla="*/ 45177 w 165437"/>
                <a:gd name="connsiteY8" fmla="*/ 171800 h 171800"/>
                <a:gd name="connsiteX9" fmla="*/ 120260 w 165437"/>
                <a:gd name="connsiteY9" fmla="*/ 171800 h 171800"/>
                <a:gd name="connsiteX10" fmla="*/ 125987 w 165437"/>
                <a:gd name="connsiteY10" fmla="*/ 168301 h 171800"/>
                <a:gd name="connsiteX11" fmla="*/ 145394 w 165437"/>
                <a:gd name="connsiteY11" fmla="*/ 136804 h 171800"/>
                <a:gd name="connsiteX12" fmla="*/ 159711 w 165437"/>
                <a:gd name="connsiteY12" fmla="*/ 113261 h 171800"/>
                <a:gd name="connsiteX13" fmla="*/ 165437 w 165437"/>
                <a:gd name="connsiteY13" fmla="*/ 84628 h 171800"/>
                <a:gd name="connsiteX14" fmla="*/ 165437 w 165437"/>
                <a:gd name="connsiteY14" fmla="*/ 81764 h 171800"/>
                <a:gd name="connsiteX15" fmla="*/ 82719 w 165437"/>
                <a:gd name="connsiteY15" fmla="*/ 0 h 171800"/>
                <a:gd name="connsiteX16" fmla="*/ 146349 w 165437"/>
                <a:gd name="connsiteY16" fmla="*/ 84309 h 171800"/>
                <a:gd name="connsiteX17" fmla="*/ 141894 w 165437"/>
                <a:gd name="connsiteY17" fmla="*/ 106580 h 171800"/>
                <a:gd name="connsiteX18" fmla="*/ 131077 w 165437"/>
                <a:gd name="connsiteY18" fmla="*/ 124078 h 171800"/>
                <a:gd name="connsiteX19" fmla="*/ 112625 w 165437"/>
                <a:gd name="connsiteY19" fmla="*/ 152712 h 171800"/>
                <a:gd name="connsiteX20" fmla="*/ 82719 w 165437"/>
                <a:gd name="connsiteY20" fmla="*/ 152712 h 171800"/>
                <a:gd name="connsiteX21" fmla="*/ 53131 w 165437"/>
                <a:gd name="connsiteY21" fmla="*/ 152712 h 171800"/>
                <a:gd name="connsiteX22" fmla="*/ 34678 w 165437"/>
                <a:gd name="connsiteY22" fmla="*/ 124078 h 171800"/>
                <a:gd name="connsiteX23" fmla="*/ 23861 w 165437"/>
                <a:gd name="connsiteY23" fmla="*/ 106580 h 171800"/>
                <a:gd name="connsiteX24" fmla="*/ 19407 w 165437"/>
                <a:gd name="connsiteY24" fmla="*/ 84309 h 171800"/>
                <a:gd name="connsiteX25" fmla="*/ 19407 w 165437"/>
                <a:gd name="connsiteY25" fmla="*/ 81764 h 171800"/>
                <a:gd name="connsiteX26" fmla="*/ 83037 w 165437"/>
                <a:gd name="connsiteY26" fmla="*/ 18771 h 171800"/>
                <a:gd name="connsiteX27" fmla="*/ 83037 w 165437"/>
                <a:gd name="connsiteY27" fmla="*/ 18771 h 171800"/>
                <a:gd name="connsiteX28" fmla="*/ 83037 w 165437"/>
                <a:gd name="connsiteY28" fmla="*/ 18771 h 171800"/>
                <a:gd name="connsiteX29" fmla="*/ 83037 w 165437"/>
                <a:gd name="connsiteY29" fmla="*/ 18771 h 171800"/>
                <a:gd name="connsiteX30" fmla="*/ 83037 w 165437"/>
                <a:gd name="connsiteY30" fmla="*/ 18771 h 171800"/>
                <a:gd name="connsiteX31" fmla="*/ 83037 w 165437"/>
                <a:gd name="connsiteY31" fmla="*/ 18771 h 171800"/>
                <a:gd name="connsiteX32" fmla="*/ 83037 w 165437"/>
                <a:gd name="connsiteY32" fmla="*/ 18771 h 171800"/>
                <a:gd name="connsiteX33" fmla="*/ 146667 w 165437"/>
                <a:gd name="connsiteY33" fmla="*/ 81764 h 171800"/>
                <a:gd name="connsiteX34" fmla="*/ 146667 w 165437"/>
                <a:gd name="connsiteY34" fmla="*/ 84309 h 1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5437" h="171800">
                  <a:moveTo>
                    <a:pt x="82719" y="0"/>
                  </a:moveTo>
                  <a:cubicBezTo>
                    <a:pt x="82719" y="0"/>
                    <a:pt x="82719" y="0"/>
                    <a:pt x="82719" y="0"/>
                  </a:cubicBezTo>
                  <a:cubicBezTo>
                    <a:pt x="82719" y="0"/>
                    <a:pt x="82719" y="0"/>
                    <a:pt x="82719" y="0"/>
                  </a:cubicBezTo>
                  <a:cubicBezTo>
                    <a:pt x="37542" y="318"/>
                    <a:pt x="954" y="36587"/>
                    <a:pt x="0" y="81764"/>
                  </a:cubicBezTo>
                  <a:lnTo>
                    <a:pt x="0" y="84628"/>
                  </a:lnTo>
                  <a:cubicBezTo>
                    <a:pt x="318" y="94490"/>
                    <a:pt x="2227" y="104035"/>
                    <a:pt x="5727" y="113261"/>
                  </a:cubicBezTo>
                  <a:cubicBezTo>
                    <a:pt x="9226" y="121851"/>
                    <a:pt x="13999" y="129805"/>
                    <a:pt x="20043" y="136804"/>
                  </a:cubicBezTo>
                  <a:cubicBezTo>
                    <a:pt x="27679" y="145076"/>
                    <a:pt x="35951" y="161302"/>
                    <a:pt x="39450" y="168301"/>
                  </a:cubicBezTo>
                  <a:cubicBezTo>
                    <a:pt x="40405" y="170528"/>
                    <a:pt x="42632" y="171800"/>
                    <a:pt x="45177" y="171800"/>
                  </a:cubicBezTo>
                  <a:lnTo>
                    <a:pt x="120260" y="171800"/>
                  </a:lnTo>
                  <a:cubicBezTo>
                    <a:pt x="122805" y="171800"/>
                    <a:pt x="125033" y="170528"/>
                    <a:pt x="125987" y="168301"/>
                  </a:cubicBezTo>
                  <a:cubicBezTo>
                    <a:pt x="129487" y="161302"/>
                    <a:pt x="137759" y="145076"/>
                    <a:pt x="145394" y="136804"/>
                  </a:cubicBezTo>
                  <a:cubicBezTo>
                    <a:pt x="151439" y="129805"/>
                    <a:pt x="156529" y="121851"/>
                    <a:pt x="159711" y="113261"/>
                  </a:cubicBezTo>
                  <a:cubicBezTo>
                    <a:pt x="163210" y="104035"/>
                    <a:pt x="165119" y="94490"/>
                    <a:pt x="165437" y="84628"/>
                  </a:cubicBezTo>
                  <a:lnTo>
                    <a:pt x="165437" y="81764"/>
                  </a:lnTo>
                  <a:cubicBezTo>
                    <a:pt x="164483" y="36587"/>
                    <a:pt x="127896" y="318"/>
                    <a:pt x="82719" y="0"/>
                  </a:cubicBezTo>
                  <a:close/>
                  <a:moveTo>
                    <a:pt x="146349" y="84309"/>
                  </a:moveTo>
                  <a:cubicBezTo>
                    <a:pt x="146030" y="91945"/>
                    <a:pt x="144440" y="99581"/>
                    <a:pt x="141894" y="106580"/>
                  </a:cubicBezTo>
                  <a:cubicBezTo>
                    <a:pt x="139349" y="112943"/>
                    <a:pt x="135850" y="118988"/>
                    <a:pt x="131077" y="124078"/>
                  </a:cubicBezTo>
                  <a:cubicBezTo>
                    <a:pt x="123760" y="132986"/>
                    <a:pt x="117397" y="142531"/>
                    <a:pt x="112625" y="152712"/>
                  </a:cubicBezTo>
                  <a:lnTo>
                    <a:pt x="82719" y="152712"/>
                  </a:lnTo>
                  <a:lnTo>
                    <a:pt x="53131" y="152712"/>
                  </a:lnTo>
                  <a:cubicBezTo>
                    <a:pt x="48040" y="142531"/>
                    <a:pt x="41678" y="132986"/>
                    <a:pt x="34678" y="124078"/>
                  </a:cubicBezTo>
                  <a:cubicBezTo>
                    <a:pt x="30224" y="118988"/>
                    <a:pt x="26406" y="112943"/>
                    <a:pt x="23861" y="106580"/>
                  </a:cubicBezTo>
                  <a:cubicBezTo>
                    <a:pt x="20998" y="99581"/>
                    <a:pt x="19725" y="91945"/>
                    <a:pt x="19407" y="84309"/>
                  </a:cubicBezTo>
                  <a:lnTo>
                    <a:pt x="19407" y="81764"/>
                  </a:lnTo>
                  <a:cubicBezTo>
                    <a:pt x="20043" y="47086"/>
                    <a:pt x="48359" y="19089"/>
                    <a:pt x="83037" y="18771"/>
                  </a:cubicBezTo>
                  <a:lnTo>
                    <a:pt x="83037" y="18771"/>
                  </a:lnTo>
                  <a:lnTo>
                    <a:pt x="83037" y="18771"/>
                  </a:lnTo>
                  <a:cubicBezTo>
                    <a:pt x="83037" y="18771"/>
                    <a:pt x="83037" y="18771"/>
                    <a:pt x="83037" y="18771"/>
                  </a:cubicBezTo>
                  <a:cubicBezTo>
                    <a:pt x="83037" y="18771"/>
                    <a:pt x="83037" y="18771"/>
                    <a:pt x="83037" y="18771"/>
                  </a:cubicBezTo>
                  <a:lnTo>
                    <a:pt x="83037" y="18771"/>
                  </a:lnTo>
                  <a:lnTo>
                    <a:pt x="83037" y="18771"/>
                  </a:lnTo>
                  <a:cubicBezTo>
                    <a:pt x="117715" y="19089"/>
                    <a:pt x="146030" y="46768"/>
                    <a:pt x="146667" y="81764"/>
                  </a:cubicBezTo>
                  <a:lnTo>
                    <a:pt x="146667" y="84309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6F0F580-FD23-4286-BD0B-FF20DB23A642}"/>
              </a:ext>
            </a:extLst>
          </p:cNvPr>
          <p:cNvSpPr txBox="1"/>
          <p:nvPr/>
        </p:nvSpPr>
        <p:spPr>
          <a:xfrm>
            <a:off x="4323201" y="1511415"/>
            <a:ext cx="4504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Best solution for financial problem</a:t>
            </a:r>
            <a:endParaRPr lang="en-ID" sz="1600" b="1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482176-0930-4FD2-8471-1511E9EE6932}"/>
              </a:ext>
            </a:extLst>
          </p:cNvPr>
          <p:cNvSpPr txBox="1"/>
          <p:nvPr/>
        </p:nvSpPr>
        <p:spPr>
          <a:xfrm>
            <a:off x="4323201" y="1876626"/>
            <a:ext cx="5895672" cy="7630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/>
              <a:t>A wonderful serenity has taken possession of my entire soul, like these sweet mornings of spring which I enjoy with my whole heart. I am alone, and feel the charm of existence in this spot, which was created for the bliss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E575B6-9A44-4870-9227-46F66A35E880}"/>
              </a:ext>
            </a:extLst>
          </p:cNvPr>
          <p:cNvCxnSpPr>
            <a:cxnSpLocks/>
          </p:cNvCxnSpPr>
          <p:nvPr/>
        </p:nvCxnSpPr>
        <p:spPr>
          <a:xfrm>
            <a:off x="3814298" y="2915666"/>
            <a:ext cx="7416271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2F25430E-09A3-4F30-91BF-8C28C088742E}"/>
              </a:ext>
            </a:extLst>
          </p:cNvPr>
          <p:cNvSpPr/>
          <p:nvPr/>
        </p:nvSpPr>
        <p:spPr>
          <a:xfrm>
            <a:off x="11378781" y="2807053"/>
            <a:ext cx="221995" cy="221995"/>
          </a:xfrm>
          <a:prstGeom prst="ellipse">
            <a:avLst/>
          </a:prstGeom>
          <a:noFill/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3CAA198B-3C22-4068-A38F-559544EAE18D}"/>
              </a:ext>
            </a:extLst>
          </p:cNvPr>
          <p:cNvSpPr>
            <a:spLocks/>
          </p:cNvSpPr>
          <p:nvPr/>
        </p:nvSpPr>
        <p:spPr bwMode="auto">
          <a:xfrm>
            <a:off x="11437549" y="2892653"/>
            <a:ext cx="104458" cy="65081"/>
          </a:xfrm>
          <a:custGeom>
            <a:avLst/>
            <a:gdLst>
              <a:gd name="T0" fmla="*/ 96 w 191"/>
              <a:gd name="T1" fmla="*/ 119 h 119"/>
              <a:gd name="T2" fmla="*/ 0 w 191"/>
              <a:gd name="T3" fmla="*/ 22 h 119"/>
              <a:gd name="T4" fmla="*/ 21 w 191"/>
              <a:gd name="T5" fmla="*/ 0 h 119"/>
              <a:gd name="T6" fmla="*/ 96 w 191"/>
              <a:gd name="T7" fmla="*/ 75 h 119"/>
              <a:gd name="T8" fmla="*/ 170 w 191"/>
              <a:gd name="T9" fmla="*/ 0 h 119"/>
              <a:gd name="T10" fmla="*/ 191 w 191"/>
              <a:gd name="T11" fmla="*/ 22 h 119"/>
              <a:gd name="T12" fmla="*/ 96 w 191"/>
              <a:gd name="T1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1" h="119">
                <a:moveTo>
                  <a:pt x="96" y="119"/>
                </a:moveTo>
                <a:lnTo>
                  <a:pt x="0" y="22"/>
                </a:lnTo>
                <a:lnTo>
                  <a:pt x="21" y="0"/>
                </a:lnTo>
                <a:lnTo>
                  <a:pt x="96" y="75"/>
                </a:lnTo>
                <a:lnTo>
                  <a:pt x="170" y="0"/>
                </a:lnTo>
                <a:lnTo>
                  <a:pt x="191" y="22"/>
                </a:lnTo>
                <a:lnTo>
                  <a:pt x="96" y="11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FB24D4-A3C2-4BEA-AC76-015C5B1ACF8B}"/>
              </a:ext>
            </a:extLst>
          </p:cNvPr>
          <p:cNvSpPr txBox="1"/>
          <p:nvPr/>
        </p:nvSpPr>
        <p:spPr>
          <a:xfrm>
            <a:off x="4323201" y="3152748"/>
            <a:ext cx="3782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Creative proposal marketing</a:t>
            </a:r>
            <a:endParaRPr lang="en-ID" sz="1600" b="1" dirty="0"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994696-AEB3-4D9D-8230-B23843EB8EB3}"/>
              </a:ext>
            </a:extLst>
          </p:cNvPr>
          <p:cNvSpPr txBox="1"/>
          <p:nvPr/>
        </p:nvSpPr>
        <p:spPr>
          <a:xfrm>
            <a:off x="4323201" y="3517959"/>
            <a:ext cx="5895672" cy="7630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/>
              <a:t>A wonderful serenity has taken possession of my entire soul, like these sweet mornings of spring which I enjoy with my whole heart. I am alone, and feel the charm of existence in this spot, which was created for the bliss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36E1862-7FE2-4885-B751-7A982243CD37}"/>
              </a:ext>
            </a:extLst>
          </p:cNvPr>
          <p:cNvCxnSpPr>
            <a:cxnSpLocks/>
          </p:cNvCxnSpPr>
          <p:nvPr/>
        </p:nvCxnSpPr>
        <p:spPr>
          <a:xfrm>
            <a:off x="3814298" y="4556999"/>
            <a:ext cx="7416271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2F98682B-AFD4-45E1-94E3-6EE49612879E}"/>
              </a:ext>
            </a:extLst>
          </p:cNvPr>
          <p:cNvSpPr/>
          <p:nvPr/>
        </p:nvSpPr>
        <p:spPr>
          <a:xfrm>
            <a:off x="11378781" y="4448386"/>
            <a:ext cx="221995" cy="221995"/>
          </a:xfrm>
          <a:prstGeom prst="ellipse">
            <a:avLst/>
          </a:prstGeom>
          <a:noFill/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F5EB4CA7-128E-49C1-AE9F-9109C6DBF7EC}"/>
              </a:ext>
            </a:extLst>
          </p:cNvPr>
          <p:cNvSpPr>
            <a:spLocks/>
          </p:cNvSpPr>
          <p:nvPr/>
        </p:nvSpPr>
        <p:spPr bwMode="auto">
          <a:xfrm>
            <a:off x="11437549" y="4533986"/>
            <a:ext cx="104458" cy="65081"/>
          </a:xfrm>
          <a:custGeom>
            <a:avLst/>
            <a:gdLst>
              <a:gd name="T0" fmla="*/ 96 w 191"/>
              <a:gd name="T1" fmla="*/ 119 h 119"/>
              <a:gd name="T2" fmla="*/ 0 w 191"/>
              <a:gd name="T3" fmla="*/ 22 h 119"/>
              <a:gd name="T4" fmla="*/ 21 w 191"/>
              <a:gd name="T5" fmla="*/ 0 h 119"/>
              <a:gd name="T6" fmla="*/ 96 w 191"/>
              <a:gd name="T7" fmla="*/ 75 h 119"/>
              <a:gd name="T8" fmla="*/ 170 w 191"/>
              <a:gd name="T9" fmla="*/ 0 h 119"/>
              <a:gd name="T10" fmla="*/ 191 w 191"/>
              <a:gd name="T11" fmla="*/ 22 h 119"/>
              <a:gd name="T12" fmla="*/ 96 w 191"/>
              <a:gd name="T1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1" h="119">
                <a:moveTo>
                  <a:pt x="96" y="119"/>
                </a:moveTo>
                <a:lnTo>
                  <a:pt x="0" y="22"/>
                </a:lnTo>
                <a:lnTo>
                  <a:pt x="21" y="0"/>
                </a:lnTo>
                <a:lnTo>
                  <a:pt x="96" y="75"/>
                </a:lnTo>
                <a:lnTo>
                  <a:pt x="170" y="0"/>
                </a:lnTo>
                <a:lnTo>
                  <a:pt x="191" y="22"/>
                </a:lnTo>
                <a:lnTo>
                  <a:pt x="96" y="11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AFE6D6-AE4C-4D2E-A508-45DADD7E485E}"/>
              </a:ext>
            </a:extLst>
          </p:cNvPr>
          <p:cNvSpPr txBox="1"/>
          <p:nvPr/>
        </p:nvSpPr>
        <p:spPr>
          <a:xfrm>
            <a:off x="4323201" y="4794081"/>
            <a:ext cx="5100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Great time and schedule marketing</a:t>
            </a:r>
            <a:endParaRPr lang="en-ID" sz="1600" b="1" dirty="0"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93F512-F137-42F2-A96A-9DCECB662587}"/>
              </a:ext>
            </a:extLst>
          </p:cNvPr>
          <p:cNvSpPr txBox="1"/>
          <p:nvPr/>
        </p:nvSpPr>
        <p:spPr>
          <a:xfrm>
            <a:off x="4323201" y="5159292"/>
            <a:ext cx="5895672" cy="7630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/>
              <a:t>A wonderful serenity has taken possession of my entire soul, like these sweet mornings of spring which I enjoy with my whole heart. I am alone, and feel the charm of existence in this spot, which was created for the bliss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38D18C0-BBCC-4AE2-8BAF-E7C33ED0DB3C}"/>
              </a:ext>
            </a:extLst>
          </p:cNvPr>
          <p:cNvCxnSpPr>
            <a:cxnSpLocks/>
          </p:cNvCxnSpPr>
          <p:nvPr/>
        </p:nvCxnSpPr>
        <p:spPr>
          <a:xfrm>
            <a:off x="3814298" y="6198332"/>
            <a:ext cx="7416271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81BBB4D4-A295-49A4-BFBA-EEE30CC24C04}"/>
              </a:ext>
            </a:extLst>
          </p:cNvPr>
          <p:cNvSpPr/>
          <p:nvPr/>
        </p:nvSpPr>
        <p:spPr>
          <a:xfrm>
            <a:off x="11378781" y="6089719"/>
            <a:ext cx="221995" cy="221995"/>
          </a:xfrm>
          <a:prstGeom prst="ellipse">
            <a:avLst/>
          </a:prstGeom>
          <a:noFill/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">
            <a:extLst>
              <a:ext uri="{FF2B5EF4-FFF2-40B4-BE49-F238E27FC236}">
                <a16:creationId xmlns:a16="http://schemas.microsoft.com/office/drawing/2014/main" id="{24E74DB0-1A18-4E10-8B49-50EB08056D64}"/>
              </a:ext>
            </a:extLst>
          </p:cNvPr>
          <p:cNvSpPr>
            <a:spLocks/>
          </p:cNvSpPr>
          <p:nvPr/>
        </p:nvSpPr>
        <p:spPr bwMode="auto">
          <a:xfrm>
            <a:off x="11437549" y="6175319"/>
            <a:ext cx="104458" cy="65081"/>
          </a:xfrm>
          <a:custGeom>
            <a:avLst/>
            <a:gdLst>
              <a:gd name="T0" fmla="*/ 96 w 191"/>
              <a:gd name="T1" fmla="*/ 119 h 119"/>
              <a:gd name="T2" fmla="*/ 0 w 191"/>
              <a:gd name="T3" fmla="*/ 22 h 119"/>
              <a:gd name="T4" fmla="*/ 21 w 191"/>
              <a:gd name="T5" fmla="*/ 0 h 119"/>
              <a:gd name="T6" fmla="*/ 96 w 191"/>
              <a:gd name="T7" fmla="*/ 75 h 119"/>
              <a:gd name="T8" fmla="*/ 170 w 191"/>
              <a:gd name="T9" fmla="*/ 0 h 119"/>
              <a:gd name="T10" fmla="*/ 191 w 191"/>
              <a:gd name="T11" fmla="*/ 22 h 119"/>
              <a:gd name="T12" fmla="*/ 96 w 191"/>
              <a:gd name="T13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1" h="119">
                <a:moveTo>
                  <a:pt x="96" y="119"/>
                </a:moveTo>
                <a:lnTo>
                  <a:pt x="0" y="22"/>
                </a:lnTo>
                <a:lnTo>
                  <a:pt x="21" y="0"/>
                </a:lnTo>
                <a:lnTo>
                  <a:pt x="96" y="75"/>
                </a:lnTo>
                <a:lnTo>
                  <a:pt x="170" y="0"/>
                </a:lnTo>
                <a:lnTo>
                  <a:pt x="191" y="22"/>
                </a:lnTo>
                <a:lnTo>
                  <a:pt x="96" y="11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D6C5F82-7EBA-4C2C-AF5C-0B06E6EAA0DF}"/>
              </a:ext>
            </a:extLst>
          </p:cNvPr>
          <p:cNvGrpSpPr/>
          <p:nvPr/>
        </p:nvGrpSpPr>
        <p:grpSpPr>
          <a:xfrm>
            <a:off x="3803182" y="4807154"/>
            <a:ext cx="241775" cy="273775"/>
            <a:chOff x="5615542" y="1744512"/>
            <a:chExt cx="216341" cy="244975"/>
          </a:xfr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D72ABFF-756A-49CF-A3E6-0006590D5EDF}"/>
                </a:ext>
              </a:extLst>
            </p:cNvPr>
            <p:cNvSpPr/>
            <p:nvPr/>
          </p:nvSpPr>
          <p:spPr>
            <a:xfrm>
              <a:off x="5717253" y="1814505"/>
              <a:ext cx="12726" cy="12726"/>
            </a:xfrm>
            <a:custGeom>
              <a:avLst/>
              <a:gdLst>
                <a:gd name="connsiteX0" fmla="*/ 12726 w 12725"/>
                <a:gd name="connsiteY0" fmla="*/ 6363 h 12725"/>
                <a:gd name="connsiteX1" fmla="*/ 6363 w 12725"/>
                <a:gd name="connsiteY1" fmla="*/ 12726 h 12725"/>
                <a:gd name="connsiteX2" fmla="*/ 0 w 12725"/>
                <a:gd name="connsiteY2" fmla="*/ 6363 h 12725"/>
                <a:gd name="connsiteX3" fmla="*/ 6363 w 12725"/>
                <a:gd name="connsiteY3" fmla="*/ 0 h 12725"/>
                <a:gd name="connsiteX4" fmla="*/ 12726 w 12725"/>
                <a:gd name="connsiteY4" fmla="*/ 6363 h 1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5" h="12725">
                  <a:moveTo>
                    <a:pt x="12726" y="6363"/>
                  </a:moveTo>
                  <a:cubicBezTo>
                    <a:pt x="12726" y="9877"/>
                    <a:pt x="9877" y="12726"/>
                    <a:pt x="6363" y="12726"/>
                  </a:cubicBezTo>
                  <a:cubicBezTo>
                    <a:pt x="2849" y="12726"/>
                    <a:pt x="0" y="9877"/>
                    <a:pt x="0" y="6363"/>
                  </a:cubicBezTo>
                  <a:cubicBezTo>
                    <a:pt x="0" y="2849"/>
                    <a:pt x="2849" y="0"/>
                    <a:pt x="6363" y="0"/>
                  </a:cubicBezTo>
                  <a:cubicBezTo>
                    <a:pt x="9877" y="0"/>
                    <a:pt x="12726" y="2849"/>
                    <a:pt x="12726" y="6363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B581663-5B90-4B16-9351-0A308B452E78}"/>
                </a:ext>
              </a:extLst>
            </p:cNvPr>
            <p:cNvSpPr/>
            <p:nvPr/>
          </p:nvSpPr>
          <p:spPr>
            <a:xfrm>
              <a:off x="5717253" y="1941765"/>
              <a:ext cx="12726" cy="12726"/>
            </a:xfrm>
            <a:custGeom>
              <a:avLst/>
              <a:gdLst>
                <a:gd name="connsiteX0" fmla="*/ 12726 w 12725"/>
                <a:gd name="connsiteY0" fmla="*/ 6363 h 12725"/>
                <a:gd name="connsiteX1" fmla="*/ 6363 w 12725"/>
                <a:gd name="connsiteY1" fmla="*/ 12726 h 12725"/>
                <a:gd name="connsiteX2" fmla="*/ 0 w 12725"/>
                <a:gd name="connsiteY2" fmla="*/ 6363 h 12725"/>
                <a:gd name="connsiteX3" fmla="*/ 6363 w 12725"/>
                <a:gd name="connsiteY3" fmla="*/ 0 h 12725"/>
                <a:gd name="connsiteX4" fmla="*/ 12726 w 12725"/>
                <a:gd name="connsiteY4" fmla="*/ 6363 h 1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5" h="12725">
                  <a:moveTo>
                    <a:pt x="12726" y="6363"/>
                  </a:moveTo>
                  <a:cubicBezTo>
                    <a:pt x="12726" y="9877"/>
                    <a:pt x="9877" y="12726"/>
                    <a:pt x="6363" y="12726"/>
                  </a:cubicBezTo>
                  <a:cubicBezTo>
                    <a:pt x="2849" y="12726"/>
                    <a:pt x="0" y="9877"/>
                    <a:pt x="0" y="6363"/>
                  </a:cubicBezTo>
                  <a:cubicBezTo>
                    <a:pt x="0" y="2849"/>
                    <a:pt x="2849" y="0"/>
                    <a:pt x="6363" y="0"/>
                  </a:cubicBezTo>
                  <a:cubicBezTo>
                    <a:pt x="9877" y="0"/>
                    <a:pt x="12726" y="2849"/>
                    <a:pt x="12726" y="6363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B09D915-FA53-47C6-875E-6A8488E2F036}"/>
                </a:ext>
              </a:extLst>
            </p:cNvPr>
            <p:cNvSpPr/>
            <p:nvPr/>
          </p:nvSpPr>
          <p:spPr>
            <a:xfrm>
              <a:off x="5780882" y="1874953"/>
              <a:ext cx="12726" cy="12726"/>
            </a:xfrm>
            <a:custGeom>
              <a:avLst/>
              <a:gdLst>
                <a:gd name="connsiteX0" fmla="*/ 12726 w 12725"/>
                <a:gd name="connsiteY0" fmla="*/ 6363 h 12725"/>
                <a:gd name="connsiteX1" fmla="*/ 6363 w 12725"/>
                <a:gd name="connsiteY1" fmla="*/ 12726 h 12725"/>
                <a:gd name="connsiteX2" fmla="*/ 0 w 12725"/>
                <a:gd name="connsiteY2" fmla="*/ 6363 h 12725"/>
                <a:gd name="connsiteX3" fmla="*/ 6363 w 12725"/>
                <a:gd name="connsiteY3" fmla="*/ 0 h 12725"/>
                <a:gd name="connsiteX4" fmla="*/ 12726 w 12725"/>
                <a:gd name="connsiteY4" fmla="*/ 6363 h 1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5" h="12725">
                  <a:moveTo>
                    <a:pt x="12726" y="6363"/>
                  </a:moveTo>
                  <a:cubicBezTo>
                    <a:pt x="12726" y="9877"/>
                    <a:pt x="9877" y="12726"/>
                    <a:pt x="6363" y="12726"/>
                  </a:cubicBezTo>
                  <a:cubicBezTo>
                    <a:pt x="2849" y="12726"/>
                    <a:pt x="0" y="9877"/>
                    <a:pt x="0" y="6363"/>
                  </a:cubicBezTo>
                  <a:cubicBezTo>
                    <a:pt x="0" y="2849"/>
                    <a:pt x="2849" y="0"/>
                    <a:pt x="6363" y="0"/>
                  </a:cubicBezTo>
                  <a:cubicBezTo>
                    <a:pt x="9877" y="0"/>
                    <a:pt x="12726" y="2849"/>
                    <a:pt x="12726" y="6363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9C570A8-F349-4064-AE07-32B4816E9863}"/>
                </a:ext>
              </a:extLst>
            </p:cNvPr>
            <p:cNvSpPr/>
            <p:nvPr/>
          </p:nvSpPr>
          <p:spPr>
            <a:xfrm>
              <a:off x="5653623" y="1874953"/>
              <a:ext cx="12726" cy="12726"/>
            </a:xfrm>
            <a:custGeom>
              <a:avLst/>
              <a:gdLst>
                <a:gd name="connsiteX0" fmla="*/ 12726 w 12725"/>
                <a:gd name="connsiteY0" fmla="*/ 6363 h 12725"/>
                <a:gd name="connsiteX1" fmla="*/ 6363 w 12725"/>
                <a:gd name="connsiteY1" fmla="*/ 12726 h 12725"/>
                <a:gd name="connsiteX2" fmla="*/ 0 w 12725"/>
                <a:gd name="connsiteY2" fmla="*/ 6363 h 12725"/>
                <a:gd name="connsiteX3" fmla="*/ 6363 w 12725"/>
                <a:gd name="connsiteY3" fmla="*/ 0 h 12725"/>
                <a:gd name="connsiteX4" fmla="*/ 12726 w 12725"/>
                <a:gd name="connsiteY4" fmla="*/ 6363 h 1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25" h="12725">
                  <a:moveTo>
                    <a:pt x="12726" y="6363"/>
                  </a:moveTo>
                  <a:cubicBezTo>
                    <a:pt x="12726" y="9877"/>
                    <a:pt x="9877" y="12726"/>
                    <a:pt x="6363" y="12726"/>
                  </a:cubicBezTo>
                  <a:cubicBezTo>
                    <a:pt x="2849" y="12726"/>
                    <a:pt x="0" y="9877"/>
                    <a:pt x="0" y="6363"/>
                  </a:cubicBezTo>
                  <a:cubicBezTo>
                    <a:pt x="0" y="2849"/>
                    <a:pt x="2849" y="0"/>
                    <a:pt x="6363" y="0"/>
                  </a:cubicBezTo>
                  <a:cubicBezTo>
                    <a:pt x="9877" y="0"/>
                    <a:pt x="12726" y="2849"/>
                    <a:pt x="12726" y="6363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E25100C-07EF-4407-A754-62C04C4AC1F1}"/>
                </a:ext>
              </a:extLst>
            </p:cNvPr>
            <p:cNvSpPr/>
            <p:nvPr/>
          </p:nvSpPr>
          <p:spPr>
            <a:xfrm>
              <a:off x="5717253" y="1836776"/>
              <a:ext cx="41359" cy="79537"/>
            </a:xfrm>
            <a:custGeom>
              <a:avLst/>
              <a:gdLst>
                <a:gd name="connsiteX0" fmla="*/ 12726 w 41359"/>
                <a:gd name="connsiteY0" fmla="*/ 0 h 79537"/>
                <a:gd name="connsiteX1" fmla="*/ 0 w 41359"/>
                <a:gd name="connsiteY1" fmla="*/ 0 h 79537"/>
                <a:gd name="connsiteX2" fmla="*/ 0 w 41359"/>
                <a:gd name="connsiteY2" fmla="*/ 44541 h 79537"/>
                <a:gd name="connsiteX3" fmla="*/ 1909 w 41359"/>
                <a:gd name="connsiteY3" fmla="*/ 48995 h 79537"/>
                <a:gd name="connsiteX4" fmla="*/ 33406 w 41359"/>
                <a:gd name="connsiteY4" fmla="*/ 80492 h 79537"/>
                <a:gd name="connsiteX5" fmla="*/ 42314 w 41359"/>
                <a:gd name="connsiteY5" fmla="*/ 71584 h 79537"/>
                <a:gd name="connsiteX6" fmla="*/ 12726 w 41359"/>
                <a:gd name="connsiteY6" fmla="*/ 41996 h 79537"/>
                <a:gd name="connsiteX7" fmla="*/ 12726 w 41359"/>
                <a:gd name="connsiteY7" fmla="*/ 0 h 7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59" h="79537">
                  <a:moveTo>
                    <a:pt x="12726" y="0"/>
                  </a:moveTo>
                  <a:lnTo>
                    <a:pt x="0" y="0"/>
                  </a:lnTo>
                  <a:lnTo>
                    <a:pt x="0" y="44541"/>
                  </a:lnTo>
                  <a:cubicBezTo>
                    <a:pt x="0" y="46132"/>
                    <a:pt x="636" y="47722"/>
                    <a:pt x="1909" y="48995"/>
                  </a:cubicBezTo>
                  <a:lnTo>
                    <a:pt x="33406" y="80492"/>
                  </a:lnTo>
                  <a:lnTo>
                    <a:pt x="42314" y="71584"/>
                  </a:lnTo>
                  <a:lnTo>
                    <a:pt x="12726" y="41996"/>
                  </a:lnTo>
                  <a:lnTo>
                    <a:pt x="12726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AAD62B2-BF6A-44EC-A106-625ED6ACDF29}"/>
                </a:ext>
              </a:extLst>
            </p:cNvPr>
            <p:cNvSpPr/>
            <p:nvPr/>
          </p:nvSpPr>
          <p:spPr>
            <a:xfrm>
              <a:off x="5615542" y="1744512"/>
              <a:ext cx="216341" cy="244975"/>
            </a:xfrm>
            <a:custGeom>
              <a:avLst/>
              <a:gdLst>
                <a:gd name="connsiteX0" fmla="*/ 108073 w 216341"/>
                <a:gd name="connsiteY0" fmla="*/ 229067 h 244974"/>
                <a:gd name="connsiteX1" fmla="*/ 18992 w 216341"/>
                <a:gd name="connsiteY1" fmla="*/ 139986 h 244974"/>
                <a:gd name="connsiteX2" fmla="*/ 108073 w 216341"/>
                <a:gd name="connsiteY2" fmla="*/ 50904 h 244974"/>
                <a:gd name="connsiteX3" fmla="*/ 197155 w 216341"/>
                <a:gd name="connsiteY3" fmla="*/ 139986 h 244974"/>
                <a:gd name="connsiteX4" fmla="*/ 108073 w 216341"/>
                <a:gd name="connsiteY4" fmla="*/ 229067 h 244974"/>
                <a:gd name="connsiteX5" fmla="*/ 108073 w 216341"/>
                <a:gd name="connsiteY5" fmla="*/ 229067 h 244974"/>
                <a:gd name="connsiteX6" fmla="*/ 183475 w 216341"/>
                <a:gd name="connsiteY6" fmla="*/ 62357 h 244974"/>
                <a:gd name="connsiteX7" fmla="*/ 193019 w 216341"/>
                <a:gd name="connsiteY7" fmla="*/ 52813 h 244974"/>
                <a:gd name="connsiteX8" fmla="*/ 192701 w 216341"/>
                <a:gd name="connsiteY8" fmla="*/ 39450 h 244974"/>
                <a:gd name="connsiteX9" fmla="*/ 179339 w 216341"/>
                <a:gd name="connsiteY9" fmla="*/ 39132 h 244974"/>
                <a:gd name="connsiteX10" fmla="*/ 168522 w 216341"/>
                <a:gd name="connsiteY10" fmla="*/ 50268 h 244974"/>
                <a:gd name="connsiteX11" fmla="*/ 117618 w 216341"/>
                <a:gd name="connsiteY11" fmla="*/ 32451 h 244974"/>
                <a:gd name="connsiteX12" fmla="*/ 117618 w 216341"/>
                <a:gd name="connsiteY12" fmla="*/ 19089 h 244974"/>
                <a:gd name="connsiteX13" fmla="*/ 146251 w 216341"/>
                <a:gd name="connsiteY13" fmla="*/ 19089 h 244974"/>
                <a:gd name="connsiteX14" fmla="*/ 146251 w 216341"/>
                <a:gd name="connsiteY14" fmla="*/ 0 h 244974"/>
                <a:gd name="connsiteX15" fmla="*/ 69896 w 216341"/>
                <a:gd name="connsiteY15" fmla="*/ 0 h 244974"/>
                <a:gd name="connsiteX16" fmla="*/ 69896 w 216341"/>
                <a:gd name="connsiteY16" fmla="*/ 19089 h 244974"/>
                <a:gd name="connsiteX17" fmla="*/ 98529 w 216341"/>
                <a:gd name="connsiteY17" fmla="*/ 19089 h 244974"/>
                <a:gd name="connsiteX18" fmla="*/ 98529 w 216341"/>
                <a:gd name="connsiteY18" fmla="*/ 32133 h 244974"/>
                <a:gd name="connsiteX19" fmla="*/ 857 w 216341"/>
                <a:gd name="connsiteY19" fmla="*/ 126305 h 244974"/>
                <a:gd name="connsiteX20" fmla="*/ 72123 w 216341"/>
                <a:gd name="connsiteY20" fmla="*/ 241793 h 244974"/>
                <a:gd name="connsiteX21" fmla="*/ 200337 w 216341"/>
                <a:gd name="connsiteY21" fmla="*/ 196934 h 244974"/>
                <a:gd name="connsiteX22" fmla="*/ 183475 w 216341"/>
                <a:gd name="connsiteY22" fmla="*/ 62357 h 244974"/>
                <a:gd name="connsiteX23" fmla="*/ 183475 w 216341"/>
                <a:gd name="connsiteY23" fmla="*/ 62357 h 244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6341" h="244974">
                  <a:moveTo>
                    <a:pt x="108073" y="229067"/>
                  </a:moveTo>
                  <a:cubicBezTo>
                    <a:pt x="58760" y="229067"/>
                    <a:pt x="18992" y="189299"/>
                    <a:pt x="18992" y="139986"/>
                  </a:cubicBezTo>
                  <a:cubicBezTo>
                    <a:pt x="18992" y="90672"/>
                    <a:pt x="58760" y="50904"/>
                    <a:pt x="108073" y="50904"/>
                  </a:cubicBezTo>
                  <a:cubicBezTo>
                    <a:pt x="157386" y="50904"/>
                    <a:pt x="197155" y="90672"/>
                    <a:pt x="197155" y="139986"/>
                  </a:cubicBezTo>
                  <a:cubicBezTo>
                    <a:pt x="197155" y="189299"/>
                    <a:pt x="157386" y="229067"/>
                    <a:pt x="108073" y="229067"/>
                  </a:cubicBezTo>
                  <a:lnTo>
                    <a:pt x="108073" y="229067"/>
                  </a:lnTo>
                  <a:close/>
                  <a:moveTo>
                    <a:pt x="183475" y="62357"/>
                  </a:moveTo>
                  <a:lnTo>
                    <a:pt x="193019" y="52813"/>
                  </a:lnTo>
                  <a:cubicBezTo>
                    <a:pt x="196519" y="48995"/>
                    <a:pt x="196519" y="43268"/>
                    <a:pt x="192701" y="39450"/>
                  </a:cubicBezTo>
                  <a:cubicBezTo>
                    <a:pt x="189201" y="35951"/>
                    <a:pt x="183157" y="35633"/>
                    <a:pt x="179339" y="39132"/>
                  </a:cubicBezTo>
                  <a:lnTo>
                    <a:pt x="168522" y="50268"/>
                  </a:lnTo>
                  <a:cubicBezTo>
                    <a:pt x="153251" y="40087"/>
                    <a:pt x="135752" y="33724"/>
                    <a:pt x="117618" y="32451"/>
                  </a:cubicBezTo>
                  <a:lnTo>
                    <a:pt x="117618" y="19089"/>
                  </a:lnTo>
                  <a:lnTo>
                    <a:pt x="146251" y="19089"/>
                  </a:lnTo>
                  <a:lnTo>
                    <a:pt x="146251" y="0"/>
                  </a:lnTo>
                  <a:lnTo>
                    <a:pt x="69896" y="0"/>
                  </a:lnTo>
                  <a:lnTo>
                    <a:pt x="69896" y="19089"/>
                  </a:lnTo>
                  <a:lnTo>
                    <a:pt x="98529" y="19089"/>
                  </a:lnTo>
                  <a:lnTo>
                    <a:pt x="98529" y="32133"/>
                  </a:lnTo>
                  <a:cubicBezTo>
                    <a:pt x="47943" y="36587"/>
                    <a:pt x="7220" y="75719"/>
                    <a:pt x="857" y="126305"/>
                  </a:cubicBezTo>
                  <a:cubicBezTo>
                    <a:pt x="-5506" y="176891"/>
                    <a:pt x="24082" y="224931"/>
                    <a:pt x="72123" y="241793"/>
                  </a:cubicBezTo>
                  <a:cubicBezTo>
                    <a:pt x="120163" y="258655"/>
                    <a:pt x="173294" y="240202"/>
                    <a:pt x="200337" y="196934"/>
                  </a:cubicBezTo>
                  <a:cubicBezTo>
                    <a:pt x="227379" y="153666"/>
                    <a:pt x="219744" y="97672"/>
                    <a:pt x="183475" y="62357"/>
                  </a:cubicBezTo>
                  <a:lnTo>
                    <a:pt x="183475" y="62357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1E1DAF5A-A273-464E-A7BF-17095542B5A3}"/>
              </a:ext>
            </a:extLst>
          </p:cNvPr>
          <p:cNvSpPr txBox="1"/>
          <p:nvPr/>
        </p:nvSpPr>
        <p:spPr>
          <a:xfrm>
            <a:off x="10349311" y="1511415"/>
            <a:ext cx="130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en-ID" sz="3600" b="1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05B9268-B217-4634-8FA0-BF1561B09723}"/>
              </a:ext>
            </a:extLst>
          </p:cNvPr>
          <p:cNvSpPr txBox="1"/>
          <p:nvPr/>
        </p:nvSpPr>
        <p:spPr>
          <a:xfrm>
            <a:off x="10349311" y="3165770"/>
            <a:ext cx="130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en-ID" sz="3600" b="1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3E2949F-6E4B-4293-8A61-26635D55F7AE}"/>
              </a:ext>
            </a:extLst>
          </p:cNvPr>
          <p:cNvSpPr txBox="1"/>
          <p:nvPr/>
        </p:nvSpPr>
        <p:spPr>
          <a:xfrm>
            <a:off x="10349311" y="4794080"/>
            <a:ext cx="130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en-ID" sz="3600" b="1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4082753-9408-4D77-B91C-DE0FB0EA389E}"/>
              </a:ext>
            </a:extLst>
          </p:cNvPr>
          <p:cNvGrpSpPr/>
          <p:nvPr/>
        </p:nvGrpSpPr>
        <p:grpSpPr>
          <a:xfrm>
            <a:off x="11331357" y="554836"/>
            <a:ext cx="327817" cy="363230"/>
            <a:chOff x="981231" y="2566987"/>
            <a:chExt cx="514350" cy="569913"/>
          </a:xfrm>
        </p:grpSpPr>
        <p:sp>
          <p:nvSpPr>
            <p:cNvPr id="69" name="Freeform 10">
              <a:extLst>
                <a:ext uri="{FF2B5EF4-FFF2-40B4-BE49-F238E27FC236}">
                  <a16:creationId xmlns:a16="http://schemas.microsoft.com/office/drawing/2014/main" id="{017C1E48-AE04-43FC-BF1F-9AFB92D19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id="{5BB6AE5A-7AF9-4355-9B84-17ABE5066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4" name="Freeform 17">
            <a:extLst>
              <a:ext uri="{FF2B5EF4-FFF2-40B4-BE49-F238E27FC236}">
                <a16:creationId xmlns:a16="http://schemas.microsoft.com/office/drawing/2014/main" id="{A4F28802-9979-4D59-85C5-D95F42162DCF}"/>
              </a:ext>
            </a:extLst>
          </p:cNvPr>
          <p:cNvSpPr>
            <a:spLocks/>
          </p:cNvSpPr>
          <p:nvPr/>
        </p:nvSpPr>
        <p:spPr bwMode="auto">
          <a:xfrm>
            <a:off x="0" y="5596566"/>
            <a:ext cx="821808" cy="1261434"/>
          </a:xfrm>
          <a:custGeom>
            <a:avLst/>
            <a:gdLst>
              <a:gd name="T0" fmla="*/ 1402 w 1402"/>
              <a:gd name="T1" fmla="*/ 0 h 2152"/>
              <a:gd name="T2" fmla="*/ 0 w 1402"/>
              <a:gd name="T3" fmla="*/ 901 h 2152"/>
              <a:gd name="T4" fmla="*/ 0 w 1402"/>
              <a:gd name="T5" fmla="*/ 2152 h 2152"/>
              <a:gd name="T6" fmla="*/ 354 w 1402"/>
              <a:gd name="T7" fmla="*/ 2152 h 2152"/>
              <a:gd name="T8" fmla="*/ 1402 w 1402"/>
              <a:gd name="T9" fmla="*/ 1478 h 2152"/>
              <a:gd name="T10" fmla="*/ 1402 w 1402"/>
              <a:gd name="T11" fmla="*/ 0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2" h="2152">
                <a:moveTo>
                  <a:pt x="1402" y="0"/>
                </a:moveTo>
                <a:lnTo>
                  <a:pt x="0" y="901"/>
                </a:lnTo>
                <a:lnTo>
                  <a:pt x="0" y="2152"/>
                </a:lnTo>
                <a:lnTo>
                  <a:pt x="354" y="2152"/>
                </a:lnTo>
                <a:lnTo>
                  <a:pt x="1402" y="1478"/>
                </a:lnTo>
                <a:lnTo>
                  <a:pt x="140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18">
            <a:extLst>
              <a:ext uri="{FF2B5EF4-FFF2-40B4-BE49-F238E27FC236}">
                <a16:creationId xmlns:a16="http://schemas.microsoft.com/office/drawing/2014/main" id="{C20538D3-0394-4CC5-A11F-71AA3E305528}"/>
              </a:ext>
            </a:extLst>
          </p:cNvPr>
          <p:cNvSpPr>
            <a:spLocks/>
          </p:cNvSpPr>
          <p:nvPr/>
        </p:nvSpPr>
        <p:spPr bwMode="auto">
          <a:xfrm>
            <a:off x="410318" y="5596566"/>
            <a:ext cx="821808" cy="1261434"/>
          </a:xfrm>
          <a:custGeom>
            <a:avLst/>
            <a:gdLst>
              <a:gd name="T0" fmla="*/ 1402 w 1402"/>
              <a:gd name="T1" fmla="*/ 0 h 2152"/>
              <a:gd name="T2" fmla="*/ 0 w 1402"/>
              <a:gd name="T3" fmla="*/ 901 h 2152"/>
              <a:gd name="T4" fmla="*/ 0 w 1402"/>
              <a:gd name="T5" fmla="*/ 2152 h 2152"/>
              <a:gd name="T6" fmla="*/ 354 w 1402"/>
              <a:gd name="T7" fmla="*/ 2152 h 2152"/>
              <a:gd name="T8" fmla="*/ 1402 w 1402"/>
              <a:gd name="T9" fmla="*/ 1478 h 2152"/>
              <a:gd name="T10" fmla="*/ 1402 w 1402"/>
              <a:gd name="T11" fmla="*/ 0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2" h="2152">
                <a:moveTo>
                  <a:pt x="1402" y="0"/>
                </a:moveTo>
                <a:lnTo>
                  <a:pt x="0" y="901"/>
                </a:lnTo>
                <a:lnTo>
                  <a:pt x="0" y="2152"/>
                </a:lnTo>
                <a:lnTo>
                  <a:pt x="354" y="2152"/>
                </a:lnTo>
                <a:lnTo>
                  <a:pt x="1402" y="1478"/>
                </a:lnTo>
                <a:lnTo>
                  <a:pt x="1402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88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4C65C-C8CB-4764-AC6D-81D4599401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Timeline Process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E33B5B-F227-40AF-9AFB-141F45ED3F6B}"/>
              </a:ext>
            </a:extLst>
          </p:cNvPr>
          <p:cNvCxnSpPr>
            <a:cxnSpLocks/>
          </p:cNvCxnSpPr>
          <p:nvPr/>
        </p:nvCxnSpPr>
        <p:spPr>
          <a:xfrm>
            <a:off x="9368764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3D2B1D5-D191-4255-9827-B4840F73A959}"/>
              </a:ext>
            </a:extLst>
          </p:cNvPr>
          <p:cNvGrpSpPr/>
          <p:nvPr/>
        </p:nvGrpSpPr>
        <p:grpSpPr>
          <a:xfrm>
            <a:off x="11276721" y="554836"/>
            <a:ext cx="327817" cy="363230"/>
            <a:chOff x="981231" y="2566987"/>
            <a:chExt cx="514350" cy="569913"/>
          </a:xfrm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5018B528-E259-4369-8A99-7E9CD4A20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29046065-F65B-40FB-841D-581F20AE7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61436A-1FAC-48F8-AA47-8C251A5F4A2D}"/>
              </a:ext>
            </a:extLst>
          </p:cNvPr>
          <p:cNvCxnSpPr>
            <a:cxnSpLocks/>
          </p:cNvCxnSpPr>
          <p:nvPr/>
        </p:nvCxnSpPr>
        <p:spPr>
          <a:xfrm flipH="1">
            <a:off x="619092" y="769366"/>
            <a:ext cx="2204144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80A7F7-75B7-4647-9DCE-81776D956D39}"/>
              </a:ext>
            </a:extLst>
          </p:cNvPr>
          <p:cNvGrpSpPr/>
          <p:nvPr/>
        </p:nvGrpSpPr>
        <p:grpSpPr>
          <a:xfrm>
            <a:off x="587462" y="554836"/>
            <a:ext cx="327817" cy="363230"/>
            <a:chOff x="981231" y="2566987"/>
            <a:chExt cx="514350" cy="569913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9F92075-CCF4-448F-A49A-30B49A8F9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7E3EC10E-6040-421F-A717-4409BDE9D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DFF709-F376-452A-BD06-BB5598417E76}"/>
              </a:ext>
            </a:extLst>
          </p:cNvPr>
          <p:cNvCxnSpPr>
            <a:cxnSpLocks/>
          </p:cNvCxnSpPr>
          <p:nvPr/>
        </p:nvCxnSpPr>
        <p:spPr>
          <a:xfrm>
            <a:off x="6096000" y="2670629"/>
            <a:ext cx="0" cy="4187371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A3FF4E-560F-42D3-B4BC-898B911699A6}"/>
              </a:ext>
            </a:extLst>
          </p:cNvPr>
          <p:cNvGrpSpPr/>
          <p:nvPr/>
        </p:nvGrpSpPr>
        <p:grpSpPr>
          <a:xfrm>
            <a:off x="5943601" y="2365831"/>
            <a:ext cx="304798" cy="304798"/>
            <a:chOff x="11378781" y="5774267"/>
            <a:chExt cx="537448" cy="53744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7737A7-0E49-466D-A30C-18D8152EB083}"/>
                </a:ext>
              </a:extLst>
            </p:cNvPr>
            <p:cNvSpPr/>
            <p:nvPr/>
          </p:nvSpPr>
          <p:spPr>
            <a:xfrm>
              <a:off x="11378781" y="5774267"/>
              <a:ext cx="537448" cy="537448"/>
            </a:xfrm>
            <a:prstGeom prst="ellipse">
              <a:avLst/>
            </a:prstGeom>
            <a:solidFill>
              <a:schemeClr val="bg1"/>
            </a:solidFill>
            <a:ln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1796CD7F-F804-46AA-8FAC-A7025BAFE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1058" y="5981504"/>
              <a:ext cx="252892" cy="157561"/>
            </a:xfrm>
            <a:custGeom>
              <a:avLst/>
              <a:gdLst>
                <a:gd name="T0" fmla="*/ 96 w 191"/>
                <a:gd name="T1" fmla="*/ 119 h 119"/>
                <a:gd name="T2" fmla="*/ 0 w 191"/>
                <a:gd name="T3" fmla="*/ 22 h 119"/>
                <a:gd name="T4" fmla="*/ 21 w 191"/>
                <a:gd name="T5" fmla="*/ 0 h 119"/>
                <a:gd name="T6" fmla="*/ 96 w 191"/>
                <a:gd name="T7" fmla="*/ 75 h 119"/>
                <a:gd name="T8" fmla="*/ 170 w 191"/>
                <a:gd name="T9" fmla="*/ 0 h 119"/>
                <a:gd name="T10" fmla="*/ 191 w 191"/>
                <a:gd name="T11" fmla="*/ 22 h 119"/>
                <a:gd name="T12" fmla="*/ 96 w 191"/>
                <a:gd name="T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119">
                  <a:moveTo>
                    <a:pt x="96" y="119"/>
                  </a:moveTo>
                  <a:lnTo>
                    <a:pt x="0" y="22"/>
                  </a:lnTo>
                  <a:lnTo>
                    <a:pt x="21" y="0"/>
                  </a:lnTo>
                  <a:lnTo>
                    <a:pt x="96" y="75"/>
                  </a:lnTo>
                  <a:lnTo>
                    <a:pt x="170" y="0"/>
                  </a:lnTo>
                  <a:lnTo>
                    <a:pt x="191" y="22"/>
                  </a:lnTo>
                  <a:lnTo>
                    <a:pt x="96" y="119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79E8AD3-7D13-48C0-92FA-6CEAD2107B6A}"/>
              </a:ext>
            </a:extLst>
          </p:cNvPr>
          <p:cNvSpPr txBox="1"/>
          <p:nvPr/>
        </p:nvSpPr>
        <p:spPr>
          <a:xfrm>
            <a:off x="4762500" y="1454574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Early start business</a:t>
            </a:r>
            <a:r>
              <a:rPr lang="en-ID" sz="2000" dirty="0">
                <a:latin typeface="+mj-lt"/>
              </a:rPr>
              <a:t> since 2018</a:t>
            </a:r>
            <a:endParaRPr lang="en-US" sz="2000" dirty="0">
              <a:latin typeface="+mj-lt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006306-76ED-48E2-8C25-902E45234094}"/>
              </a:ext>
            </a:extLst>
          </p:cNvPr>
          <p:cNvSpPr/>
          <p:nvPr/>
        </p:nvSpPr>
        <p:spPr>
          <a:xfrm>
            <a:off x="6024291" y="3105501"/>
            <a:ext cx="143418" cy="14341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F8DF8F-25CD-4629-BFE7-2A3EE82B072D}"/>
              </a:ext>
            </a:extLst>
          </p:cNvPr>
          <p:cNvSpPr txBox="1"/>
          <p:nvPr/>
        </p:nvSpPr>
        <p:spPr>
          <a:xfrm>
            <a:off x="6609201" y="2985304"/>
            <a:ext cx="3182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2018 The beginning</a:t>
            </a:r>
            <a:endParaRPr lang="en-ID" sz="1600" b="1" dirty="0"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6F6A3C0-458D-4FAB-9789-770C647247B3}"/>
              </a:ext>
            </a:extLst>
          </p:cNvPr>
          <p:cNvSpPr txBox="1"/>
          <p:nvPr/>
        </p:nvSpPr>
        <p:spPr>
          <a:xfrm>
            <a:off x="6609202" y="3267391"/>
            <a:ext cx="3325374" cy="796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dirty="0"/>
              <a:t>A wonderful serenity has taken possession of my entire soul, like these sweet mornings of spring which I enjoy with heart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8A6A6D-EDF9-42F0-A18A-B09305C117AB}"/>
              </a:ext>
            </a:extLst>
          </p:cNvPr>
          <p:cNvSpPr txBox="1"/>
          <p:nvPr/>
        </p:nvSpPr>
        <p:spPr>
          <a:xfrm>
            <a:off x="9934576" y="2859522"/>
            <a:ext cx="130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01</a:t>
            </a:r>
            <a:endParaRPr lang="en-ID" sz="3600" b="1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B9C78F2-08B0-46C0-B076-332605A4EEFF}"/>
              </a:ext>
            </a:extLst>
          </p:cNvPr>
          <p:cNvCxnSpPr>
            <a:cxnSpLocks/>
          </p:cNvCxnSpPr>
          <p:nvPr/>
        </p:nvCxnSpPr>
        <p:spPr>
          <a:xfrm>
            <a:off x="6724650" y="4357283"/>
            <a:ext cx="4478667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46964B5-D652-40E7-8CE4-8F8C37ABD8A2}"/>
              </a:ext>
            </a:extLst>
          </p:cNvPr>
          <p:cNvGrpSpPr/>
          <p:nvPr/>
        </p:nvGrpSpPr>
        <p:grpSpPr>
          <a:xfrm>
            <a:off x="10907130" y="4142753"/>
            <a:ext cx="327817" cy="363230"/>
            <a:chOff x="981231" y="2566987"/>
            <a:chExt cx="514350" cy="569913"/>
          </a:xfrm>
        </p:grpSpPr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4CF034E4-C1A1-48FE-BEA2-1CEDA6EC0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0DCB8A77-9B20-4618-BB25-69F0854AD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266D0586-FE87-4340-AA60-8FCA89A80B4A}"/>
              </a:ext>
            </a:extLst>
          </p:cNvPr>
          <p:cNvSpPr/>
          <p:nvPr/>
        </p:nvSpPr>
        <p:spPr>
          <a:xfrm>
            <a:off x="6024291" y="4867626"/>
            <a:ext cx="143418" cy="14341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6DA26E-3BD7-45F7-87B6-A5052B61D655}"/>
              </a:ext>
            </a:extLst>
          </p:cNvPr>
          <p:cNvSpPr txBox="1"/>
          <p:nvPr/>
        </p:nvSpPr>
        <p:spPr>
          <a:xfrm flipH="1">
            <a:off x="2257424" y="4747429"/>
            <a:ext cx="3366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+mj-lt"/>
              </a:rPr>
              <a:t>2019 Start progress</a:t>
            </a:r>
            <a:endParaRPr lang="en-ID" sz="1600" b="1" dirty="0">
              <a:latin typeface="+mj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F9218EE-5D07-4786-AA5F-470CCDDD61DB}"/>
              </a:ext>
            </a:extLst>
          </p:cNvPr>
          <p:cNvSpPr txBox="1"/>
          <p:nvPr/>
        </p:nvSpPr>
        <p:spPr>
          <a:xfrm flipH="1">
            <a:off x="2298547" y="5029516"/>
            <a:ext cx="3325374" cy="796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50" dirty="0"/>
              <a:t>A wonderful serenity has taken possession of my entire soul, like these sweet mornings of spring which I enjoy with heart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672324C-C0E8-4453-A4A7-8D84C03C4A42}"/>
              </a:ext>
            </a:extLst>
          </p:cNvPr>
          <p:cNvSpPr txBox="1"/>
          <p:nvPr/>
        </p:nvSpPr>
        <p:spPr>
          <a:xfrm flipH="1">
            <a:off x="988684" y="4621647"/>
            <a:ext cx="130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02</a:t>
            </a:r>
            <a:endParaRPr lang="en-ID" sz="3600" b="1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FB6F245-0291-481A-9978-43A6203634B8}"/>
              </a:ext>
            </a:extLst>
          </p:cNvPr>
          <p:cNvCxnSpPr>
            <a:cxnSpLocks/>
          </p:cNvCxnSpPr>
          <p:nvPr/>
        </p:nvCxnSpPr>
        <p:spPr>
          <a:xfrm flipH="1">
            <a:off x="1029806" y="6119408"/>
            <a:ext cx="4478667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D8152B5-C34A-4F4F-8BEB-9738BFF284BF}"/>
              </a:ext>
            </a:extLst>
          </p:cNvPr>
          <p:cNvGrpSpPr/>
          <p:nvPr/>
        </p:nvGrpSpPr>
        <p:grpSpPr>
          <a:xfrm>
            <a:off x="998176" y="5904878"/>
            <a:ext cx="327817" cy="363230"/>
            <a:chOff x="981231" y="2566987"/>
            <a:chExt cx="514350" cy="569913"/>
          </a:xfrm>
        </p:grpSpPr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83BC64F7-79E0-4F69-818E-264613DE5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BBBF87DE-4FD9-43C8-B46F-5A6E6A893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F22C61B-464C-46D9-B904-6DE20F8430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8" b="30218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5569A1D-126E-49E0-8C89-8F37D2E43C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1" b="262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0437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2FC771-0A87-48F9-B652-90022E0A67D3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07695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D0A9359E-8C47-4E58-8363-21E41BD97574}"/>
              </a:ext>
            </a:extLst>
          </p:cNvPr>
          <p:cNvSpPr/>
          <p:nvPr/>
        </p:nvSpPr>
        <p:spPr>
          <a:xfrm>
            <a:off x="6010275" y="6034087"/>
            <a:ext cx="171450" cy="17145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607A59E-45E0-4E86-9FF5-EB143AEA59B3}"/>
              </a:ext>
            </a:extLst>
          </p:cNvPr>
          <p:cNvSpPr/>
          <p:nvPr/>
        </p:nvSpPr>
        <p:spPr>
          <a:xfrm>
            <a:off x="6024291" y="2410176"/>
            <a:ext cx="143418" cy="14341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C5E12E-0024-45B0-9876-4E7A0FB663C9}"/>
              </a:ext>
            </a:extLst>
          </p:cNvPr>
          <p:cNvSpPr txBox="1"/>
          <p:nvPr/>
        </p:nvSpPr>
        <p:spPr>
          <a:xfrm>
            <a:off x="6609201" y="2289979"/>
            <a:ext cx="3182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2021 Evaluation progress</a:t>
            </a:r>
            <a:endParaRPr lang="en-ID" sz="16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C48D51-DE95-4D38-BE67-51BC11255992}"/>
              </a:ext>
            </a:extLst>
          </p:cNvPr>
          <p:cNvSpPr txBox="1"/>
          <p:nvPr/>
        </p:nvSpPr>
        <p:spPr>
          <a:xfrm>
            <a:off x="6609202" y="2599774"/>
            <a:ext cx="3325374" cy="796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dirty="0"/>
              <a:t>A wonderful serenity has taken possession of my entire soul, like these sweet mornings of spring which I enjoy with heart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1037D3-2055-49C3-9B19-978216457546}"/>
              </a:ext>
            </a:extLst>
          </p:cNvPr>
          <p:cNvSpPr txBox="1"/>
          <p:nvPr/>
        </p:nvSpPr>
        <p:spPr>
          <a:xfrm>
            <a:off x="9934576" y="2164197"/>
            <a:ext cx="130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04</a:t>
            </a:r>
            <a:endParaRPr lang="en-ID" sz="3600" b="1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341AC0-FC13-4FE7-8477-1848B3057A09}"/>
              </a:ext>
            </a:extLst>
          </p:cNvPr>
          <p:cNvCxnSpPr>
            <a:cxnSpLocks/>
          </p:cNvCxnSpPr>
          <p:nvPr/>
        </p:nvCxnSpPr>
        <p:spPr>
          <a:xfrm>
            <a:off x="6724650" y="3661958"/>
            <a:ext cx="4478667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6A60555-CE05-42A8-97C3-3B5B729B4D3B}"/>
              </a:ext>
            </a:extLst>
          </p:cNvPr>
          <p:cNvSpPr/>
          <p:nvPr/>
        </p:nvSpPr>
        <p:spPr>
          <a:xfrm>
            <a:off x="6024291" y="4172301"/>
            <a:ext cx="143418" cy="14341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0D88A6-C416-47F1-9E48-1ABD54C86C9E}"/>
              </a:ext>
            </a:extLst>
          </p:cNvPr>
          <p:cNvSpPr txBox="1"/>
          <p:nvPr/>
        </p:nvSpPr>
        <p:spPr>
          <a:xfrm flipH="1">
            <a:off x="2257424" y="4052104"/>
            <a:ext cx="3366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+mj-lt"/>
              </a:rPr>
              <a:t>2022 Execution timeline</a:t>
            </a:r>
            <a:endParaRPr lang="en-ID" sz="1600" b="1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5FEB18-BB12-4214-AA6B-1933D085DCA8}"/>
              </a:ext>
            </a:extLst>
          </p:cNvPr>
          <p:cNvSpPr txBox="1"/>
          <p:nvPr/>
        </p:nvSpPr>
        <p:spPr>
          <a:xfrm flipH="1">
            <a:off x="2298547" y="4361899"/>
            <a:ext cx="3325374" cy="796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50" dirty="0"/>
              <a:t>A wonderful serenity has taken possession of my entire soul, like these sweet mornings of spring which I enjoy with heart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134711-F940-4F2B-87AB-EC9CA19B2C90}"/>
              </a:ext>
            </a:extLst>
          </p:cNvPr>
          <p:cNvSpPr txBox="1"/>
          <p:nvPr/>
        </p:nvSpPr>
        <p:spPr>
          <a:xfrm flipH="1">
            <a:off x="988684" y="3926322"/>
            <a:ext cx="130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05</a:t>
            </a:r>
            <a:endParaRPr lang="en-ID" sz="3600" b="1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9DF14D9-373C-443C-AE0C-9FE7C85BF057}"/>
              </a:ext>
            </a:extLst>
          </p:cNvPr>
          <p:cNvCxnSpPr>
            <a:cxnSpLocks/>
          </p:cNvCxnSpPr>
          <p:nvPr/>
        </p:nvCxnSpPr>
        <p:spPr>
          <a:xfrm flipH="1">
            <a:off x="1029806" y="5424083"/>
            <a:ext cx="4478667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3CF8DF-4100-4E5F-A0D7-0E5CA98080EA}"/>
              </a:ext>
            </a:extLst>
          </p:cNvPr>
          <p:cNvGrpSpPr/>
          <p:nvPr/>
        </p:nvGrpSpPr>
        <p:grpSpPr>
          <a:xfrm>
            <a:off x="998176" y="5209553"/>
            <a:ext cx="327817" cy="363230"/>
            <a:chOff x="981231" y="2566987"/>
            <a:chExt cx="514350" cy="569913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84E33F13-AF8A-483A-AC21-F329E78C0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0214A5A7-F267-4F17-8D1F-6C1745A63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D8455917-9C54-48C4-AF54-9DA242EA8DB3}"/>
              </a:ext>
            </a:extLst>
          </p:cNvPr>
          <p:cNvSpPr/>
          <p:nvPr/>
        </p:nvSpPr>
        <p:spPr>
          <a:xfrm>
            <a:off x="6024291" y="634115"/>
            <a:ext cx="143418" cy="14341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813336-79F3-44D3-B36E-AB9B6E9DD500}"/>
              </a:ext>
            </a:extLst>
          </p:cNvPr>
          <p:cNvSpPr txBox="1"/>
          <p:nvPr/>
        </p:nvSpPr>
        <p:spPr>
          <a:xfrm flipH="1">
            <a:off x="2257424" y="513918"/>
            <a:ext cx="3366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+mj-lt"/>
              </a:rPr>
              <a:t>2020 New project</a:t>
            </a:r>
            <a:endParaRPr lang="en-ID" sz="1600" b="1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64A7-8273-4464-A92C-A70B5163AB25}"/>
              </a:ext>
            </a:extLst>
          </p:cNvPr>
          <p:cNvSpPr txBox="1"/>
          <p:nvPr/>
        </p:nvSpPr>
        <p:spPr>
          <a:xfrm flipH="1">
            <a:off x="2298547" y="823713"/>
            <a:ext cx="3325374" cy="796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50" dirty="0"/>
              <a:t>A wonderful serenity has taken possession of my entire soul, like these sweet mornings of spring which I enjoy with heart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B7C6F8-1218-4F33-93C1-0E4D07D6292B}"/>
              </a:ext>
            </a:extLst>
          </p:cNvPr>
          <p:cNvSpPr txBox="1"/>
          <p:nvPr/>
        </p:nvSpPr>
        <p:spPr>
          <a:xfrm flipH="1">
            <a:off x="988684" y="388136"/>
            <a:ext cx="130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</a:rPr>
              <a:t>03</a:t>
            </a:r>
            <a:endParaRPr lang="en-ID" sz="3600" b="1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60AD9B0-15E5-4075-9B69-779DA92CC113}"/>
              </a:ext>
            </a:extLst>
          </p:cNvPr>
          <p:cNvCxnSpPr>
            <a:cxnSpLocks/>
          </p:cNvCxnSpPr>
          <p:nvPr/>
        </p:nvCxnSpPr>
        <p:spPr>
          <a:xfrm flipH="1">
            <a:off x="1029806" y="1885897"/>
            <a:ext cx="4478667" cy="0"/>
          </a:xfrm>
          <a:prstGeom prst="line">
            <a:avLst/>
          </a:prstGeom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667E990-EC2C-4E32-A648-3DA749A1931D}"/>
              </a:ext>
            </a:extLst>
          </p:cNvPr>
          <p:cNvGrpSpPr/>
          <p:nvPr/>
        </p:nvGrpSpPr>
        <p:grpSpPr>
          <a:xfrm>
            <a:off x="998176" y="1671367"/>
            <a:ext cx="327817" cy="363230"/>
            <a:chOff x="981231" y="2566987"/>
            <a:chExt cx="514350" cy="569913"/>
          </a:xfrm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5F3208C9-0AD3-40EB-9C97-1C85F2979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2E40CD4B-5DA8-4A0D-815A-408EB4696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6A1F5EC-599C-413A-8BE6-1AE3622D3B59}"/>
              </a:ext>
            </a:extLst>
          </p:cNvPr>
          <p:cNvGrpSpPr/>
          <p:nvPr/>
        </p:nvGrpSpPr>
        <p:grpSpPr>
          <a:xfrm>
            <a:off x="10907130" y="3429000"/>
            <a:ext cx="327817" cy="363230"/>
            <a:chOff x="981231" y="2566987"/>
            <a:chExt cx="514350" cy="569913"/>
          </a:xfrm>
        </p:grpSpPr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228C1267-29EA-44B5-AEC1-CF5A54AE6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B5FC4041-7E57-428C-9946-2FD02143A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681" y="2566987"/>
              <a:ext cx="342900" cy="569913"/>
            </a:xfrm>
            <a:custGeom>
              <a:avLst/>
              <a:gdLst>
                <a:gd name="T0" fmla="*/ 0 w 216"/>
                <a:gd name="T1" fmla="*/ 136 h 359"/>
                <a:gd name="T2" fmla="*/ 216 w 216"/>
                <a:gd name="T3" fmla="*/ 0 h 359"/>
                <a:gd name="T4" fmla="*/ 216 w 216"/>
                <a:gd name="T5" fmla="*/ 223 h 359"/>
                <a:gd name="T6" fmla="*/ 0 w 216"/>
                <a:gd name="T7" fmla="*/ 359 h 359"/>
                <a:gd name="T8" fmla="*/ 0 w 216"/>
                <a:gd name="T9" fmla="*/ 13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359">
                  <a:moveTo>
                    <a:pt x="0" y="136"/>
                  </a:moveTo>
                  <a:lnTo>
                    <a:pt x="216" y="0"/>
                  </a:lnTo>
                  <a:lnTo>
                    <a:pt x="216" y="223"/>
                  </a:lnTo>
                  <a:lnTo>
                    <a:pt x="0" y="359"/>
                  </a:lnTo>
                  <a:lnTo>
                    <a:pt x="0" y="13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E455D506-CF6D-4E12-AAA1-71228F6BF9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3" b="26273"/>
          <a:stretch>
            <a:fillRect/>
          </a:stretch>
        </p:blipFill>
        <p:spPr/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E27472C1-33EC-47D9-A177-04F0B2E390B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1" b="26261"/>
          <a:stretch>
            <a:fillRect/>
          </a:stretch>
        </p:blipFill>
        <p:spPr/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E5FD51DC-CFDF-42C5-9795-C470A1BB8FD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8" b="302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8620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lean gradient and fresh blues 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77C9D4"/>
      </a:accent1>
      <a:accent2>
        <a:srgbClr val="57BC90"/>
      </a:accent2>
      <a:accent3>
        <a:srgbClr val="015249"/>
      </a:accent3>
      <a:accent4>
        <a:srgbClr val="A5A5AF"/>
      </a:accent4>
      <a:accent5>
        <a:srgbClr val="000000"/>
      </a:accent5>
      <a:accent6>
        <a:srgbClr val="8A8A8A"/>
      </a:accent6>
      <a:hlink>
        <a:srgbClr val="0096D2"/>
      </a:hlink>
      <a:folHlink>
        <a:srgbClr val="00578B"/>
      </a:folHlink>
    </a:clrScheme>
    <a:fontScheme name="Custom 6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1479</Words>
  <Application>Microsoft Office PowerPoint</Application>
  <PresentationFormat>Widescreen</PresentationFormat>
  <Paragraphs>203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23</cp:revision>
  <dcterms:created xsi:type="dcterms:W3CDTF">2021-02-09T15:50:15Z</dcterms:created>
  <dcterms:modified xsi:type="dcterms:W3CDTF">2021-02-10T15:23:09Z</dcterms:modified>
</cp:coreProperties>
</file>