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303" r:id="rId3"/>
    <p:sldId id="304" r:id="rId4"/>
    <p:sldId id="301" r:id="rId5"/>
    <p:sldId id="262" r:id="rId6"/>
    <p:sldId id="289" r:id="rId7"/>
    <p:sldId id="264" r:id="rId8"/>
    <p:sldId id="267" r:id="rId9"/>
    <p:sldId id="268" r:id="rId10"/>
    <p:sldId id="312" r:id="rId11"/>
    <p:sldId id="309" r:id="rId12"/>
    <p:sldId id="345" r:id="rId13"/>
    <p:sldId id="310" r:id="rId14"/>
    <p:sldId id="311" r:id="rId15"/>
    <p:sldId id="278" r:id="rId16"/>
    <p:sldId id="277" r:id="rId17"/>
    <p:sldId id="306" r:id="rId18"/>
    <p:sldId id="291" r:id="rId19"/>
    <p:sldId id="290" r:id="rId20"/>
    <p:sldId id="296" r:id="rId21"/>
    <p:sldId id="299" r:id="rId22"/>
    <p:sldId id="294" r:id="rId23"/>
    <p:sldId id="274" r:id="rId24"/>
    <p:sldId id="276" r:id="rId25"/>
    <p:sldId id="2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C393B34-476E-4272-8056-E036167879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822493"/>
            <a:ext cx="12192000" cy="4035507"/>
          </a:xfrm>
          <a:custGeom>
            <a:avLst/>
            <a:gdLst>
              <a:gd name="connsiteX0" fmla="*/ 0 w 12192000"/>
              <a:gd name="connsiteY0" fmla="*/ 0 h 4035507"/>
              <a:gd name="connsiteX1" fmla="*/ 12192000 w 12192000"/>
              <a:gd name="connsiteY1" fmla="*/ 0 h 4035507"/>
              <a:gd name="connsiteX2" fmla="*/ 12192000 w 12192000"/>
              <a:gd name="connsiteY2" fmla="*/ 4035507 h 4035507"/>
              <a:gd name="connsiteX3" fmla="*/ 0 w 12192000"/>
              <a:gd name="connsiteY3" fmla="*/ 4035507 h 40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35507">
                <a:moveTo>
                  <a:pt x="0" y="0"/>
                </a:moveTo>
                <a:lnTo>
                  <a:pt x="12192000" y="0"/>
                </a:lnTo>
                <a:lnTo>
                  <a:pt x="12192000" y="4035507"/>
                </a:lnTo>
                <a:lnTo>
                  <a:pt x="0" y="4035507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3780682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7837ED-2F26-0E4A-ADF4-DCC3B02859A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62925" y="0"/>
            <a:ext cx="4029075" cy="6858000"/>
          </a:xfrm>
          <a:custGeom>
            <a:avLst/>
            <a:gdLst>
              <a:gd name="connsiteX0" fmla="*/ 0 w 4029559"/>
              <a:gd name="connsiteY0" fmla="*/ 0 h 4614203"/>
              <a:gd name="connsiteX1" fmla="*/ 4029559 w 4029559"/>
              <a:gd name="connsiteY1" fmla="*/ 0 h 4614203"/>
              <a:gd name="connsiteX2" fmla="*/ 4029559 w 4029559"/>
              <a:gd name="connsiteY2" fmla="*/ 4614203 h 4614203"/>
              <a:gd name="connsiteX3" fmla="*/ 0 w 4029559"/>
              <a:gd name="connsiteY3" fmla="*/ 4614203 h 461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559" h="4614203">
                <a:moveTo>
                  <a:pt x="0" y="0"/>
                </a:moveTo>
                <a:lnTo>
                  <a:pt x="4029559" y="0"/>
                </a:lnTo>
                <a:lnTo>
                  <a:pt x="4029559" y="4614203"/>
                </a:lnTo>
                <a:lnTo>
                  <a:pt x="0" y="4614203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4022729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31F9BF6-6C0B-C245-9968-C4D66EFAECD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162175"/>
            <a:ext cx="6564313" cy="4695825"/>
          </a:xfrm>
          <a:custGeom>
            <a:avLst/>
            <a:gdLst>
              <a:gd name="connsiteX0" fmla="*/ 0 w 4029559"/>
              <a:gd name="connsiteY0" fmla="*/ 0 h 4614203"/>
              <a:gd name="connsiteX1" fmla="*/ 4029559 w 4029559"/>
              <a:gd name="connsiteY1" fmla="*/ 0 h 4614203"/>
              <a:gd name="connsiteX2" fmla="*/ 4029559 w 4029559"/>
              <a:gd name="connsiteY2" fmla="*/ 4614203 h 4614203"/>
              <a:gd name="connsiteX3" fmla="*/ 0 w 4029559"/>
              <a:gd name="connsiteY3" fmla="*/ 4614203 h 461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559" h="4614203">
                <a:moveTo>
                  <a:pt x="0" y="0"/>
                </a:moveTo>
                <a:lnTo>
                  <a:pt x="4029559" y="0"/>
                </a:lnTo>
                <a:lnTo>
                  <a:pt x="4029559" y="4614203"/>
                </a:lnTo>
                <a:lnTo>
                  <a:pt x="0" y="4614203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802968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50974B-1F63-234F-A323-DCD2ABD4C0E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3519488" cy="6858000"/>
          </a:xfrm>
          <a:custGeom>
            <a:avLst/>
            <a:gdLst>
              <a:gd name="connsiteX0" fmla="*/ 0 w 4029559"/>
              <a:gd name="connsiteY0" fmla="*/ 0 h 4614203"/>
              <a:gd name="connsiteX1" fmla="*/ 4029559 w 4029559"/>
              <a:gd name="connsiteY1" fmla="*/ 0 h 4614203"/>
              <a:gd name="connsiteX2" fmla="*/ 4029559 w 4029559"/>
              <a:gd name="connsiteY2" fmla="*/ 4614203 h 4614203"/>
              <a:gd name="connsiteX3" fmla="*/ 0 w 4029559"/>
              <a:gd name="connsiteY3" fmla="*/ 4614203 h 461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559" h="4614203">
                <a:moveTo>
                  <a:pt x="0" y="0"/>
                </a:moveTo>
                <a:lnTo>
                  <a:pt x="4029559" y="0"/>
                </a:lnTo>
                <a:lnTo>
                  <a:pt x="4029559" y="4614203"/>
                </a:lnTo>
                <a:lnTo>
                  <a:pt x="0" y="4614203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1779734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821954-7010-4865-AAA0-BF860344C6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9000"/>
            <a:ext cx="4029559" cy="3429000"/>
          </a:xfrm>
          <a:custGeom>
            <a:avLst/>
            <a:gdLst>
              <a:gd name="connsiteX0" fmla="*/ 0 w 4029559"/>
              <a:gd name="connsiteY0" fmla="*/ 0 h 3429000"/>
              <a:gd name="connsiteX1" fmla="*/ 4029559 w 4029559"/>
              <a:gd name="connsiteY1" fmla="*/ 0 h 3429000"/>
              <a:gd name="connsiteX2" fmla="*/ 4029559 w 4029559"/>
              <a:gd name="connsiteY2" fmla="*/ 3429000 h 3429000"/>
              <a:gd name="connsiteX3" fmla="*/ 0 w 4029559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559" h="3429000">
                <a:moveTo>
                  <a:pt x="0" y="0"/>
                </a:moveTo>
                <a:lnTo>
                  <a:pt x="4029559" y="0"/>
                </a:lnTo>
                <a:lnTo>
                  <a:pt x="4029559" y="3429000"/>
                </a:lnTo>
                <a:lnTo>
                  <a:pt x="0" y="342900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7EDE03C-3E33-4566-8DE9-034F5110D7B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4029075" cy="3429000"/>
          </a:xfrm>
          <a:custGeom>
            <a:avLst/>
            <a:gdLst>
              <a:gd name="connsiteX0" fmla="*/ 0 w 4029075"/>
              <a:gd name="connsiteY0" fmla="*/ 0 h 3429000"/>
              <a:gd name="connsiteX1" fmla="*/ 4029075 w 4029075"/>
              <a:gd name="connsiteY1" fmla="*/ 0 h 3429000"/>
              <a:gd name="connsiteX2" fmla="*/ 4029075 w 4029075"/>
              <a:gd name="connsiteY2" fmla="*/ 3429000 h 3429000"/>
              <a:gd name="connsiteX3" fmla="*/ 0 w 4029075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075" h="3429000">
                <a:moveTo>
                  <a:pt x="0" y="0"/>
                </a:moveTo>
                <a:lnTo>
                  <a:pt x="4029075" y="0"/>
                </a:lnTo>
                <a:lnTo>
                  <a:pt x="4029075" y="3429000"/>
                </a:lnTo>
                <a:lnTo>
                  <a:pt x="0" y="342900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0F1D35A-9190-435D-B663-360DC64B42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29076" y="3429000"/>
            <a:ext cx="4029559" cy="3429000"/>
          </a:xfrm>
          <a:custGeom>
            <a:avLst/>
            <a:gdLst>
              <a:gd name="connsiteX0" fmla="*/ 0 w 4029559"/>
              <a:gd name="connsiteY0" fmla="*/ 0 h 3429000"/>
              <a:gd name="connsiteX1" fmla="*/ 4029559 w 4029559"/>
              <a:gd name="connsiteY1" fmla="*/ 0 h 3429000"/>
              <a:gd name="connsiteX2" fmla="*/ 4029559 w 4029559"/>
              <a:gd name="connsiteY2" fmla="*/ 3429000 h 3429000"/>
              <a:gd name="connsiteX3" fmla="*/ 0 w 4029559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559" h="3429000">
                <a:moveTo>
                  <a:pt x="0" y="0"/>
                </a:moveTo>
                <a:lnTo>
                  <a:pt x="4029559" y="0"/>
                </a:lnTo>
                <a:lnTo>
                  <a:pt x="4029559" y="3429000"/>
                </a:lnTo>
                <a:lnTo>
                  <a:pt x="0" y="342900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3363455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02D036A-A545-4601-93E8-A65CB0D3E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7160455" cy="6858000"/>
          </a:xfrm>
          <a:custGeom>
            <a:avLst/>
            <a:gdLst>
              <a:gd name="connsiteX0" fmla="*/ 0 w 7160455"/>
              <a:gd name="connsiteY0" fmla="*/ 0 h 6858000"/>
              <a:gd name="connsiteX1" fmla="*/ 7160455 w 7160455"/>
              <a:gd name="connsiteY1" fmla="*/ 0 h 6858000"/>
              <a:gd name="connsiteX2" fmla="*/ 7160455 w 7160455"/>
              <a:gd name="connsiteY2" fmla="*/ 6858000 h 6858000"/>
              <a:gd name="connsiteX3" fmla="*/ 0 w 71604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0455" h="6858000">
                <a:moveTo>
                  <a:pt x="0" y="0"/>
                </a:moveTo>
                <a:lnTo>
                  <a:pt x="7160455" y="0"/>
                </a:lnTo>
                <a:lnTo>
                  <a:pt x="7160455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907861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1948BDA-CAD5-47E8-876C-61D94AE89A9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148380" y="0"/>
            <a:ext cx="8043620" cy="6858000"/>
          </a:xfrm>
          <a:custGeom>
            <a:avLst/>
            <a:gdLst>
              <a:gd name="connsiteX0" fmla="*/ 0 w 8043620"/>
              <a:gd name="connsiteY0" fmla="*/ 0 h 6858000"/>
              <a:gd name="connsiteX1" fmla="*/ 8043620 w 8043620"/>
              <a:gd name="connsiteY1" fmla="*/ 0 h 6858000"/>
              <a:gd name="connsiteX2" fmla="*/ 8043620 w 8043620"/>
              <a:gd name="connsiteY2" fmla="*/ 6858000 h 6858000"/>
              <a:gd name="connsiteX3" fmla="*/ 0 w 804362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43620" h="6858000">
                <a:moveTo>
                  <a:pt x="0" y="0"/>
                </a:moveTo>
                <a:lnTo>
                  <a:pt x="8043620" y="0"/>
                </a:lnTo>
                <a:lnTo>
                  <a:pt x="804362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4293156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2F43633-EC77-46C2-8537-2B9F5A67E2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0409" y="1996175"/>
            <a:ext cx="5026429" cy="2954164"/>
          </a:xfrm>
          <a:custGeom>
            <a:avLst/>
            <a:gdLst>
              <a:gd name="connsiteX0" fmla="*/ 0 w 5026429"/>
              <a:gd name="connsiteY0" fmla="*/ 0 h 2954164"/>
              <a:gd name="connsiteX1" fmla="*/ 5026429 w 5026429"/>
              <a:gd name="connsiteY1" fmla="*/ 0 h 2954164"/>
              <a:gd name="connsiteX2" fmla="*/ 5026429 w 5026429"/>
              <a:gd name="connsiteY2" fmla="*/ 2954164 h 2954164"/>
              <a:gd name="connsiteX3" fmla="*/ 0 w 5026429"/>
              <a:gd name="connsiteY3" fmla="*/ 2954164 h 295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6429" h="2954164">
                <a:moveTo>
                  <a:pt x="0" y="0"/>
                </a:moveTo>
                <a:lnTo>
                  <a:pt x="5026429" y="0"/>
                </a:lnTo>
                <a:lnTo>
                  <a:pt x="5026429" y="2954164"/>
                </a:lnTo>
                <a:lnTo>
                  <a:pt x="0" y="2954164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118242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B3B041E-C032-4903-9C52-1EF5D15AF8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025388" y="2830037"/>
            <a:ext cx="1591262" cy="2831283"/>
          </a:xfrm>
          <a:custGeom>
            <a:avLst/>
            <a:gdLst>
              <a:gd name="connsiteX0" fmla="*/ 0 w 1591262"/>
              <a:gd name="connsiteY0" fmla="*/ 0 h 2831283"/>
              <a:gd name="connsiteX1" fmla="*/ 1591262 w 1591262"/>
              <a:gd name="connsiteY1" fmla="*/ 0 h 2831283"/>
              <a:gd name="connsiteX2" fmla="*/ 1591262 w 1591262"/>
              <a:gd name="connsiteY2" fmla="*/ 2831283 h 2831283"/>
              <a:gd name="connsiteX3" fmla="*/ 0 w 1591262"/>
              <a:gd name="connsiteY3" fmla="*/ 2831283 h 283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262" h="2831283">
                <a:moveTo>
                  <a:pt x="0" y="0"/>
                </a:moveTo>
                <a:lnTo>
                  <a:pt x="1591262" y="0"/>
                </a:lnTo>
                <a:lnTo>
                  <a:pt x="1591262" y="2831283"/>
                </a:lnTo>
                <a:lnTo>
                  <a:pt x="0" y="2831283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60C929F-4C82-4423-B552-A9186934802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5431" y="2050449"/>
            <a:ext cx="2146012" cy="3818332"/>
          </a:xfrm>
          <a:custGeom>
            <a:avLst/>
            <a:gdLst>
              <a:gd name="connsiteX0" fmla="*/ 0 w 2146012"/>
              <a:gd name="connsiteY0" fmla="*/ 0 h 3818332"/>
              <a:gd name="connsiteX1" fmla="*/ 2146012 w 2146012"/>
              <a:gd name="connsiteY1" fmla="*/ 0 h 3818332"/>
              <a:gd name="connsiteX2" fmla="*/ 2146012 w 2146012"/>
              <a:gd name="connsiteY2" fmla="*/ 3818332 h 3818332"/>
              <a:gd name="connsiteX3" fmla="*/ 0 w 2146012"/>
              <a:gd name="connsiteY3" fmla="*/ 3818332 h 3818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6012" h="3818332">
                <a:moveTo>
                  <a:pt x="0" y="0"/>
                </a:moveTo>
                <a:lnTo>
                  <a:pt x="2146012" y="0"/>
                </a:lnTo>
                <a:lnTo>
                  <a:pt x="2146012" y="3818332"/>
                </a:lnTo>
                <a:lnTo>
                  <a:pt x="0" y="381833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3538885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339AF34-6A7F-C246-A8B7-E04C01FB684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7463448" cy="6858000"/>
          </a:xfrm>
          <a:custGeom>
            <a:avLst/>
            <a:gdLst>
              <a:gd name="connsiteX0" fmla="*/ 0 w 7463448"/>
              <a:gd name="connsiteY0" fmla="*/ 0 h 6858000"/>
              <a:gd name="connsiteX1" fmla="*/ 7463448 w 7463448"/>
              <a:gd name="connsiteY1" fmla="*/ 0 h 6858000"/>
              <a:gd name="connsiteX2" fmla="*/ 7463448 w 7463448"/>
              <a:gd name="connsiteY2" fmla="*/ 6858000 h 6858000"/>
              <a:gd name="connsiteX3" fmla="*/ 0 w 746344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63448" h="6858000">
                <a:moveTo>
                  <a:pt x="0" y="0"/>
                </a:moveTo>
                <a:lnTo>
                  <a:pt x="7463448" y="0"/>
                </a:lnTo>
                <a:lnTo>
                  <a:pt x="7463448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223682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2B0E2B9-FA94-4F53-B991-CAB1F079DC0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5359791" cy="6858000"/>
          </a:xfrm>
          <a:custGeom>
            <a:avLst/>
            <a:gdLst>
              <a:gd name="connsiteX0" fmla="*/ 0 w 5359791"/>
              <a:gd name="connsiteY0" fmla="*/ 0 h 6858000"/>
              <a:gd name="connsiteX1" fmla="*/ 5359791 w 5359791"/>
              <a:gd name="connsiteY1" fmla="*/ 0 h 6858000"/>
              <a:gd name="connsiteX2" fmla="*/ 5359791 w 5359791"/>
              <a:gd name="connsiteY2" fmla="*/ 6858000 h 6858000"/>
              <a:gd name="connsiteX3" fmla="*/ 0 w 535979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791" h="6858000">
                <a:moveTo>
                  <a:pt x="0" y="0"/>
                </a:moveTo>
                <a:lnTo>
                  <a:pt x="5359791" y="0"/>
                </a:lnTo>
                <a:lnTo>
                  <a:pt x="5359791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509329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F1DB40A-DDF3-46CD-91E7-8939194741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629891"/>
          </a:xfrm>
          <a:custGeom>
            <a:avLst/>
            <a:gdLst>
              <a:gd name="connsiteX0" fmla="*/ 0 w 12192000"/>
              <a:gd name="connsiteY0" fmla="*/ 0 h 4035507"/>
              <a:gd name="connsiteX1" fmla="*/ 12192000 w 12192000"/>
              <a:gd name="connsiteY1" fmla="*/ 0 h 4035507"/>
              <a:gd name="connsiteX2" fmla="*/ 12192000 w 12192000"/>
              <a:gd name="connsiteY2" fmla="*/ 4035507 h 4035507"/>
              <a:gd name="connsiteX3" fmla="*/ 0 w 12192000"/>
              <a:gd name="connsiteY3" fmla="*/ 4035507 h 40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35507">
                <a:moveTo>
                  <a:pt x="0" y="0"/>
                </a:moveTo>
                <a:lnTo>
                  <a:pt x="12192000" y="0"/>
                </a:lnTo>
                <a:lnTo>
                  <a:pt x="12192000" y="4035507"/>
                </a:lnTo>
                <a:lnTo>
                  <a:pt x="0" y="4035507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1488061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C1A00E50-00F6-5349-B000-60901BB847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12775"/>
            <a:ext cx="12192000" cy="5445225"/>
          </a:xfrm>
          <a:custGeom>
            <a:avLst/>
            <a:gdLst>
              <a:gd name="connsiteX0" fmla="*/ 0 w 12192000"/>
              <a:gd name="connsiteY0" fmla="*/ 0 h 4035507"/>
              <a:gd name="connsiteX1" fmla="*/ 12192000 w 12192000"/>
              <a:gd name="connsiteY1" fmla="*/ 0 h 4035507"/>
              <a:gd name="connsiteX2" fmla="*/ 12192000 w 12192000"/>
              <a:gd name="connsiteY2" fmla="*/ 4035507 h 4035507"/>
              <a:gd name="connsiteX3" fmla="*/ 0 w 12192000"/>
              <a:gd name="connsiteY3" fmla="*/ 4035507 h 40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35507">
                <a:moveTo>
                  <a:pt x="0" y="0"/>
                </a:moveTo>
                <a:lnTo>
                  <a:pt x="12192000" y="0"/>
                </a:lnTo>
                <a:lnTo>
                  <a:pt x="12192000" y="4035507"/>
                </a:lnTo>
                <a:lnTo>
                  <a:pt x="0" y="4035507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419323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7D94DBC-7BA9-FE4F-BBE1-A4993EDF38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27689" y="2162175"/>
            <a:ext cx="6564312" cy="4695825"/>
          </a:xfrm>
          <a:custGeom>
            <a:avLst/>
            <a:gdLst>
              <a:gd name="connsiteX0" fmla="*/ 0 w 4029559"/>
              <a:gd name="connsiteY0" fmla="*/ 0 h 4614203"/>
              <a:gd name="connsiteX1" fmla="*/ 4029559 w 4029559"/>
              <a:gd name="connsiteY1" fmla="*/ 0 h 4614203"/>
              <a:gd name="connsiteX2" fmla="*/ 4029559 w 4029559"/>
              <a:gd name="connsiteY2" fmla="*/ 4614203 h 4614203"/>
              <a:gd name="connsiteX3" fmla="*/ 0 w 4029559"/>
              <a:gd name="connsiteY3" fmla="*/ 4614203 h 461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559" h="4614203">
                <a:moveTo>
                  <a:pt x="0" y="0"/>
                </a:moveTo>
                <a:lnTo>
                  <a:pt x="4029559" y="0"/>
                </a:lnTo>
                <a:lnTo>
                  <a:pt x="4029559" y="4614203"/>
                </a:lnTo>
                <a:lnTo>
                  <a:pt x="0" y="4614203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413794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D9CB5099-9CA8-6E49-A5D3-16F6570E84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359349" cy="5559195"/>
          </a:xfrm>
          <a:custGeom>
            <a:avLst/>
            <a:gdLst>
              <a:gd name="connsiteX0" fmla="*/ 0 w 4933071"/>
              <a:gd name="connsiteY0" fmla="*/ 0 h 6858000"/>
              <a:gd name="connsiteX1" fmla="*/ 4933071 w 4933071"/>
              <a:gd name="connsiteY1" fmla="*/ 0 h 6858000"/>
              <a:gd name="connsiteX2" fmla="*/ 4933071 w 4933071"/>
              <a:gd name="connsiteY2" fmla="*/ 6858000 h 6858000"/>
              <a:gd name="connsiteX3" fmla="*/ 0 w 49330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3071" h="6858000">
                <a:moveTo>
                  <a:pt x="0" y="0"/>
                </a:moveTo>
                <a:lnTo>
                  <a:pt x="4933071" y="0"/>
                </a:lnTo>
                <a:lnTo>
                  <a:pt x="4933071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3048910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4C0F50B-AEA9-471E-8422-AAC371A3D1F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11090" y="1"/>
            <a:ext cx="3326970" cy="3429000"/>
          </a:xfrm>
          <a:custGeom>
            <a:avLst/>
            <a:gdLst>
              <a:gd name="connsiteX0" fmla="*/ 0 w 3326970"/>
              <a:gd name="connsiteY0" fmla="*/ 0 h 3429000"/>
              <a:gd name="connsiteX1" fmla="*/ 3326970 w 3326970"/>
              <a:gd name="connsiteY1" fmla="*/ 0 h 3429000"/>
              <a:gd name="connsiteX2" fmla="*/ 3326970 w 3326970"/>
              <a:gd name="connsiteY2" fmla="*/ 3429000 h 3429000"/>
              <a:gd name="connsiteX3" fmla="*/ 0 w 332697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6970" h="3429000">
                <a:moveTo>
                  <a:pt x="0" y="0"/>
                </a:moveTo>
                <a:lnTo>
                  <a:pt x="3326970" y="0"/>
                </a:lnTo>
                <a:lnTo>
                  <a:pt x="3326970" y="3429000"/>
                </a:lnTo>
                <a:lnTo>
                  <a:pt x="0" y="342900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41F0A2B-25E4-4BE0-B1D9-A8F5E76B9A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65030" y="0"/>
            <a:ext cx="3326970" cy="3429000"/>
          </a:xfrm>
          <a:custGeom>
            <a:avLst/>
            <a:gdLst>
              <a:gd name="connsiteX0" fmla="*/ 0 w 3326970"/>
              <a:gd name="connsiteY0" fmla="*/ 0 h 3429000"/>
              <a:gd name="connsiteX1" fmla="*/ 3326970 w 3326970"/>
              <a:gd name="connsiteY1" fmla="*/ 0 h 3429000"/>
              <a:gd name="connsiteX2" fmla="*/ 3326970 w 3326970"/>
              <a:gd name="connsiteY2" fmla="*/ 3429000 h 3429000"/>
              <a:gd name="connsiteX3" fmla="*/ 0 w 332697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6970" h="3429000">
                <a:moveTo>
                  <a:pt x="0" y="0"/>
                </a:moveTo>
                <a:lnTo>
                  <a:pt x="3326970" y="0"/>
                </a:lnTo>
                <a:lnTo>
                  <a:pt x="3326970" y="3429000"/>
                </a:lnTo>
                <a:lnTo>
                  <a:pt x="0" y="342900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6618822-761F-483E-8F76-62636CC9BE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38060" y="3429001"/>
            <a:ext cx="3326970" cy="3429000"/>
          </a:xfrm>
          <a:custGeom>
            <a:avLst/>
            <a:gdLst>
              <a:gd name="connsiteX0" fmla="*/ 0 w 3326970"/>
              <a:gd name="connsiteY0" fmla="*/ 0 h 3429000"/>
              <a:gd name="connsiteX1" fmla="*/ 3326970 w 3326970"/>
              <a:gd name="connsiteY1" fmla="*/ 0 h 3429000"/>
              <a:gd name="connsiteX2" fmla="*/ 3326970 w 3326970"/>
              <a:gd name="connsiteY2" fmla="*/ 3429000 h 3429000"/>
              <a:gd name="connsiteX3" fmla="*/ 0 w 332697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6970" h="3429000">
                <a:moveTo>
                  <a:pt x="0" y="0"/>
                </a:moveTo>
                <a:lnTo>
                  <a:pt x="3326970" y="0"/>
                </a:lnTo>
                <a:lnTo>
                  <a:pt x="3326970" y="3429000"/>
                </a:lnTo>
                <a:lnTo>
                  <a:pt x="0" y="342900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2374647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BCA684-77CD-452E-8E67-A6C0684A21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4029559" cy="3429000"/>
          </a:xfrm>
          <a:custGeom>
            <a:avLst/>
            <a:gdLst>
              <a:gd name="connsiteX0" fmla="*/ 0 w 3326970"/>
              <a:gd name="connsiteY0" fmla="*/ 0 h 3429000"/>
              <a:gd name="connsiteX1" fmla="*/ 3326970 w 3326970"/>
              <a:gd name="connsiteY1" fmla="*/ 0 h 3429000"/>
              <a:gd name="connsiteX2" fmla="*/ 3326970 w 3326970"/>
              <a:gd name="connsiteY2" fmla="*/ 3429000 h 3429000"/>
              <a:gd name="connsiteX3" fmla="*/ 0 w 332697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6970" h="3429000">
                <a:moveTo>
                  <a:pt x="0" y="0"/>
                </a:moveTo>
                <a:lnTo>
                  <a:pt x="3326970" y="0"/>
                </a:lnTo>
                <a:lnTo>
                  <a:pt x="3326970" y="3429000"/>
                </a:lnTo>
                <a:lnTo>
                  <a:pt x="0" y="342900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B4C2A2B-4CEE-4A35-9030-2EFC7F3DA9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62439" y="0"/>
            <a:ext cx="4029559" cy="3429000"/>
          </a:xfrm>
          <a:custGeom>
            <a:avLst/>
            <a:gdLst>
              <a:gd name="connsiteX0" fmla="*/ 0 w 3326970"/>
              <a:gd name="connsiteY0" fmla="*/ 0 h 3429000"/>
              <a:gd name="connsiteX1" fmla="*/ 3326970 w 3326970"/>
              <a:gd name="connsiteY1" fmla="*/ 0 h 3429000"/>
              <a:gd name="connsiteX2" fmla="*/ 3326970 w 3326970"/>
              <a:gd name="connsiteY2" fmla="*/ 3429000 h 3429000"/>
              <a:gd name="connsiteX3" fmla="*/ 0 w 332697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6970" h="3429000">
                <a:moveTo>
                  <a:pt x="0" y="0"/>
                </a:moveTo>
                <a:lnTo>
                  <a:pt x="3326970" y="0"/>
                </a:lnTo>
                <a:lnTo>
                  <a:pt x="3326970" y="3429000"/>
                </a:lnTo>
                <a:lnTo>
                  <a:pt x="0" y="342900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DC08128-3987-4CA4-B04D-F0A012D0437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29557" y="3429000"/>
            <a:ext cx="4132880" cy="3429000"/>
          </a:xfrm>
          <a:custGeom>
            <a:avLst/>
            <a:gdLst>
              <a:gd name="connsiteX0" fmla="*/ 0 w 3326970"/>
              <a:gd name="connsiteY0" fmla="*/ 0 h 3429000"/>
              <a:gd name="connsiteX1" fmla="*/ 3326970 w 3326970"/>
              <a:gd name="connsiteY1" fmla="*/ 0 h 3429000"/>
              <a:gd name="connsiteX2" fmla="*/ 3326970 w 3326970"/>
              <a:gd name="connsiteY2" fmla="*/ 3429000 h 3429000"/>
              <a:gd name="connsiteX3" fmla="*/ 0 w 332697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6970" h="3429000">
                <a:moveTo>
                  <a:pt x="0" y="0"/>
                </a:moveTo>
                <a:lnTo>
                  <a:pt x="3326970" y="0"/>
                </a:lnTo>
                <a:lnTo>
                  <a:pt x="3326970" y="3429000"/>
                </a:lnTo>
                <a:lnTo>
                  <a:pt x="0" y="342900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619091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31FDE2F6-A7A2-4145-94B2-BEECA4004F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029559" cy="3429000"/>
          </a:xfrm>
          <a:custGeom>
            <a:avLst/>
            <a:gdLst>
              <a:gd name="connsiteX0" fmla="*/ 0 w 4029559"/>
              <a:gd name="connsiteY0" fmla="*/ 0 h 3429000"/>
              <a:gd name="connsiteX1" fmla="*/ 4029559 w 4029559"/>
              <a:gd name="connsiteY1" fmla="*/ 0 h 3429000"/>
              <a:gd name="connsiteX2" fmla="*/ 4029559 w 4029559"/>
              <a:gd name="connsiteY2" fmla="*/ 3429000 h 3429000"/>
              <a:gd name="connsiteX3" fmla="*/ 0 w 4029559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559" h="3429000">
                <a:moveTo>
                  <a:pt x="0" y="0"/>
                </a:moveTo>
                <a:lnTo>
                  <a:pt x="4029559" y="0"/>
                </a:lnTo>
                <a:lnTo>
                  <a:pt x="4029559" y="3429000"/>
                </a:lnTo>
                <a:lnTo>
                  <a:pt x="0" y="342900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670C1D5-E0A7-2349-B294-9D69BE21AC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29557" y="3429000"/>
            <a:ext cx="4132880" cy="3429000"/>
          </a:xfrm>
          <a:custGeom>
            <a:avLst/>
            <a:gdLst>
              <a:gd name="connsiteX0" fmla="*/ 0 w 4132880"/>
              <a:gd name="connsiteY0" fmla="*/ 0 h 3429000"/>
              <a:gd name="connsiteX1" fmla="*/ 4132880 w 4132880"/>
              <a:gd name="connsiteY1" fmla="*/ 0 h 3429000"/>
              <a:gd name="connsiteX2" fmla="*/ 4132880 w 4132880"/>
              <a:gd name="connsiteY2" fmla="*/ 3429000 h 3429000"/>
              <a:gd name="connsiteX3" fmla="*/ 0 w 413288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2880" h="3429000">
                <a:moveTo>
                  <a:pt x="0" y="0"/>
                </a:moveTo>
                <a:lnTo>
                  <a:pt x="4132880" y="0"/>
                </a:lnTo>
                <a:lnTo>
                  <a:pt x="4132880" y="3429000"/>
                </a:lnTo>
                <a:lnTo>
                  <a:pt x="0" y="342900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3964032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86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1" r:id="rId4"/>
    <p:sldLayoutId id="2147483683" r:id="rId5"/>
    <p:sldLayoutId id="2147483685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7" r:id="rId14"/>
    <p:sldLayoutId id="2147483698" r:id="rId15"/>
    <p:sldLayoutId id="2147483700" r:id="rId16"/>
    <p:sldLayoutId id="2147483701" r:id="rId17"/>
    <p:sldLayoutId id="214748370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C8CDADB-95AC-4BC6-B62A-E1499E72F1EA}"/>
              </a:ext>
            </a:extLst>
          </p:cNvPr>
          <p:cNvGrpSpPr/>
          <p:nvPr/>
        </p:nvGrpSpPr>
        <p:grpSpPr>
          <a:xfrm>
            <a:off x="2541643" y="2012665"/>
            <a:ext cx="7108714" cy="2192778"/>
            <a:chOff x="4057749" y="2016158"/>
            <a:chExt cx="8529292" cy="219277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CC6EAD-1BF8-486A-99FB-67511C3ACE4C}"/>
                </a:ext>
              </a:extLst>
            </p:cNvPr>
            <p:cNvSpPr txBox="1"/>
            <p:nvPr/>
          </p:nvSpPr>
          <p:spPr>
            <a:xfrm>
              <a:off x="4057751" y="2016158"/>
              <a:ext cx="852929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tx2"/>
                  </a:solidFill>
                  <a:cs typeface="Poppins" panose="00000500000000000000" pitchFamily="2" charset="0"/>
                </a:rPr>
                <a:t>TARGET</a:t>
              </a:r>
              <a:endParaRPr lang="id-ID" sz="11500" b="1" dirty="0">
                <a:solidFill>
                  <a:schemeClr val="tx2"/>
                </a:solidFill>
                <a:cs typeface="Poppins" panose="00000500000000000000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DE1674-3203-4FC3-BD62-35EBFD9AABA9}"/>
                </a:ext>
              </a:extLst>
            </p:cNvPr>
            <p:cNvSpPr txBox="1"/>
            <p:nvPr/>
          </p:nvSpPr>
          <p:spPr>
            <a:xfrm>
              <a:off x="4057749" y="3747271"/>
              <a:ext cx="85292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600" dirty="0">
                  <a:solidFill>
                    <a:schemeClr val="bg1">
                      <a:lumMod val="50000"/>
                    </a:schemeClr>
                  </a:solidFill>
                  <a:ea typeface="Source Sans Pro" panose="020B0503030403020204" pitchFamily="34" charset="0"/>
                </a:rPr>
                <a:t>STRATEGY </a:t>
              </a:r>
              <a:r>
                <a:rPr lang="id-ID" sz="2400" spc="600" dirty="0">
                  <a:solidFill>
                    <a:schemeClr val="bg1">
                      <a:lumMod val="50000"/>
                    </a:schemeClr>
                  </a:solidFill>
                  <a:ea typeface="Source Sans Pro" panose="020B0503030403020204" pitchFamily="34" charset="0"/>
                </a:rPr>
                <a:t>PRESENTATION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19BFA85-7753-134F-8C80-7571E423EE37}"/>
              </a:ext>
            </a:extLst>
          </p:cNvPr>
          <p:cNvSpPr/>
          <p:nvPr/>
        </p:nvSpPr>
        <p:spPr>
          <a:xfrm>
            <a:off x="10845209" y="2748636"/>
            <a:ext cx="1346791" cy="3901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1D0A38-4503-5147-85AB-0E00CE4E7DD3}"/>
              </a:ext>
            </a:extLst>
          </p:cNvPr>
          <p:cNvSpPr/>
          <p:nvPr/>
        </p:nvSpPr>
        <p:spPr>
          <a:xfrm>
            <a:off x="0" y="2748636"/>
            <a:ext cx="1346791" cy="3901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grpSp>
        <p:nvGrpSpPr>
          <p:cNvPr id="8" name="Graphic 6" descr="Circle with right arrow">
            <a:extLst>
              <a:ext uri="{FF2B5EF4-FFF2-40B4-BE49-F238E27FC236}">
                <a16:creationId xmlns:a16="http://schemas.microsoft.com/office/drawing/2014/main" id="{CB6ACA39-8220-7244-9297-5A09CB47022A}"/>
              </a:ext>
            </a:extLst>
          </p:cNvPr>
          <p:cNvGrpSpPr/>
          <p:nvPr/>
        </p:nvGrpSpPr>
        <p:grpSpPr>
          <a:xfrm rot="16200000">
            <a:off x="5542280" y="4620305"/>
            <a:ext cx="1107441" cy="1107441"/>
            <a:chOff x="5542278" y="4610145"/>
            <a:chExt cx="1107441" cy="1107441"/>
          </a:xfrm>
          <a:solidFill>
            <a:schemeClr val="accent2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85D9475-8B5C-6741-BCEC-60CB51D38071}"/>
                </a:ext>
              </a:extLst>
            </p:cNvPr>
            <p:cNvSpPr/>
            <p:nvPr/>
          </p:nvSpPr>
          <p:spPr>
            <a:xfrm>
              <a:off x="5820250" y="4958165"/>
              <a:ext cx="542185" cy="403755"/>
            </a:xfrm>
            <a:custGeom>
              <a:avLst/>
              <a:gdLst>
                <a:gd name="connsiteX0" fmla="*/ 541073 w 542184"/>
                <a:gd name="connsiteY0" fmla="*/ 205701 h 403754"/>
                <a:gd name="connsiteX1" fmla="*/ 506465 w 542184"/>
                <a:gd name="connsiteY1" fmla="*/ 240308 h 403754"/>
                <a:gd name="connsiteX2" fmla="*/ 128551 w 542184"/>
                <a:gd name="connsiteY2" fmla="*/ 240308 h 403754"/>
                <a:gd name="connsiteX3" fmla="*/ 230989 w 542184"/>
                <a:gd name="connsiteY3" fmla="*/ 342746 h 403754"/>
                <a:gd name="connsiteX4" fmla="*/ 229263 w 542184"/>
                <a:gd name="connsiteY4" fmla="*/ 391658 h 403754"/>
                <a:gd name="connsiteX5" fmla="*/ 182077 w 542184"/>
                <a:gd name="connsiteY5" fmla="*/ 391658 h 403754"/>
                <a:gd name="connsiteX6" fmla="*/ 20575 w 542184"/>
                <a:gd name="connsiteY6" fmla="*/ 230157 h 403754"/>
                <a:gd name="connsiteX7" fmla="*/ 20575 w 542184"/>
                <a:gd name="connsiteY7" fmla="*/ 181245 h 403754"/>
                <a:gd name="connsiteX8" fmla="*/ 182077 w 542184"/>
                <a:gd name="connsiteY8" fmla="*/ 19743 h 403754"/>
                <a:gd name="connsiteX9" fmla="*/ 230989 w 542184"/>
                <a:gd name="connsiteY9" fmla="*/ 21469 h 403754"/>
                <a:gd name="connsiteX10" fmla="*/ 230989 w 542184"/>
                <a:gd name="connsiteY10" fmla="*/ 68655 h 403754"/>
                <a:gd name="connsiteX11" fmla="*/ 128551 w 542184"/>
                <a:gd name="connsiteY11" fmla="*/ 171093 h 403754"/>
                <a:gd name="connsiteX12" fmla="*/ 506465 w 542184"/>
                <a:gd name="connsiteY12" fmla="*/ 171093 h 403754"/>
                <a:gd name="connsiteX13" fmla="*/ 541073 w 542184"/>
                <a:gd name="connsiteY13" fmla="*/ 205701 h 403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184" h="403754">
                  <a:moveTo>
                    <a:pt x="541073" y="205701"/>
                  </a:moveTo>
                  <a:cubicBezTo>
                    <a:pt x="541073" y="224814"/>
                    <a:pt x="525578" y="240308"/>
                    <a:pt x="506465" y="240308"/>
                  </a:cubicBezTo>
                  <a:lnTo>
                    <a:pt x="128551" y="240308"/>
                  </a:lnTo>
                  <a:lnTo>
                    <a:pt x="230989" y="342746"/>
                  </a:lnTo>
                  <a:cubicBezTo>
                    <a:pt x="244019" y="356730"/>
                    <a:pt x="243246" y="378629"/>
                    <a:pt x="229263" y="391658"/>
                  </a:cubicBezTo>
                  <a:cubicBezTo>
                    <a:pt x="215972" y="404043"/>
                    <a:pt x="195368" y="404043"/>
                    <a:pt x="182077" y="391658"/>
                  </a:cubicBezTo>
                  <a:lnTo>
                    <a:pt x="20575" y="230157"/>
                  </a:lnTo>
                  <a:cubicBezTo>
                    <a:pt x="7081" y="216645"/>
                    <a:pt x="7081" y="194756"/>
                    <a:pt x="20575" y="181245"/>
                  </a:cubicBezTo>
                  <a:lnTo>
                    <a:pt x="182077" y="19743"/>
                  </a:lnTo>
                  <a:cubicBezTo>
                    <a:pt x="196061" y="6713"/>
                    <a:pt x="217959" y="7486"/>
                    <a:pt x="230989" y="21469"/>
                  </a:cubicBezTo>
                  <a:cubicBezTo>
                    <a:pt x="243374" y="34760"/>
                    <a:pt x="243374" y="55364"/>
                    <a:pt x="230989" y="68655"/>
                  </a:cubicBezTo>
                  <a:lnTo>
                    <a:pt x="128551" y="171093"/>
                  </a:lnTo>
                  <a:lnTo>
                    <a:pt x="506465" y="171093"/>
                  </a:lnTo>
                  <a:cubicBezTo>
                    <a:pt x="525578" y="171093"/>
                    <a:pt x="541073" y="186587"/>
                    <a:pt x="541073" y="205701"/>
                  </a:cubicBezTo>
                  <a:close/>
                </a:path>
              </a:pathLst>
            </a:custGeom>
            <a:grpFill/>
            <a:ln w="11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6A0A66D-EAA6-CC4D-B9FA-2AEDB5D736C8}"/>
                </a:ext>
              </a:extLst>
            </p:cNvPr>
            <p:cNvSpPr/>
            <p:nvPr/>
          </p:nvSpPr>
          <p:spPr>
            <a:xfrm>
              <a:off x="5647182" y="4715049"/>
              <a:ext cx="888260" cy="888260"/>
            </a:xfrm>
            <a:custGeom>
              <a:avLst/>
              <a:gdLst>
                <a:gd name="connsiteX0" fmla="*/ 10454 w 888259"/>
                <a:gd name="connsiteY0" fmla="*/ 448816 h 888259"/>
                <a:gd name="connsiteX1" fmla="*/ 448816 w 888259"/>
                <a:gd name="connsiteY1" fmla="*/ 887179 h 888259"/>
                <a:gd name="connsiteX2" fmla="*/ 887179 w 888259"/>
                <a:gd name="connsiteY2" fmla="*/ 448816 h 888259"/>
                <a:gd name="connsiteX3" fmla="*/ 448816 w 888259"/>
                <a:gd name="connsiteY3" fmla="*/ 10454 h 888259"/>
                <a:gd name="connsiteX4" fmla="*/ 10454 w 888259"/>
                <a:gd name="connsiteY4" fmla="*/ 448816 h 888259"/>
                <a:gd name="connsiteX5" fmla="*/ 79669 w 888259"/>
                <a:gd name="connsiteY5" fmla="*/ 448816 h 888259"/>
                <a:gd name="connsiteX6" fmla="*/ 448816 w 888259"/>
                <a:gd name="connsiteY6" fmla="*/ 79669 h 888259"/>
                <a:gd name="connsiteX7" fmla="*/ 817963 w 888259"/>
                <a:gd name="connsiteY7" fmla="*/ 448816 h 888259"/>
                <a:gd name="connsiteX8" fmla="*/ 448816 w 888259"/>
                <a:gd name="connsiteY8" fmla="*/ 817963 h 888259"/>
                <a:gd name="connsiteX9" fmla="*/ 79669 w 888259"/>
                <a:gd name="connsiteY9" fmla="*/ 448816 h 88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8259" h="888259">
                  <a:moveTo>
                    <a:pt x="10454" y="448816"/>
                  </a:moveTo>
                  <a:cubicBezTo>
                    <a:pt x="10454" y="690917"/>
                    <a:pt x="206716" y="887179"/>
                    <a:pt x="448816" y="887179"/>
                  </a:cubicBezTo>
                  <a:cubicBezTo>
                    <a:pt x="690917" y="887179"/>
                    <a:pt x="887179" y="690917"/>
                    <a:pt x="887179" y="448816"/>
                  </a:cubicBezTo>
                  <a:cubicBezTo>
                    <a:pt x="887179" y="206716"/>
                    <a:pt x="690917" y="10454"/>
                    <a:pt x="448816" y="10454"/>
                  </a:cubicBezTo>
                  <a:cubicBezTo>
                    <a:pt x="206716" y="10454"/>
                    <a:pt x="10454" y="206716"/>
                    <a:pt x="10454" y="448816"/>
                  </a:cubicBezTo>
                  <a:close/>
                  <a:moveTo>
                    <a:pt x="79669" y="448816"/>
                  </a:moveTo>
                  <a:cubicBezTo>
                    <a:pt x="79669" y="244942"/>
                    <a:pt x="244942" y="79669"/>
                    <a:pt x="448816" y="79669"/>
                  </a:cubicBezTo>
                  <a:cubicBezTo>
                    <a:pt x="652691" y="79669"/>
                    <a:pt x="817963" y="244942"/>
                    <a:pt x="817963" y="448816"/>
                  </a:cubicBezTo>
                  <a:cubicBezTo>
                    <a:pt x="817963" y="652691"/>
                    <a:pt x="652691" y="817963"/>
                    <a:pt x="448816" y="817963"/>
                  </a:cubicBezTo>
                  <a:cubicBezTo>
                    <a:pt x="244942" y="817963"/>
                    <a:pt x="79669" y="652691"/>
                    <a:pt x="79669" y="448816"/>
                  </a:cubicBezTo>
                  <a:close/>
                </a:path>
              </a:pathLst>
            </a:custGeom>
            <a:grpFill/>
            <a:ln w="11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622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6BBE854-7462-1A46-8A8E-1733ACFDF83B}"/>
              </a:ext>
            </a:extLst>
          </p:cNvPr>
          <p:cNvSpPr/>
          <p:nvPr/>
        </p:nvSpPr>
        <p:spPr>
          <a:xfrm>
            <a:off x="0" y="3429000"/>
            <a:ext cx="4024778" cy="34487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4" name="Graphic 6" descr="Circle with right arrow">
            <a:extLst>
              <a:ext uri="{FF2B5EF4-FFF2-40B4-BE49-F238E27FC236}">
                <a16:creationId xmlns:a16="http://schemas.microsoft.com/office/drawing/2014/main" id="{CE40A691-0467-314C-875C-856824BA2D57}"/>
              </a:ext>
            </a:extLst>
          </p:cNvPr>
          <p:cNvGrpSpPr/>
          <p:nvPr/>
        </p:nvGrpSpPr>
        <p:grpSpPr>
          <a:xfrm rot="10800000">
            <a:off x="2796066" y="3717668"/>
            <a:ext cx="963266" cy="963266"/>
            <a:chOff x="5542278" y="4610145"/>
            <a:chExt cx="1107441" cy="1107441"/>
          </a:xfrm>
          <a:solidFill>
            <a:schemeClr val="bg1"/>
          </a:solidFill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80F452A-3FEF-C84D-96EF-AFDDB1B531C6}"/>
                </a:ext>
              </a:extLst>
            </p:cNvPr>
            <p:cNvSpPr/>
            <p:nvPr/>
          </p:nvSpPr>
          <p:spPr>
            <a:xfrm>
              <a:off x="5820250" y="4958165"/>
              <a:ext cx="542185" cy="403755"/>
            </a:xfrm>
            <a:custGeom>
              <a:avLst/>
              <a:gdLst>
                <a:gd name="connsiteX0" fmla="*/ 541073 w 542184"/>
                <a:gd name="connsiteY0" fmla="*/ 205701 h 403754"/>
                <a:gd name="connsiteX1" fmla="*/ 506465 w 542184"/>
                <a:gd name="connsiteY1" fmla="*/ 240308 h 403754"/>
                <a:gd name="connsiteX2" fmla="*/ 128551 w 542184"/>
                <a:gd name="connsiteY2" fmla="*/ 240308 h 403754"/>
                <a:gd name="connsiteX3" fmla="*/ 230989 w 542184"/>
                <a:gd name="connsiteY3" fmla="*/ 342746 h 403754"/>
                <a:gd name="connsiteX4" fmla="*/ 229263 w 542184"/>
                <a:gd name="connsiteY4" fmla="*/ 391658 h 403754"/>
                <a:gd name="connsiteX5" fmla="*/ 182077 w 542184"/>
                <a:gd name="connsiteY5" fmla="*/ 391658 h 403754"/>
                <a:gd name="connsiteX6" fmla="*/ 20575 w 542184"/>
                <a:gd name="connsiteY6" fmla="*/ 230157 h 403754"/>
                <a:gd name="connsiteX7" fmla="*/ 20575 w 542184"/>
                <a:gd name="connsiteY7" fmla="*/ 181245 h 403754"/>
                <a:gd name="connsiteX8" fmla="*/ 182077 w 542184"/>
                <a:gd name="connsiteY8" fmla="*/ 19743 h 403754"/>
                <a:gd name="connsiteX9" fmla="*/ 230989 w 542184"/>
                <a:gd name="connsiteY9" fmla="*/ 21469 h 403754"/>
                <a:gd name="connsiteX10" fmla="*/ 230989 w 542184"/>
                <a:gd name="connsiteY10" fmla="*/ 68655 h 403754"/>
                <a:gd name="connsiteX11" fmla="*/ 128551 w 542184"/>
                <a:gd name="connsiteY11" fmla="*/ 171093 h 403754"/>
                <a:gd name="connsiteX12" fmla="*/ 506465 w 542184"/>
                <a:gd name="connsiteY12" fmla="*/ 171093 h 403754"/>
                <a:gd name="connsiteX13" fmla="*/ 541073 w 542184"/>
                <a:gd name="connsiteY13" fmla="*/ 205701 h 403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184" h="403754">
                  <a:moveTo>
                    <a:pt x="541073" y="205701"/>
                  </a:moveTo>
                  <a:cubicBezTo>
                    <a:pt x="541073" y="224814"/>
                    <a:pt x="525578" y="240308"/>
                    <a:pt x="506465" y="240308"/>
                  </a:cubicBezTo>
                  <a:lnTo>
                    <a:pt x="128551" y="240308"/>
                  </a:lnTo>
                  <a:lnTo>
                    <a:pt x="230989" y="342746"/>
                  </a:lnTo>
                  <a:cubicBezTo>
                    <a:pt x="244019" y="356730"/>
                    <a:pt x="243246" y="378629"/>
                    <a:pt x="229263" y="391658"/>
                  </a:cubicBezTo>
                  <a:cubicBezTo>
                    <a:pt x="215972" y="404043"/>
                    <a:pt x="195368" y="404043"/>
                    <a:pt x="182077" y="391658"/>
                  </a:cubicBezTo>
                  <a:lnTo>
                    <a:pt x="20575" y="230157"/>
                  </a:lnTo>
                  <a:cubicBezTo>
                    <a:pt x="7081" y="216645"/>
                    <a:pt x="7081" y="194756"/>
                    <a:pt x="20575" y="181245"/>
                  </a:cubicBezTo>
                  <a:lnTo>
                    <a:pt x="182077" y="19743"/>
                  </a:lnTo>
                  <a:cubicBezTo>
                    <a:pt x="196061" y="6713"/>
                    <a:pt x="217959" y="7486"/>
                    <a:pt x="230989" y="21469"/>
                  </a:cubicBezTo>
                  <a:cubicBezTo>
                    <a:pt x="243374" y="34760"/>
                    <a:pt x="243374" y="55364"/>
                    <a:pt x="230989" y="68655"/>
                  </a:cubicBezTo>
                  <a:lnTo>
                    <a:pt x="128551" y="171093"/>
                  </a:lnTo>
                  <a:lnTo>
                    <a:pt x="506465" y="171093"/>
                  </a:lnTo>
                  <a:cubicBezTo>
                    <a:pt x="525578" y="171093"/>
                    <a:pt x="541073" y="186587"/>
                    <a:pt x="541073" y="205701"/>
                  </a:cubicBezTo>
                  <a:close/>
                </a:path>
              </a:pathLst>
            </a:custGeom>
            <a:grpFill/>
            <a:ln w="11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B9E4F63-3362-6E4C-8ECE-5169CCDBA3A3}"/>
                </a:ext>
              </a:extLst>
            </p:cNvPr>
            <p:cNvSpPr/>
            <p:nvPr/>
          </p:nvSpPr>
          <p:spPr>
            <a:xfrm>
              <a:off x="5647182" y="4715049"/>
              <a:ext cx="888260" cy="888260"/>
            </a:xfrm>
            <a:custGeom>
              <a:avLst/>
              <a:gdLst>
                <a:gd name="connsiteX0" fmla="*/ 10454 w 888259"/>
                <a:gd name="connsiteY0" fmla="*/ 448816 h 888259"/>
                <a:gd name="connsiteX1" fmla="*/ 448816 w 888259"/>
                <a:gd name="connsiteY1" fmla="*/ 887179 h 888259"/>
                <a:gd name="connsiteX2" fmla="*/ 887179 w 888259"/>
                <a:gd name="connsiteY2" fmla="*/ 448816 h 888259"/>
                <a:gd name="connsiteX3" fmla="*/ 448816 w 888259"/>
                <a:gd name="connsiteY3" fmla="*/ 10454 h 888259"/>
                <a:gd name="connsiteX4" fmla="*/ 10454 w 888259"/>
                <a:gd name="connsiteY4" fmla="*/ 448816 h 888259"/>
                <a:gd name="connsiteX5" fmla="*/ 79669 w 888259"/>
                <a:gd name="connsiteY5" fmla="*/ 448816 h 888259"/>
                <a:gd name="connsiteX6" fmla="*/ 448816 w 888259"/>
                <a:gd name="connsiteY6" fmla="*/ 79669 h 888259"/>
                <a:gd name="connsiteX7" fmla="*/ 817963 w 888259"/>
                <a:gd name="connsiteY7" fmla="*/ 448816 h 888259"/>
                <a:gd name="connsiteX8" fmla="*/ 448816 w 888259"/>
                <a:gd name="connsiteY8" fmla="*/ 817963 h 888259"/>
                <a:gd name="connsiteX9" fmla="*/ 79669 w 888259"/>
                <a:gd name="connsiteY9" fmla="*/ 448816 h 88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8259" h="888259">
                  <a:moveTo>
                    <a:pt x="10454" y="448816"/>
                  </a:moveTo>
                  <a:cubicBezTo>
                    <a:pt x="10454" y="690917"/>
                    <a:pt x="206716" y="887179"/>
                    <a:pt x="448816" y="887179"/>
                  </a:cubicBezTo>
                  <a:cubicBezTo>
                    <a:pt x="690917" y="887179"/>
                    <a:pt x="887179" y="690917"/>
                    <a:pt x="887179" y="448816"/>
                  </a:cubicBezTo>
                  <a:cubicBezTo>
                    <a:pt x="887179" y="206716"/>
                    <a:pt x="690917" y="10454"/>
                    <a:pt x="448816" y="10454"/>
                  </a:cubicBezTo>
                  <a:cubicBezTo>
                    <a:pt x="206716" y="10454"/>
                    <a:pt x="10454" y="206716"/>
                    <a:pt x="10454" y="448816"/>
                  </a:cubicBezTo>
                  <a:close/>
                  <a:moveTo>
                    <a:pt x="79669" y="448816"/>
                  </a:moveTo>
                  <a:cubicBezTo>
                    <a:pt x="79669" y="244942"/>
                    <a:pt x="244942" y="79669"/>
                    <a:pt x="448816" y="79669"/>
                  </a:cubicBezTo>
                  <a:cubicBezTo>
                    <a:pt x="652691" y="79669"/>
                    <a:pt x="817963" y="244942"/>
                    <a:pt x="817963" y="448816"/>
                  </a:cubicBezTo>
                  <a:cubicBezTo>
                    <a:pt x="817963" y="652691"/>
                    <a:pt x="652691" y="817963"/>
                    <a:pt x="448816" y="817963"/>
                  </a:cubicBezTo>
                  <a:cubicBezTo>
                    <a:pt x="244942" y="817963"/>
                    <a:pt x="79669" y="652691"/>
                    <a:pt x="79669" y="448816"/>
                  </a:cubicBezTo>
                  <a:close/>
                </a:path>
              </a:pathLst>
            </a:custGeom>
            <a:grpFill/>
            <a:ln w="11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C22A632-7ECD-394F-AFA9-D4962365DF4A}"/>
              </a:ext>
            </a:extLst>
          </p:cNvPr>
          <p:cNvSpPr/>
          <p:nvPr/>
        </p:nvSpPr>
        <p:spPr>
          <a:xfrm>
            <a:off x="4034337" y="0"/>
            <a:ext cx="41281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87D7C6-3D2F-4E2F-AD2E-73B2AEFBC8EC}"/>
              </a:ext>
            </a:extLst>
          </p:cNvPr>
          <p:cNvSpPr txBox="1"/>
          <p:nvPr/>
        </p:nvSpPr>
        <p:spPr>
          <a:xfrm>
            <a:off x="482733" y="3851524"/>
            <a:ext cx="2363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2020</a:t>
            </a:r>
            <a:endParaRPr lang="id-ID" sz="4400" b="1" dirty="0">
              <a:solidFill>
                <a:schemeClr val="bg1"/>
              </a:solidFill>
              <a:latin typeface="+mj-lt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5F96C4-A727-4CF0-A388-2A6822EC261E}"/>
              </a:ext>
            </a:extLst>
          </p:cNvPr>
          <p:cNvSpPr txBox="1"/>
          <p:nvPr/>
        </p:nvSpPr>
        <p:spPr>
          <a:xfrm>
            <a:off x="470634" y="5457650"/>
            <a:ext cx="31641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endParaRPr lang="en-US" sz="1200" spc="100" dirty="0">
              <a:solidFill>
                <a:schemeClr val="bg1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62C845-40BB-44A0-9EB7-854E4E0D86B7}"/>
              </a:ext>
            </a:extLst>
          </p:cNvPr>
          <p:cNvSpPr txBox="1"/>
          <p:nvPr/>
        </p:nvSpPr>
        <p:spPr>
          <a:xfrm>
            <a:off x="482733" y="4920379"/>
            <a:ext cx="3092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Project Seven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A7B74A-B9B1-DB41-84D7-3984010E7A1B}"/>
              </a:ext>
            </a:extLst>
          </p:cNvPr>
          <p:cNvSpPr txBox="1"/>
          <p:nvPr/>
        </p:nvSpPr>
        <p:spPr>
          <a:xfrm>
            <a:off x="4655840" y="397227"/>
            <a:ext cx="2363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2021</a:t>
            </a:r>
            <a:endParaRPr lang="id-ID" sz="4400" b="1" dirty="0">
              <a:solidFill>
                <a:schemeClr val="bg1"/>
              </a:solidFill>
              <a:latin typeface="+mj-lt"/>
              <a:cs typeface="Poppins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BF7B2A-37CC-FB42-8D68-8653DDECA22C}"/>
              </a:ext>
            </a:extLst>
          </p:cNvPr>
          <p:cNvSpPr txBox="1"/>
          <p:nvPr/>
        </p:nvSpPr>
        <p:spPr>
          <a:xfrm>
            <a:off x="4643741" y="1878039"/>
            <a:ext cx="31641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endParaRPr lang="en-US" sz="1200" spc="100" dirty="0">
              <a:solidFill>
                <a:schemeClr val="bg1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D34062-65F1-F94F-84FF-F448A6BCD0BD}"/>
              </a:ext>
            </a:extLst>
          </p:cNvPr>
          <p:cNvSpPr txBox="1"/>
          <p:nvPr/>
        </p:nvSpPr>
        <p:spPr>
          <a:xfrm>
            <a:off x="4655840" y="1340768"/>
            <a:ext cx="3092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Project </a:t>
            </a:r>
            <a:r>
              <a:rPr lang="id-ID" sz="2000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Eight</a:t>
            </a:r>
            <a:endParaRPr lang="id-ID" sz="20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Poppins Medium" panose="00000600000000000000" pitchFamily="2" charset="0"/>
            </a:endParaRPr>
          </a:p>
        </p:txBody>
      </p:sp>
      <p:grpSp>
        <p:nvGrpSpPr>
          <p:cNvPr id="37" name="Graphic 6" descr="Circle with right arrow">
            <a:extLst>
              <a:ext uri="{FF2B5EF4-FFF2-40B4-BE49-F238E27FC236}">
                <a16:creationId xmlns:a16="http://schemas.microsoft.com/office/drawing/2014/main" id="{3C50E46A-24BD-FD40-A67A-0E120C8EFFB6}"/>
              </a:ext>
            </a:extLst>
          </p:cNvPr>
          <p:cNvGrpSpPr/>
          <p:nvPr/>
        </p:nvGrpSpPr>
        <p:grpSpPr>
          <a:xfrm rot="10800000">
            <a:off x="6933591" y="264992"/>
            <a:ext cx="963266" cy="963266"/>
            <a:chOff x="5542278" y="4610145"/>
            <a:chExt cx="1107441" cy="1107441"/>
          </a:xfrm>
          <a:solidFill>
            <a:schemeClr val="bg1"/>
          </a:solidFill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B1E4B06-967F-CC47-B32E-B617A3008B61}"/>
                </a:ext>
              </a:extLst>
            </p:cNvPr>
            <p:cNvSpPr/>
            <p:nvPr/>
          </p:nvSpPr>
          <p:spPr>
            <a:xfrm>
              <a:off x="5820250" y="4958165"/>
              <a:ext cx="542185" cy="403755"/>
            </a:xfrm>
            <a:custGeom>
              <a:avLst/>
              <a:gdLst>
                <a:gd name="connsiteX0" fmla="*/ 541073 w 542184"/>
                <a:gd name="connsiteY0" fmla="*/ 205701 h 403754"/>
                <a:gd name="connsiteX1" fmla="*/ 506465 w 542184"/>
                <a:gd name="connsiteY1" fmla="*/ 240308 h 403754"/>
                <a:gd name="connsiteX2" fmla="*/ 128551 w 542184"/>
                <a:gd name="connsiteY2" fmla="*/ 240308 h 403754"/>
                <a:gd name="connsiteX3" fmla="*/ 230989 w 542184"/>
                <a:gd name="connsiteY3" fmla="*/ 342746 h 403754"/>
                <a:gd name="connsiteX4" fmla="*/ 229263 w 542184"/>
                <a:gd name="connsiteY4" fmla="*/ 391658 h 403754"/>
                <a:gd name="connsiteX5" fmla="*/ 182077 w 542184"/>
                <a:gd name="connsiteY5" fmla="*/ 391658 h 403754"/>
                <a:gd name="connsiteX6" fmla="*/ 20575 w 542184"/>
                <a:gd name="connsiteY6" fmla="*/ 230157 h 403754"/>
                <a:gd name="connsiteX7" fmla="*/ 20575 w 542184"/>
                <a:gd name="connsiteY7" fmla="*/ 181245 h 403754"/>
                <a:gd name="connsiteX8" fmla="*/ 182077 w 542184"/>
                <a:gd name="connsiteY8" fmla="*/ 19743 h 403754"/>
                <a:gd name="connsiteX9" fmla="*/ 230989 w 542184"/>
                <a:gd name="connsiteY9" fmla="*/ 21469 h 403754"/>
                <a:gd name="connsiteX10" fmla="*/ 230989 w 542184"/>
                <a:gd name="connsiteY10" fmla="*/ 68655 h 403754"/>
                <a:gd name="connsiteX11" fmla="*/ 128551 w 542184"/>
                <a:gd name="connsiteY11" fmla="*/ 171093 h 403754"/>
                <a:gd name="connsiteX12" fmla="*/ 506465 w 542184"/>
                <a:gd name="connsiteY12" fmla="*/ 171093 h 403754"/>
                <a:gd name="connsiteX13" fmla="*/ 541073 w 542184"/>
                <a:gd name="connsiteY13" fmla="*/ 205701 h 403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184" h="403754">
                  <a:moveTo>
                    <a:pt x="541073" y="205701"/>
                  </a:moveTo>
                  <a:cubicBezTo>
                    <a:pt x="541073" y="224814"/>
                    <a:pt x="525578" y="240308"/>
                    <a:pt x="506465" y="240308"/>
                  </a:cubicBezTo>
                  <a:lnTo>
                    <a:pt x="128551" y="240308"/>
                  </a:lnTo>
                  <a:lnTo>
                    <a:pt x="230989" y="342746"/>
                  </a:lnTo>
                  <a:cubicBezTo>
                    <a:pt x="244019" y="356730"/>
                    <a:pt x="243246" y="378629"/>
                    <a:pt x="229263" y="391658"/>
                  </a:cubicBezTo>
                  <a:cubicBezTo>
                    <a:pt x="215972" y="404043"/>
                    <a:pt x="195368" y="404043"/>
                    <a:pt x="182077" y="391658"/>
                  </a:cubicBezTo>
                  <a:lnTo>
                    <a:pt x="20575" y="230157"/>
                  </a:lnTo>
                  <a:cubicBezTo>
                    <a:pt x="7081" y="216645"/>
                    <a:pt x="7081" y="194756"/>
                    <a:pt x="20575" y="181245"/>
                  </a:cubicBezTo>
                  <a:lnTo>
                    <a:pt x="182077" y="19743"/>
                  </a:lnTo>
                  <a:cubicBezTo>
                    <a:pt x="196061" y="6713"/>
                    <a:pt x="217959" y="7486"/>
                    <a:pt x="230989" y="21469"/>
                  </a:cubicBezTo>
                  <a:cubicBezTo>
                    <a:pt x="243374" y="34760"/>
                    <a:pt x="243374" y="55364"/>
                    <a:pt x="230989" y="68655"/>
                  </a:cubicBezTo>
                  <a:lnTo>
                    <a:pt x="128551" y="171093"/>
                  </a:lnTo>
                  <a:lnTo>
                    <a:pt x="506465" y="171093"/>
                  </a:lnTo>
                  <a:cubicBezTo>
                    <a:pt x="525578" y="171093"/>
                    <a:pt x="541073" y="186587"/>
                    <a:pt x="541073" y="205701"/>
                  </a:cubicBezTo>
                  <a:close/>
                </a:path>
              </a:pathLst>
            </a:custGeom>
            <a:grpFill/>
            <a:ln w="11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67375D5-6F38-1144-B7DC-1607171A9186}"/>
                </a:ext>
              </a:extLst>
            </p:cNvPr>
            <p:cNvSpPr/>
            <p:nvPr/>
          </p:nvSpPr>
          <p:spPr>
            <a:xfrm>
              <a:off x="5647182" y="4715049"/>
              <a:ext cx="888260" cy="888260"/>
            </a:xfrm>
            <a:custGeom>
              <a:avLst/>
              <a:gdLst>
                <a:gd name="connsiteX0" fmla="*/ 10454 w 888259"/>
                <a:gd name="connsiteY0" fmla="*/ 448816 h 888259"/>
                <a:gd name="connsiteX1" fmla="*/ 448816 w 888259"/>
                <a:gd name="connsiteY1" fmla="*/ 887179 h 888259"/>
                <a:gd name="connsiteX2" fmla="*/ 887179 w 888259"/>
                <a:gd name="connsiteY2" fmla="*/ 448816 h 888259"/>
                <a:gd name="connsiteX3" fmla="*/ 448816 w 888259"/>
                <a:gd name="connsiteY3" fmla="*/ 10454 h 888259"/>
                <a:gd name="connsiteX4" fmla="*/ 10454 w 888259"/>
                <a:gd name="connsiteY4" fmla="*/ 448816 h 888259"/>
                <a:gd name="connsiteX5" fmla="*/ 79669 w 888259"/>
                <a:gd name="connsiteY5" fmla="*/ 448816 h 888259"/>
                <a:gd name="connsiteX6" fmla="*/ 448816 w 888259"/>
                <a:gd name="connsiteY6" fmla="*/ 79669 h 888259"/>
                <a:gd name="connsiteX7" fmla="*/ 817963 w 888259"/>
                <a:gd name="connsiteY7" fmla="*/ 448816 h 888259"/>
                <a:gd name="connsiteX8" fmla="*/ 448816 w 888259"/>
                <a:gd name="connsiteY8" fmla="*/ 817963 h 888259"/>
                <a:gd name="connsiteX9" fmla="*/ 79669 w 888259"/>
                <a:gd name="connsiteY9" fmla="*/ 448816 h 88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8259" h="888259">
                  <a:moveTo>
                    <a:pt x="10454" y="448816"/>
                  </a:moveTo>
                  <a:cubicBezTo>
                    <a:pt x="10454" y="690917"/>
                    <a:pt x="206716" y="887179"/>
                    <a:pt x="448816" y="887179"/>
                  </a:cubicBezTo>
                  <a:cubicBezTo>
                    <a:pt x="690917" y="887179"/>
                    <a:pt x="887179" y="690917"/>
                    <a:pt x="887179" y="448816"/>
                  </a:cubicBezTo>
                  <a:cubicBezTo>
                    <a:pt x="887179" y="206716"/>
                    <a:pt x="690917" y="10454"/>
                    <a:pt x="448816" y="10454"/>
                  </a:cubicBezTo>
                  <a:cubicBezTo>
                    <a:pt x="206716" y="10454"/>
                    <a:pt x="10454" y="206716"/>
                    <a:pt x="10454" y="448816"/>
                  </a:cubicBezTo>
                  <a:close/>
                  <a:moveTo>
                    <a:pt x="79669" y="448816"/>
                  </a:moveTo>
                  <a:cubicBezTo>
                    <a:pt x="79669" y="244942"/>
                    <a:pt x="244942" y="79669"/>
                    <a:pt x="448816" y="79669"/>
                  </a:cubicBezTo>
                  <a:cubicBezTo>
                    <a:pt x="652691" y="79669"/>
                    <a:pt x="817963" y="244942"/>
                    <a:pt x="817963" y="448816"/>
                  </a:cubicBezTo>
                  <a:cubicBezTo>
                    <a:pt x="817963" y="652691"/>
                    <a:pt x="652691" y="817963"/>
                    <a:pt x="448816" y="817963"/>
                  </a:cubicBezTo>
                  <a:cubicBezTo>
                    <a:pt x="244942" y="817963"/>
                    <a:pt x="79669" y="652691"/>
                    <a:pt x="79669" y="448816"/>
                  </a:cubicBezTo>
                  <a:close/>
                </a:path>
              </a:pathLst>
            </a:custGeom>
            <a:grpFill/>
            <a:ln w="11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A0334D2-F088-C54E-99E6-0CE7C43A8B9F}"/>
              </a:ext>
            </a:extLst>
          </p:cNvPr>
          <p:cNvGrpSpPr/>
          <p:nvPr/>
        </p:nvGrpSpPr>
        <p:grpSpPr>
          <a:xfrm>
            <a:off x="8544272" y="3075575"/>
            <a:ext cx="3323247" cy="1902911"/>
            <a:chOff x="7179388" y="5000112"/>
            <a:chExt cx="5808192" cy="190291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FA98236-BA61-AA4C-847E-1E2C9611BD36}"/>
                </a:ext>
              </a:extLst>
            </p:cNvPr>
            <p:cNvSpPr txBox="1"/>
            <p:nvPr/>
          </p:nvSpPr>
          <p:spPr>
            <a:xfrm>
              <a:off x="7179388" y="5000112"/>
              <a:ext cx="58081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3600" b="1" dirty="0">
                  <a:solidFill>
                    <a:schemeClr val="tx2"/>
                  </a:solidFill>
                  <a:latin typeface="+mj-lt"/>
                  <a:cs typeface="Poppins" pitchFamily="2" charset="77"/>
                </a:rPr>
                <a:t>Project Timeline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DAEEE3D-D451-294B-BA62-DC1C5B983079}"/>
                </a:ext>
              </a:extLst>
            </p:cNvPr>
            <p:cNvSpPr txBox="1"/>
            <p:nvPr/>
          </p:nvSpPr>
          <p:spPr>
            <a:xfrm>
              <a:off x="7783687" y="6318248"/>
              <a:ext cx="45995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Your Amazing Subheading Here</a:t>
              </a:r>
            </a:p>
          </p:txBody>
        </p:sp>
      </p:grpSp>
      <p:sp>
        <p:nvSpPr>
          <p:cNvPr id="46" name="Graphic 4" descr="Signpost">
            <a:extLst>
              <a:ext uri="{FF2B5EF4-FFF2-40B4-BE49-F238E27FC236}">
                <a16:creationId xmlns:a16="http://schemas.microsoft.com/office/drawing/2014/main" id="{FB76E5EB-ADFB-9B4C-BDD4-5FCA404657D6}"/>
              </a:ext>
            </a:extLst>
          </p:cNvPr>
          <p:cNvSpPr/>
          <p:nvPr/>
        </p:nvSpPr>
        <p:spPr>
          <a:xfrm>
            <a:off x="9728570" y="1577645"/>
            <a:ext cx="954649" cy="1059267"/>
          </a:xfrm>
          <a:custGeom>
            <a:avLst/>
            <a:gdLst>
              <a:gd name="connsiteX0" fmla="*/ 710134 w 820898"/>
              <a:gd name="connsiteY0" fmla="*/ 413261 h 910860"/>
              <a:gd name="connsiteX1" fmla="*/ 449245 w 820898"/>
              <a:gd name="connsiteY1" fmla="*/ 413261 h 910860"/>
              <a:gd name="connsiteX2" fmla="*/ 449245 w 820898"/>
              <a:gd name="connsiteY2" fmla="*/ 42169 h 910860"/>
              <a:gd name="connsiteX3" fmla="*/ 415510 w 820898"/>
              <a:gd name="connsiteY3" fmla="*/ 8434 h 910860"/>
              <a:gd name="connsiteX4" fmla="*/ 381774 w 820898"/>
              <a:gd name="connsiteY4" fmla="*/ 42169 h 910860"/>
              <a:gd name="connsiteX5" fmla="*/ 381774 w 820898"/>
              <a:gd name="connsiteY5" fmla="*/ 143376 h 910860"/>
              <a:gd name="connsiteX6" fmla="*/ 123135 w 820898"/>
              <a:gd name="connsiteY6" fmla="*/ 143376 h 910860"/>
              <a:gd name="connsiteX7" fmla="*/ 8434 w 820898"/>
              <a:gd name="connsiteY7" fmla="*/ 255828 h 910860"/>
              <a:gd name="connsiteX8" fmla="*/ 120886 w 820898"/>
              <a:gd name="connsiteY8" fmla="*/ 368280 h 910860"/>
              <a:gd name="connsiteX9" fmla="*/ 381774 w 820898"/>
              <a:gd name="connsiteY9" fmla="*/ 368280 h 910860"/>
              <a:gd name="connsiteX10" fmla="*/ 381774 w 820898"/>
              <a:gd name="connsiteY10" fmla="*/ 908049 h 910860"/>
              <a:gd name="connsiteX11" fmla="*/ 449245 w 820898"/>
              <a:gd name="connsiteY11" fmla="*/ 908049 h 910860"/>
              <a:gd name="connsiteX12" fmla="*/ 449245 w 820898"/>
              <a:gd name="connsiteY12" fmla="*/ 638164 h 910860"/>
              <a:gd name="connsiteX13" fmla="*/ 707885 w 820898"/>
              <a:gd name="connsiteY13" fmla="*/ 638164 h 910860"/>
              <a:gd name="connsiteX14" fmla="*/ 822585 w 820898"/>
              <a:gd name="connsiteY14" fmla="*/ 525713 h 910860"/>
              <a:gd name="connsiteX15" fmla="*/ 710134 w 820898"/>
              <a:gd name="connsiteY15" fmla="*/ 413261 h 91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0898" h="910860">
                <a:moveTo>
                  <a:pt x="710134" y="413261"/>
                </a:moveTo>
                <a:lnTo>
                  <a:pt x="449245" y="413261"/>
                </a:lnTo>
                <a:lnTo>
                  <a:pt x="449245" y="42169"/>
                </a:lnTo>
                <a:cubicBezTo>
                  <a:pt x="449245" y="23053"/>
                  <a:pt x="434627" y="8434"/>
                  <a:pt x="415510" y="8434"/>
                </a:cubicBezTo>
                <a:cubicBezTo>
                  <a:pt x="396393" y="8434"/>
                  <a:pt x="381774" y="23053"/>
                  <a:pt x="381774" y="42169"/>
                </a:cubicBezTo>
                <a:lnTo>
                  <a:pt x="381774" y="143376"/>
                </a:lnTo>
                <a:lnTo>
                  <a:pt x="123135" y="143376"/>
                </a:lnTo>
                <a:cubicBezTo>
                  <a:pt x="63535" y="204100"/>
                  <a:pt x="9558" y="256953"/>
                  <a:pt x="8434" y="255828"/>
                </a:cubicBezTo>
                <a:lnTo>
                  <a:pt x="120886" y="368280"/>
                </a:lnTo>
                <a:lnTo>
                  <a:pt x="381774" y="368280"/>
                </a:lnTo>
                <a:lnTo>
                  <a:pt x="381774" y="908049"/>
                </a:lnTo>
                <a:lnTo>
                  <a:pt x="449245" y="908049"/>
                </a:lnTo>
                <a:lnTo>
                  <a:pt x="449245" y="638164"/>
                </a:lnTo>
                <a:lnTo>
                  <a:pt x="707885" y="638164"/>
                </a:lnTo>
                <a:cubicBezTo>
                  <a:pt x="767484" y="577440"/>
                  <a:pt x="821461" y="524588"/>
                  <a:pt x="822585" y="525713"/>
                </a:cubicBezTo>
                <a:lnTo>
                  <a:pt x="710134" y="413261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903D5A2-5123-41D0-AF3E-61C3D6DDD9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9" r="10829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9481D41-D17C-4416-BF61-B51ECBF221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0" r="98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2179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5FDE02-9556-9543-8375-E61FD771E69F}"/>
              </a:ext>
            </a:extLst>
          </p:cNvPr>
          <p:cNvSpPr txBox="1"/>
          <p:nvPr/>
        </p:nvSpPr>
        <p:spPr>
          <a:xfrm>
            <a:off x="4395410" y="3301914"/>
            <a:ext cx="3208844" cy="2005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laudantium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,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totam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rem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aperiam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,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eaque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ipsa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quae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ab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illo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inventore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veritatis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et quasi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architecto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beatae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vitae dicta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3F5041-F406-3047-9940-6D790A37FCFB}"/>
              </a:ext>
            </a:extLst>
          </p:cNvPr>
          <p:cNvSpPr txBox="1"/>
          <p:nvPr/>
        </p:nvSpPr>
        <p:spPr>
          <a:xfrm>
            <a:off x="0" y="3212976"/>
            <a:ext cx="3233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400" b="1" dirty="0">
                <a:solidFill>
                  <a:schemeClr val="accent1"/>
                </a:solidFill>
                <a:latin typeface="+mj-lt"/>
                <a:cs typeface="Poppins SemiBold" panose="00000700000000000000" pitchFamily="2" charset="0"/>
              </a:rPr>
              <a:t>STRENGTH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5B856-8AB9-1041-B66C-B526CBC5288D}"/>
              </a:ext>
            </a:extLst>
          </p:cNvPr>
          <p:cNvSpPr txBox="1"/>
          <p:nvPr/>
        </p:nvSpPr>
        <p:spPr>
          <a:xfrm>
            <a:off x="0" y="3756281"/>
            <a:ext cx="3233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Poppins SemiBold" panose="00000700000000000000" pitchFamily="2" charset="0"/>
              </a:rPr>
              <a:t>WEAKNESS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4F1798-3032-D24E-9C0D-5ECEBA937019}"/>
              </a:ext>
            </a:extLst>
          </p:cNvPr>
          <p:cNvSpPr txBox="1"/>
          <p:nvPr/>
        </p:nvSpPr>
        <p:spPr>
          <a:xfrm>
            <a:off x="0" y="4299586"/>
            <a:ext cx="3233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Poppins SemiBold" panose="00000700000000000000" pitchFamily="2" charset="0"/>
              </a:rPr>
              <a:t>OPPORTUNITIES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F03A0-8163-DC4A-969C-4990FEEB63EC}"/>
              </a:ext>
            </a:extLst>
          </p:cNvPr>
          <p:cNvSpPr txBox="1"/>
          <p:nvPr/>
        </p:nvSpPr>
        <p:spPr>
          <a:xfrm>
            <a:off x="0" y="4842891"/>
            <a:ext cx="3233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Poppins SemiBold" panose="00000700000000000000" pitchFamily="2" charset="0"/>
              </a:rPr>
              <a:t>THREAT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D51DA5-FD9D-8E4C-9146-9E0BA84027D0}"/>
              </a:ext>
            </a:extLst>
          </p:cNvPr>
          <p:cNvCxnSpPr>
            <a:cxnSpLocks/>
          </p:cNvCxnSpPr>
          <p:nvPr/>
        </p:nvCxnSpPr>
        <p:spPr>
          <a:xfrm>
            <a:off x="3791717" y="3212976"/>
            <a:ext cx="0" cy="209158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AD74FFC-7D6D-C243-97D3-DFB3C5E6D722}"/>
              </a:ext>
            </a:extLst>
          </p:cNvPr>
          <p:cNvSpPr/>
          <p:nvPr/>
        </p:nvSpPr>
        <p:spPr>
          <a:xfrm rot="5400000">
            <a:off x="5014706" y="-5014703"/>
            <a:ext cx="2162589" cy="12192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DB67E1-3054-CC47-BBDC-F7DF3CC6100E}"/>
              </a:ext>
            </a:extLst>
          </p:cNvPr>
          <p:cNvSpPr txBox="1"/>
          <p:nvPr/>
        </p:nvSpPr>
        <p:spPr>
          <a:xfrm>
            <a:off x="1209759" y="548680"/>
            <a:ext cx="5354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Swot Analysis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E01DA-B441-3E4E-89A1-1E0C43988CE0}"/>
              </a:ext>
            </a:extLst>
          </p:cNvPr>
          <p:cNvSpPr txBox="1"/>
          <p:nvPr/>
        </p:nvSpPr>
        <p:spPr>
          <a:xfrm>
            <a:off x="1209759" y="1235831"/>
            <a:ext cx="5354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spc="3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Your Amazing Subheading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264DB7-2F1E-3240-AD77-6D9B15D82919}"/>
              </a:ext>
            </a:extLst>
          </p:cNvPr>
          <p:cNvSpPr txBox="1"/>
          <p:nvPr/>
        </p:nvSpPr>
        <p:spPr>
          <a:xfrm rot="16200000">
            <a:off x="-319993" y="1174750"/>
            <a:ext cx="1642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600" spc="3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TARGET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599FAE-009B-9349-90CE-29689D8C6731}"/>
              </a:ext>
            </a:extLst>
          </p:cNvPr>
          <p:cNvCxnSpPr>
            <a:cxnSpLocks/>
          </p:cNvCxnSpPr>
          <p:nvPr/>
        </p:nvCxnSpPr>
        <p:spPr>
          <a:xfrm>
            <a:off x="501417" y="-12489"/>
            <a:ext cx="0" cy="39434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aphic 12" descr="Rocket">
            <a:extLst>
              <a:ext uri="{FF2B5EF4-FFF2-40B4-BE49-F238E27FC236}">
                <a16:creationId xmlns:a16="http://schemas.microsoft.com/office/drawing/2014/main" id="{B79FEE4C-A67C-2F44-BC6B-D61AB1AE90A6}"/>
              </a:ext>
            </a:extLst>
          </p:cNvPr>
          <p:cNvGrpSpPr/>
          <p:nvPr/>
        </p:nvGrpSpPr>
        <p:grpSpPr>
          <a:xfrm>
            <a:off x="6467040" y="445199"/>
            <a:ext cx="1272196" cy="1272196"/>
            <a:chOff x="5938800" y="3271800"/>
            <a:chExt cx="367240" cy="367240"/>
          </a:xfrm>
          <a:solidFill>
            <a:schemeClr val="accent2"/>
          </a:solidFill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9A16B01-61D9-404F-9265-191D0F423303}"/>
                </a:ext>
              </a:extLst>
            </p:cNvPr>
            <p:cNvSpPr/>
            <p:nvPr/>
          </p:nvSpPr>
          <p:spPr>
            <a:xfrm>
              <a:off x="6205061" y="3300773"/>
              <a:ext cx="68858" cy="68858"/>
            </a:xfrm>
            <a:custGeom>
              <a:avLst/>
              <a:gdLst>
                <a:gd name="connsiteX0" fmla="*/ 69611 w 68857"/>
                <a:gd name="connsiteY0" fmla="*/ 3161 h 68857"/>
                <a:gd name="connsiteX1" fmla="*/ 1136 w 68857"/>
                <a:gd name="connsiteY1" fmla="*/ 11577 h 68857"/>
                <a:gd name="connsiteX2" fmla="*/ 32504 w 68857"/>
                <a:gd name="connsiteY2" fmla="*/ 36442 h 68857"/>
                <a:gd name="connsiteX3" fmla="*/ 57752 w 68857"/>
                <a:gd name="connsiteY3" fmla="*/ 68575 h 68857"/>
                <a:gd name="connsiteX4" fmla="*/ 69611 w 68857"/>
                <a:gd name="connsiteY4" fmla="*/ 3161 h 6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7" h="68857">
                  <a:moveTo>
                    <a:pt x="69611" y="3161"/>
                  </a:moveTo>
                  <a:cubicBezTo>
                    <a:pt x="64255" y="-2195"/>
                    <a:pt x="29826" y="3926"/>
                    <a:pt x="1136" y="11577"/>
                  </a:cubicBezTo>
                  <a:cubicBezTo>
                    <a:pt x="11464" y="17697"/>
                    <a:pt x="22175" y="26113"/>
                    <a:pt x="32504" y="36442"/>
                  </a:cubicBezTo>
                  <a:cubicBezTo>
                    <a:pt x="43215" y="47153"/>
                    <a:pt x="51631" y="57864"/>
                    <a:pt x="57752" y="68575"/>
                  </a:cubicBezTo>
                  <a:cubicBezTo>
                    <a:pt x="65403" y="39120"/>
                    <a:pt x="75349" y="8516"/>
                    <a:pt x="69611" y="3161"/>
                  </a:cubicBezTo>
                  <a:close/>
                </a:path>
              </a:pathLst>
            </a:custGeom>
            <a:grpFill/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C59CC12-104E-0644-82E3-1DFED6F5B4AC}"/>
                </a:ext>
              </a:extLst>
            </p:cNvPr>
            <p:cNvSpPr/>
            <p:nvPr/>
          </p:nvSpPr>
          <p:spPr>
            <a:xfrm>
              <a:off x="5967146" y="3405941"/>
              <a:ext cx="91810" cy="87985"/>
            </a:xfrm>
            <a:custGeom>
              <a:avLst/>
              <a:gdLst>
                <a:gd name="connsiteX0" fmla="*/ 94450 w 91810"/>
                <a:gd name="connsiteY0" fmla="*/ 7017 h 87984"/>
                <a:gd name="connsiteX1" fmla="*/ 81444 w 91810"/>
                <a:gd name="connsiteY1" fmla="*/ 2044 h 87984"/>
                <a:gd name="connsiteX2" fmla="*/ 66142 w 91810"/>
                <a:gd name="connsiteY2" fmla="*/ 5105 h 87984"/>
                <a:gd name="connsiteX3" fmla="*/ 5318 w 91810"/>
                <a:gd name="connsiteY3" fmla="*/ 65929 h 87984"/>
                <a:gd name="connsiteX4" fmla="*/ 18324 w 91810"/>
                <a:gd name="connsiteY4" fmla="*/ 90029 h 87984"/>
                <a:gd name="connsiteX5" fmla="*/ 69202 w 91810"/>
                <a:gd name="connsiteY5" fmla="*/ 78553 h 87984"/>
                <a:gd name="connsiteX6" fmla="*/ 94450 w 91810"/>
                <a:gd name="connsiteY6" fmla="*/ 7017 h 8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810" h="87984">
                  <a:moveTo>
                    <a:pt x="94450" y="7017"/>
                  </a:moveTo>
                  <a:lnTo>
                    <a:pt x="81444" y="2044"/>
                  </a:lnTo>
                  <a:cubicBezTo>
                    <a:pt x="76088" y="132"/>
                    <a:pt x="70350" y="1279"/>
                    <a:pt x="66142" y="5105"/>
                  </a:cubicBezTo>
                  <a:lnTo>
                    <a:pt x="5318" y="65929"/>
                  </a:lnTo>
                  <a:cubicBezTo>
                    <a:pt x="-4628" y="75875"/>
                    <a:pt x="4553" y="93089"/>
                    <a:pt x="18324" y="90029"/>
                  </a:cubicBezTo>
                  <a:lnTo>
                    <a:pt x="69202" y="78553"/>
                  </a:lnTo>
                  <a:cubicBezTo>
                    <a:pt x="73410" y="59426"/>
                    <a:pt x="80296" y="33795"/>
                    <a:pt x="94450" y="7017"/>
                  </a:cubicBezTo>
                  <a:close/>
                </a:path>
              </a:pathLst>
            </a:custGeom>
            <a:grpFill/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A470BA4-EEE6-D74E-BAC6-9D0BA4AEEFCE}"/>
                </a:ext>
              </a:extLst>
            </p:cNvPr>
            <p:cNvSpPr/>
            <p:nvPr/>
          </p:nvSpPr>
          <p:spPr>
            <a:xfrm>
              <a:off x="6079604" y="3511666"/>
              <a:ext cx="87985" cy="95635"/>
            </a:xfrm>
            <a:custGeom>
              <a:avLst/>
              <a:gdLst>
                <a:gd name="connsiteX0" fmla="*/ 83366 w 87984"/>
                <a:gd name="connsiteY0" fmla="*/ 1136 h 95635"/>
                <a:gd name="connsiteX1" fmla="*/ 13361 w 87984"/>
                <a:gd name="connsiteY1" fmla="*/ 25618 h 95635"/>
                <a:gd name="connsiteX2" fmla="*/ 1502 w 87984"/>
                <a:gd name="connsiteY2" fmla="*/ 79939 h 95635"/>
                <a:gd name="connsiteX3" fmla="*/ 25602 w 87984"/>
                <a:gd name="connsiteY3" fmla="*/ 92946 h 95635"/>
                <a:gd name="connsiteX4" fmla="*/ 86426 w 87984"/>
                <a:gd name="connsiteY4" fmla="*/ 32122 h 95635"/>
                <a:gd name="connsiteX5" fmla="*/ 89486 w 87984"/>
                <a:gd name="connsiteY5" fmla="*/ 16820 h 95635"/>
                <a:gd name="connsiteX6" fmla="*/ 83366 w 87984"/>
                <a:gd name="connsiteY6" fmla="*/ 1136 h 95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984" h="95635">
                  <a:moveTo>
                    <a:pt x="83366" y="1136"/>
                  </a:moveTo>
                  <a:cubicBezTo>
                    <a:pt x="57735" y="14525"/>
                    <a:pt x="33253" y="21793"/>
                    <a:pt x="13361" y="25618"/>
                  </a:cubicBezTo>
                  <a:lnTo>
                    <a:pt x="1502" y="79939"/>
                  </a:lnTo>
                  <a:cubicBezTo>
                    <a:pt x="-1559" y="93711"/>
                    <a:pt x="15273" y="103274"/>
                    <a:pt x="25602" y="92946"/>
                  </a:cubicBezTo>
                  <a:lnTo>
                    <a:pt x="86426" y="32122"/>
                  </a:lnTo>
                  <a:cubicBezTo>
                    <a:pt x="90251" y="28296"/>
                    <a:pt x="91782" y="22175"/>
                    <a:pt x="89486" y="16820"/>
                  </a:cubicBezTo>
                  <a:lnTo>
                    <a:pt x="83366" y="1136"/>
                  </a:lnTo>
                  <a:close/>
                </a:path>
              </a:pathLst>
            </a:custGeom>
            <a:grpFill/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599E267-BAA9-7347-9506-5AEBAD9E9F9F}"/>
                </a:ext>
              </a:extLst>
            </p:cNvPr>
            <p:cNvSpPr/>
            <p:nvPr/>
          </p:nvSpPr>
          <p:spPr>
            <a:xfrm>
              <a:off x="6048601" y="3318099"/>
              <a:ext cx="206573" cy="206573"/>
            </a:xfrm>
            <a:custGeom>
              <a:avLst/>
              <a:gdLst>
                <a:gd name="connsiteX0" fmla="*/ 136938 w 206572"/>
                <a:gd name="connsiteY0" fmla="*/ 1136 h 206572"/>
                <a:gd name="connsiteX1" fmla="*/ 63873 w 206572"/>
                <a:gd name="connsiteY1" fmla="*/ 50866 h 206572"/>
                <a:gd name="connsiteX2" fmla="*/ 1136 w 206572"/>
                <a:gd name="connsiteY2" fmla="*/ 182843 h 206572"/>
                <a:gd name="connsiteX3" fmla="*/ 24853 w 206572"/>
                <a:gd name="connsiteY3" fmla="*/ 206561 h 206572"/>
                <a:gd name="connsiteX4" fmla="*/ 157213 w 206572"/>
                <a:gd name="connsiteY4" fmla="*/ 144206 h 206572"/>
                <a:gd name="connsiteX5" fmla="*/ 206943 w 206572"/>
                <a:gd name="connsiteY5" fmla="*/ 71523 h 206572"/>
                <a:gd name="connsiteX6" fmla="*/ 177870 w 206572"/>
                <a:gd name="connsiteY6" fmla="*/ 29444 h 206572"/>
                <a:gd name="connsiteX7" fmla="*/ 136938 w 206572"/>
                <a:gd name="connsiteY7" fmla="*/ 1136 h 206572"/>
                <a:gd name="connsiteX8" fmla="*/ 156448 w 206572"/>
                <a:gd name="connsiteY8" fmla="*/ 83765 h 206572"/>
                <a:gd name="connsiteX9" fmla="*/ 123932 w 206572"/>
                <a:gd name="connsiteY9" fmla="*/ 83765 h 206572"/>
                <a:gd name="connsiteX10" fmla="*/ 123932 w 206572"/>
                <a:gd name="connsiteY10" fmla="*/ 51249 h 206572"/>
                <a:gd name="connsiteX11" fmla="*/ 156448 w 206572"/>
                <a:gd name="connsiteY11" fmla="*/ 51249 h 206572"/>
                <a:gd name="connsiteX12" fmla="*/ 156448 w 206572"/>
                <a:gd name="connsiteY12" fmla="*/ 83765 h 20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6572" h="206572">
                  <a:moveTo>
                    <a:pt x="136938" y="1136"/>
                  </a:moveTo>
                  <a:cubicBezTo>
                    <a:pt x="114368" y="10317"/>
                    <a:pt x="88738" y="26001"/>
                    <a:pt x="63873" y="50866"/>
                  </a:cubicBezTo>
                  <a:cubicBezTo>
                    <a:pt x="18350" y="96389"/>
                    <a:pt x="4961" y="151475"/>
                    <a:pt x="1136" y="182843"/>
                  </a:cubicBezTo>
                  <a:lnTo>
                    <a:pt x="24853" y="206561"/>
                  </a:lnTo>
                  <a:cubicBezTo>
                    <a:pt x="56222" y="202735"/>
                    <a:pt x="111690" y="189729"/>
                    <a:pt x="157213" y="144206"/>
                  </a:cubicBezTo>
                  <a:cubicBezTo>
                    <a:pt x="182078" y="119341"/>
                    <a:pt x="197762" y="94093"/>
                    <a:pt x="206943" y="71523"/>
                  </a:cubicBezTo>
                  <a:cubicBezTo>
                    <a:pt x="201970" y="58899"/>
                    <a:pt x="192024" y="43980"/>
                    <a:pt x="177870" y="29444"/>
                  </a:cubicBezTo>
                  <a:cubicBezTo>
                    <a:pt x="164098" y="16055"/>
                    <a:pt x="149562" y="6109"/>
                    <a:pt x="136938" y="1136"/>
                  </a:cubicBezTo>
                  <a:close/>
                  <a:moveTo>
                    <a:pt x="156448" y="83765"/>
                  </a:moveTo>
                  <a:cubicBezTo>
                    <a:pt x="147649" y="92563"/>
                    <a:pt x="133113" y="92563"/>
                    <a:pt x="123932" y="83765"/>
                  </a:cubicBezTo>
                  <a:cubicBezTo>
                    <a:pt x="115133" y="74966"/>
                    <a:pt x="115133" y="60430"/>
                    <a:pt x="123932" y="51249"/>
                  </a:cubicBezTo>
                  <a:cubicBezTo>
                    <a:pt x="132730" y="42450"/>
                    <a:pt x="147267" y="42450"/>
                    <a:pt x="156448" y="51249"/>
                  </a:cubicBezTo>
                  <a:cubicBezTo>
                    <a:pt x="165246" y="60430"/>
                    <a:pt x="165246" y="74966"/>
                    <a:pt x="156448" y="83765"/>
                  </a:cubicBezTo>
                  <a:close/>
                </a:path>
              </a:pathLst>
            </a:custGeom>
            <a:grpFill/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1F9507F-ED71-C84D-8973-47B16FDEAAC6}"/>
                </a:ext>
              </a:extLst>
            </p:cNvPr>
            <p:cNvSpPr/>
            <p:nvPr/>
          </p:nvSpPr>
          <p:spPr>
            <a:xfrm>
              <a:off x="6003545" y="3514096"/>
              <a:ext cx="53556" cy="53556"/>
            </a:xfrm>
            <a:custGeom>
              <a:avLst/>
              <a:gdLst>
                <a:gd name="connsiteX0" fmla="*/ 45810 w 53555"/>
                <a:gd name="connsiteY0" fmla="*/ 10946 h 53555"/>
                <a:gd name="connsiteX1" fmla="*/ 27830 w 53555"/>
                <a:gd name="connsiteY1" fmla="*/ 7121 h 53555"/>
                <a:gd name="connsiteX2" fmla="*/ 2200 w 53555"/>
                <a:gd name="connsiteY2" fmla="*/ 54556 h 53555"/>
                <a:gd name="connsiteX3" fmla="*/ 49635 w 53555"/>
                <a:gd name="connsiteY3" fmla="*/ 28926 h 53555"/>
                <a:gd name="connsiteX4" fmla="*/ 45810 w 53555"/>
                <a:gd name="connsiteY4" fmla="*/ 10946 h 53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55" h="53555">
                  <a:moveTo>
                    <a:pt x="45810" y="10946"/>
                  </a:moveTo>
                  <a:cubicBezTo>
                    <a:pt x="39689" y="4826"/>
                    <a:pt x="40454" y="-5503"/>
                    <a:pt x="27830" y="7121"/>
                  </a:cubicBezTo>
                  <a:cubicBezTo>
                    <a:pt x="15206" y="19745"/>
                    <a:pt x="-3538" y="48435"/>
                    <a:pt x="2200" y="54556"/>
                  </a:cubicBezTo>
                  <a:cubicBezTo>
                    <a:pt x="8321" y="60677"/>
                    <a:pt x="37011" y="41550"/>
                    <a:pt x="49635" y="28926"/>
                  </a:cubicBezTo>
                  <a:cubicBezTo>
                    <a:pt x="62259" y="15919"/>
                    <a:pt x="51930" y="16684"/>
                    <a:pt x="45810" y="10946"/>
                  </a:cubicBezTo>
                  <a:close/>
                </a:path>
              </a:pathLst>
            </a:custGeom>
            <a:grpFill/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</p:grp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5AE4045-E2AD-40B1-A052-E35BA1697D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7" r="304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9544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5E9E833-F31A-F941-801C-A1FDF8380783}"/>
              </a:ext>
            </a:extLst>
          </p:cNvPr>
          <p:cNvSpPr/>
          <p:nvPr/>
        </p:nvSpPr>
        <p:spPr>
          <a:xfrm rot="5400000">
            <a:off x="2200743" y="-2200740"/>
            <a:ext cx="2162589" cy="6564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+mj-l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EF21943-F188-7A4E-A20A-7DB98BFCFF1E}"/>
              </a:ext>
            </a:extLst>
          </p:cNvPr>
          <p:cNvGrpSpPr/>
          <p:nvPr/>
        </p:nvGrpSpPr>
        <p:grpSpPr>
          <a:xfrm>
            <a:off x="1189624" y="562784"/>
            <a:ext cx="5354315" cy="1037026"/>
            <a:chOff x="5136698" y="1438506"/>
            <a:chExt cx="5821135" cy="103702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0497DEB-33AA-054A-9314-93936A629D34}"/>
                </a:ext>
              </a:extLst>
            </p:cNvPr>
            <p:cNvSpPr txBox="1"/>
            <p:nvPr/>
          </p:nvSpPr>
          <p:spPr>
            <a:xfrm>
              <a:off x="5136698" y="1438506"/>
              <a:ext cx="58211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3600" b="1" dirty="0">
                  <a:solidFill>
                    <a:schemeClr val="bg1"/>
                  </a:solidFill>
                  <a:latin typeface="+mj-lt"/>
                  <a:cs typeface="Poppins" pitchFamily="2" charset="77"/>
                </a:rPr>
                <a:t>Swot Analysis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0477608-78FC-1042-92BD-3B583FC65320}"/>
                </a:ext>
              </a:extLst>
            </p:cNvPr>
            <p:cNvSpPr txBox="1"/>
            <p:nvPr/>
          </p:nvSpPr>
          <p:spPr>
            <a:xfrm>
              <a:off x="5136698" y="2136978"/>
              <a:ext cx="58211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600" spc="300" dirty="0">
                  <a:solidFill>
                    <a:schemeClr val="bg1"/>
                  </a:solidFill>
                  <a:latin typeface="+mj-lt"/>
                  <a:ea typeface="Source Sans Pro" panose="020B0503030403020204" pitchFamily="34" charset="0"/>
                </a:rPr>
                <a:t>Your Amazing Subheading Here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0906208-3D14-D743-86FC-DEE93AC19D41}"/>
              </a:ext>
            </a:extLst>
          </p:cNvPr>
          <p:cNvSpPr txBox="1"/>
          <p:nvPr/>
        </p:nvSpPr>
        <p:spPr>
          <a:xfrm>
            <a:off x="7248128" y="4101865"/>
            <a:ext cx="3409338" cy="2005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laudantium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,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totam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rem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aperiam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,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eaque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ipsa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quae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ab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illo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inventore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veritatis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et quasi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architecto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beatae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vitae dicta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DBED52-E31D-3848-9EB3-43D021765235}"/>
              </a:ext>
            </a:extLst>
          </p:cNvPr>
          <p:cNvGrpSpPr/>
          <p:nvPr/>
        </p:nvGrpSpPr>
        <p:grpSpPr>
          <a:xfrm>
            <a:off x="7737986" y="1052736"/>
            <a:ext cx="3233047" cy="2091580"/>
            <a:chOff x="8093832" y="519766"/>
            <a:chExt cx="3233047" cy="209158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225DA45-8B90-374F-901B-2F1AD12506C5}"/>
                </a:ext>
              </a:extLst>
            </p:cNvPr>
            <p:cNvSpPr txBox="1"/>
            <p:nvPr/>
          </p:nvSpPr>
          <p:spPr>
            <a:xfrm>
              <a:off x="8093832" y="519766"/>
              <a:ext cx="3233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SemiBold" panose="00000700000000000000" pitchFamily="2" charset="0"/>
                </a:rPr>
                <a:t>STRENGTH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0CDB3F7-3D74-8C4C-81B1-7CC2B396C1D1}"/>
                </a:ext>
              </a:extLst>
            </p:cNvPr>
            <p:cNvSpPr txBox="1"/>
            <p:nvPr/>
          </p:nvSpPr>
          <p:spPr>
            <a:xfrm>
              <a:off x="8093832" y="1063071"/>
              <a:ext cx="3233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b="1" dirty="0">
                  <a:solidFill>
                    <a:schemeClr val="accent1"/>
                  </a:solidFill>
                  <a:latin typeface="+mj-lt"/>
                  <a:cs typeface="Poppins SemiBold" panose="00000700000000000000" pitchFamily="2" charset="0"/>
                </a:rPr>
                <a:t>WEAKNESS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DE78A3B-9A63-644C-818A-8412F20D2B76}"/>
                </a:ext>
              </a:extLst>
            </p:cNvPr>
            <p:cNvSpPr txBox="1"/>
            <p:nvPr/>
          </p:nvSpPr>
          <p:spPr>
            <a:xfrm>
              <a:off x="8093832" y="1606376"/>
              <a:ext cx="3233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SemiBold" panose="00000700000000000000" pitchFamily="2" charset="0"/>
                </a:rPr>
                <a:t>OPPORTUNITIES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D890141-28FF-6245-B899-8626F79EA170}"/>
                </a:ext>
              </a:extLst>
            </p:cNvPr>
            <p:cNvSpPr txBox="1"/>
            <p:nvPr/>
          </p:nvSpPr>
          <p:spPr>
            <a:xfrm>
              <a:off x="8093832" y="2149681"/>
              <a:ext cx="3233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SemiBold" panose="00000700000000000000" pitchFamily="2" charset="0"/>
                </a:rPr>
                <a:t>THREAT</a:t>
              </a: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A302EFB-AABA-7A44-9044-55F917153FA6}"/>
              </a:ext>
            </a:extLst>
          </p:cNvPr>
          <p:cNvCxnSpPr>
            <a:cxnSpLocks/>
          </p:cNvCxnSpPr>
          <p:nvPr/>
        </p:nvCxnSpPr>
        <p:spPr>
          <a:xfrm>
            <a:off x="7420043" y="1052736"/>
            <a:ext cx="0" cy="209158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31FF561-E6C2-D74E-8C0D-B0371A89BDA9}"/>
              </a:ext>
            </a:extLst>
          </p:cNvPr>
          <p:cNvSpPr txBox="1"/>
          <p:nvPr/>
        </p:nvSpPr>
        <p:spPr>
          <a:xfrm rot="16200000">
            <a:off x="-319993" y="1174750"/>
            <a:ext cx="1642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600" spc="3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TARGET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01964A3-384D-E44B-B81F-8B41E255B7E0}"/>
              </a:ext>
            </a:extLst>
          </p:cNvPr>
          <p:cNvCxnSpPr>
            <a:cxnSpLocks/>
          </p:cNvCxnSpPr>
          <p:nvPr/>
        </p:nvCxnSpPr>
        <p:spPr>
          <a:xfrm>
            <a:off x="501417" y="-12489"/>
            <a:ext cx="0" cy="39434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aphic 26" descr="Research">
            <a:extLst>
              <a:ext uri="{FF2B5EF4-FFF2-40B4-BE49-F238E27FC236}">
                <a16:creationId xmlns:a16="http://schemas.microsoft.com/office/drawing/2014/main" id="{19DF52FA-20ED-7041-9370-606E56D8BB90}"/>
              </a:ext>
            </a:extLst>
          </p:cNvPr>
          <p:cNvGrpSpPr>
            <a:grpSpLocks noChangeAspect="1"/>
          </p:cNvGrpSpPr>
          <p:nvPr/>
        </p:nvGrpSpPr>
        <p:grpSpPr>
          <a:xfrm>
            <a:off x="10657848" y="243601"/>
            <a:ext cx="1270800" cy="1270800"/>
            <a:chOff x="6088800" y="3421800"/>
            <a:chExt cx="367240" cy="367240"/>
          </a:xfrm>
          <a:solidFill>
            <a:schemeClr val="accent2"/>
          </a:solidFill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0032565-D1AF-FE4F-9BCB-E9CDDAF50EC8}"/>
                </a:ext>
              </a:extLst>
            </p:cNvPr>
            <p:cNvSpPr/>
            <p:nvPr/>
          </p:nvSpPr>
          <p:spPr>
            <a:xfrm>
              <a:off x="6117500" y="3452413"/>
              <a:ext cx="302208" cy="302208"/>
            </a:xfrm>
            <a:custGeom>
              <a:avLst/>
              <a:gdLst>
                <a:gd name="connsiteX0" fmla="*/ 248642 w 302207"/>
                <a:gd name="connsiteY0" fmla="*/ 210771 h 302207"/>
                <a:gd name="connsiteX1" fmla="*/ 224925 w 302207"/>
                <a:gd name="connsiteY1" fmla="*/ 203502 h 302207"/>
                <a:gd name="connsiteX2" fmla="*/ 207710 w 302207"/>
                <a:gd name="connsiteY2" fmla="*/ 186670 h 302207"/>
                <a:gd name="connsiteX3" fmla="*/ 231428 w 302207"/>
                <a:gd name="connsiteY3" fmla="*/ 117048 h 302207"/>
                <a:gd name="connsiteX4" fmla="*/ 116665 w 302207"/>
                <a:gd name="connsiteY4" fmla="*/ 1138 h 302207"/>
                <a:gd name="connsiteX5" fmla="*/ 1138 w 302207"/>
                <a:gd name="connsiteY5" fmla="*/ 115900 h 302207"/>
                <a:gd name="connsiteX6" fmla="*/ 115900 w 302207"/>
                <a:gd name="connsiteY6" fmla="*/ 231428 h 302207"/>
                <a:gd name="connsiteX7" fmla="*/ 186288 w 302207"/>
                <a:gd name="connsiteY7" fmla="*/ 207710 h 302207"/>
                <a:gd name="connsiteX8" fmla="*/ 203120 w 302207"/>
                <a:gd name="connsiteY8" fmla="*/ 224542 h 302207"/>
                <a:gd name="connsiteX9" fmla="*/ 210388 w 302207"/>
                <a:gd name="connsiteY9" fmla="*/ 248642 h 302207"/>
                <a:gd name="connsiteX10" fmla="*/ 258206 w 302207"/>
                <a:gd name="connsiteY10" fmla="*/ 296460 h 302207"/>
                <a:gd name="connsiteX11" fmla="*/ 296077 w 302207"/>
                <a:gd name="connsiteY11" fmla="*/ 296460 h 302207"/>
                <a:gd name="connsiteX12" fmla="*/ 296077 w 302207"/>
                <a:gd name="connsiteY12" fmla="*/ 258588 h 302207"/>
                <a:gd name="connsiteX13" fmla="*/ 248642 w 302207"/>
                <a:gd name="connsiteY13" fmla="*/ 210771 h 302207"/>
                <a:gd name="connsiteX14" fmla="*/ 116665 w 302207"/>
                <a:gd name="connsiteY14" fmla="*/ 208475 h 302207"/>
                <a:gd name="connsiteX15" fmla="*/ 24855 w 302207"/>
                <a:gd name="connsiteY15" fmla="*/ 116665 h 302207"/>
                <a:gd name="connsiteX16" fmla="*/ 116665 w 302207"/>
                <a:gd name="connsiteY16" fmla="*/ 24855 h 302207"/>
                <a:gd name="connsiteX17" fmla="*/ 208475 w 302207"/>
                <a:gd name="connsiteY17" fmla="*/ 116665 h 302207"/>
                <a:gd name="connsiteX18" fmla="*/ 116665 w 302207"/>
                <a:gd name="connsiteY18" fmla="*/ 208475 h 30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2207" h="302207">
                  <a:moveTo>
                    <a:pt x="248642" y="210771"/>
                  </a:moveTo>
                  <a:cubicBezTo>
                    <a:pt x="242522" y="204650"/>
                    <a:pt x="233341" y="201590"/>
                    <a:pt x="224925" y="203502"/>
                  </a:cubicBezTo>
                  <a:lnTo>
                    <a:pt x="207710" y="186670"/>
                  </a:lnTo>
                  <a:cubicBezTo>
                    <a:pt x="223012" y="166778"/>
                    <a:pt x="231428" y="142296"/>
                    <a:pt x="231428" y="117048"/>
                  </a:cubicBezTo>
                  <a:cubicBezTo>
                    <a:pt x="231810" y="53163"/>
                    <a:pt x="180167" y="1520"/>
                    <a:pt x="116665" y="1138"/>
                  </a:cubicBezTo>
                  <a:cubicBezTo>
                    <a:pt x="53163" y="755"/>
                    <a:pt x="1520" y="52398"/>
                    <a:pt x="1138" y="115900"/>
                  </a:cubicBezTo>
                  <a:cubicBezTo>
                    <a:pt x="755" y="179402"/>
                    <a:pt x="52398" y="231045"/>
                    <a:pt x="115900" y="231428"/>
                  </a:cubicBezTo>
                  <a:cubicBezTo>
                    <a:pt x="141148" y="231428"/>
                    <a:pt x="166013" y="223012"/>
                    <a:pt x="186288" y="207710"/>
                  </a:cubicBezTo>
                  <a:lnTo>
                    <a:pt x="203120" y="224542"/>
                  </a:lnTo>
                  <a:cubicBezTo>
                    <a:pt x="201590" y="233341"/>
                    <a:pt x="204267" y="242139"/>
                    <a:pt x="210388" y="248642"/>
                  </a:cubicBezTo>
                  <a:lnTo>
                    <a:pt x="258206" y="296460"/>
                  </a:lnTo>
                  <a:cubicBezTo>
                    <a:pt x="268534" y="306789"/>
                    <a:pt x="285749" y="306789"/>
                    <a:pt x="296077" y="296460"/>
                  </a:cubicBezTo>
                  <a:cubicBezTo>
                    <a:pt x="306406" y="286131"/>
                    <a:pt x="306406" y="268917"/>
                    <a:pt x="296077" y="258588"/>
                  </a:cubicBezTo>
                  <a:lnTo>
                    <a:pt x="248642" y="210771"/>
                  </a:lnTo>
                  <a:close/>
                  <a:moveTo>
                    <a:pt x="116665" y="208475"/>
                  </a:moveTo>
                  <a:cubicBezTo>
                    <a:pt x="65787" y="208475"/>
                    <a:pt x="24855" y="167543"/>
                    <a:pt x="24855" y="116665"/>
                  </a:cubicBezTo>
                  <a:cubicBezTo>
                    <a:pt x="24855" y="65787"/>
                    <a:pt x="65787" y="24855"/>
                    <a:pt x="116665" y="24855"/>
                  </a:cubicBezTo>
                  <a:cubicBezTo>
                    <a:pt x="167543" y="24855"/>
                    <a:pt x="208475" y="65787"/>
                    <a:pt x="208475" y="116665"/>
                  </a:cubicBezTo>
                  <a:cubicBezTo>
                    <a:pt x="208475" y="167161"/>
                    <a:pt x="167161" y="208475"/>
                    <a:pt x="116665" y="208475"/>
                  </a:cubicBezTo>
                  <a:close/>
                </a:path>
              </a:pathLst>
            </a:custGeom>
            <a:grpFill/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9C64ACD-87F1-8E45-93F0-4A91153C8370}"/>
                </a:ext>
              </a:extLst>
            </p:cNvPr>
            <p:cNvSpPr/>
            <p:nvPr/>
          </p:nvSpPr>
          <p:spPr>
            <a:xfrm>
              <a:off x="6150784" y="3509267"/>
              <a:ext cx="164493" cy="122413"/>
            </a:xfrm>
            <a:custGeom>
              <a:avLst/>
              <a:gdLst>
                <a:gd name="connsiteX0" fmla="*/ 165629 w 164492"/>
                <a:gd name="connsiteY0" fmla="*/ 54073 h 122413"/>
                <a:gd name="connsiteX1" fmla="*/ 143824 w 164492"/>
                <a:gd name="connsiteY1" fmla="*/ 54073 h 122413"/>
                <a:gd name="connsiteX2" fmla="*/ 138851 w 164492"/>
                <a:gd name="connsiteY2" fmla="*/ 57133 h 122413"/>
                <a:gd name="connsiteX3" fmla="*/ 124314 w 164492"/>
                <a:gd name="connsiteY3" fmla="*/ 72818 h 122413"/>
                <a:gd name="connsiteX4" fmla="*/ 112073 w 164492"/>
                <a:gd name="connsiteY4" fmla="*/ 30355 h 122413"/>
                <a:gd name="connsiteX5" fmla="*/ 103657 w 164492"/>
                <a:gd name="connsiteY5" fmla="*/ 25765 h 122413"/>
                <a:gd name="connsiteX6" fmla="*/ 99066 w 164492"/>
                <a:gd name="connsiteY6" fmla="*/ 29973 h 122413"/>
                <a:gd name="connsiteX7" fmla="*/ 76114 w 164492"/>
                <a:gd name="connsiteY7" fmla="*/ 90797 h 122413"/>
                <a:gd name="connsiteX8" fmla="*/ 60430 w 164492"/>
                <a:gd name="connsiteY8" fmla="*/ 6638 h 122413"/>
                <a:gd name="connsiteX9" fmla="*/ 52779 w 164492"/>
                <a:gd name="connsiteY9" fmla="*/ 1282 h 122413"/>
                <a:gd name="connsiteX10" fmla="*/ 47423 w 164492"/>
                <a:gd name="connsiteY10" fmla="*/ 5873 h 122413"/>
                <a:gd name="connsiteX11" fmla="*/ 30974 w 164492"/>
                <a:gd name="connsiteY11" fmla="*/ 54073 h 122413"/>
                <a:gd name="connsiteX12" fmla="*/ 1136 w 164492"/>
                <a:gd name="connsiteY12" fmla="*/ 54073 h 122413"/>
                <a:gd name="connsiteX13" fmla="*/ 1136 w 164492"/>
                <a:gd name="connsiteY13" fmla="*/ 69375 h 122413"/>
                <a:gd name="connsiteX14" fmla="*/ 35947 w 164492"/>
                <a:gd name="connsiteY14" fmla="*/ 69375 h 122413"/>
                <a:gd name="connsiteX15" fmla="*/ 42450 w 164492"/>
                <a:gd name="connsiteY15" fmla="*/ 63637 h 122413"/>
                <a:gd name="connsiteX16" fmla="*/ 52014 w 164492"/>
                <a:gd name="connsiteY16" fmla="*/ 34563 h 122413"/>
                <a:gd name="connsiteX17" fmla="*/ 67315 w 164492"/>
                <a:gd name="connsiteY17" fmla="*/ 116810 h 122413"/>
                <a:gd name="connsiteX18" fmla="*/ 73436 w 164492"/>
                <a:gd name="connsiteY18" fmla="*/ 122165 h 122413"/>
                <a:gd name="connsiteX19" fmla="*/ 74201 w 164492"/>
                <a:gd name="connsiteY19" fmla="*/ 122165 h 122413"/>
                <a:gd name="connsiteX20" fmla="*/ 80704 w 164492"/>
                <a:gd name="connsiteY20" fmla="*/ 117957 h 122413"/>
                <a:gd name="connsiteX21" fmla="*/ 105187 w 164492"/>
                <a:gd name="connsiteY21" fmla="*/ 53690 h 122413"/>
                <a:gd name="connsiteX22" fmla="*/ 115133 w 164492"/>
                <a:gd name="connsiteY22" fmla="*/ 88119 h 122413"/>
                <a:gd name="connsiteX23" fmla="*/ 123549 w 164492"/>
                <a:gd name="connsiteY23" fmla="*/ 92710 h 122413"/>
                <a:gd name="connsiteX24" fmla="*/ 126609 w 164492"/>
                <a:gd name="connsiteY24" fmla="*/ 90797 h 122413"/>
                <a:gd name="connsiteX25" fmla="*/ 147267 w 164492"/>
                <a:gd name="connsiteY25" fmla="*/ 69375 h 122413"/>
                <a:gd name="connsiteX26" fmla="*/ 166011 w 164492"/>
                <a:gd name="connsiteY26" fmla="*/ 69375 h 122413"/>
                <a:gd name="connsiteX27" fmla="*/ 166011 w 164492"/>
                <a:gd name="connsiteY27" fmla="*/ 54073 h 122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4492" h="122413">
                  <a:moveTo>
                    <a:pt x="165629" y="54073"/>
                  </a:moveTo>
                  <a:lnTo>
                    <a:pt x="143824" y="54073"/>
                  </a:lnTo>
                  <a:cubicBezTo>
                    <a:pt x="141911" y="54456"/>
                    <a:pt x="139998" y="55603"/>
                    <a:pt x="138851" y="57133"/>
                  </a:cubicBezTo>
                  <a:lnTo>
                    <a:pt x="124314" y="72818"/>
                  </a:lnTo>
                  <a:lnTo>
                    <a:pt x="112073" y="30355"/>
                  </a:lnTo>
                  <a:cubicBezTo>
                    <a:pt x="110925" y="26913"/>
                    <a:pt x="107100" y="24617"/>
                    <a:pt x="103657" y="25765"/>
                  </a:cubicBezTo>
                  <a:cubicBezTo>
                    <a:pt x="101744" y="26530"/>
                    <a:pt x="99831" y="27678"/>
                    <a:pt x="99066" y="29973"/>
                  </a:cubicBezTo>
                  <a:lnTo>
                    <a:pt x="76114" y="90797"/>
                  </a:lnTo>
                  <a:lnTo>
                    <a:pt x="60430" y="6638"/>
                  </a:lnTo>
                  <a:cubicBezTo>
                    <a:pt x="59665" y="2812"/>
                    <a:pt x="56222" y="517"/>
                    <a:pt x="52779" y="1282"/>
                  </a:cubicBezTo>
                  <a:cubicBezTo>
                    <a:pt x="50484" y="1665"/>
                    <a:pt x="48571" y="3578"/>
                    <a:pt x="47423" y="5873"/>
                  </a:cubicBezTo>
                  <a:lnTo>
                    <a:pt x="30974" y="54073"/>
                  </a:lnTo>
                  <a:lnTo>
                    <a:pt x="1136" y="54073"/>
                  </a:lnTo>
                  <a:lnTo>
                    <a:pt x="1136" y="69375"/>
                  </a:lnTo>
                  <a:lnTo>
                    <a:pt x="35947" y="69375"/>
                  </a:lnTo>
                  <a:cubicBezTo>
                    <a:pt x="39007" y="68992"/>
                    <a:pt x="41685" y="66697"/>
                    <a:pt x="42450" y="63637"/>
                  </a:cubicBezTo>
                  <a:lnTo>
                    <a:pt x="52014" y="34563"/>
                  </a:lnTo>
                  <a:lnTo>
                    <a:pt x="67315" y="116810"/>
                  </a:lnTo>
                  <a:cubicBezTo>
                    <a:pt x="67698" y="119870"/>
                    <a:pt x="70376" y="122165"/>
                    <a:pt x="73436" y="122165"/>
                  </a:cubicBezTo>
                  <a:lnTo>
                    <a:pt x="74201" y="122165"/>
                  </a:lnTo>
                  <a:cubicBezTo>
                    <a:pt x="76879" y="122165"/>
                    <a:pt x="79557" y="120635"/>
                    <a:pt x="80704" y="117957"/>
                  </a:cubicBezTo>
                  <a:lnTo>
                    <a:pt x="105187" y="53690"/>
                  </a:lnTo>
                  <a:lnTo>
                    <a:pt x="115133" y="88119"/>
                  </a:lnTo>
                  <a:cubicBezTo>
                    <a:pt x="116281" y="91562"/>
                    <a:pt x="119724" y="93857"/>
                    <a:pt x="123549" y="92710"/>
                  </a:cubicBezTo>
                  <a:cubicBezTo>
                    <a:pt x="124697" y="92327"/>
                    <a:pt x="125844" y="91562"/>
                    <a:pt x="126609" y="90797"/>
                  </a:cubicBezTo>
                  <a:lnTo>
                    <a:pt x="147267" y="69375"/>
                  </a:lnTo>
                  <a:lnTo>
                    <a:pt x="166011" y="69375"/>
                  </a:lnTo>
                  <a:lnTo>
                    <a:pt x="166011" y="54073"/>
                  </a:lnTo>
                  <a:close/>
                </a:path>
              </a:pathLst>
            </a:custGeom>
            <a:grpFill/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037C206-D862-490B-A697-A30F3A521B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0" b="52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3129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5E9E833-F31A-F941-801C-A1FDF8380783}"/>
              </a:ext>
            </a:extLst>
          </p:cNvPr>
          <p:cNvSpPr/>
          <p:nvPr/>
        </p:nvSpPr>
        <p:spPr>
          <a:xfrm rot="5400000">
            <a:off x="5014706" y="-5014703"/>
            <a:ext cx="2162589" cy="12192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497DEB-33AA-054A-9314-93936A629D34}"/>
              </a:ext>
            </a:extLst>
          </p:cNvPr>
          <p:cNvSpPr txBox="1"/>
          <p:nvPr/>
        </p:nvSpPr>
        <p:spPr>
          <a:xfrm>
            <a:off x="5519936" y="519766"/>
            <a:ext cx="5354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360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Swot Analysis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477608-78FC-1042-92BD-3B583FC65320}"/>
              </a:ext>
            </a:extLst>
          </p:cNvPr>
          <p:cNvSpPr txBox="1"/>
          <p:nvPr/>
        </p:nvSpPr>
        <p:spPr>
          <a:xfrm>
            <a:off x="5519935" y="1211716"/>
            <a:ext cx="5354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600" spc="3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Your Amazing Subheading Here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906208-3D14-D743-86FC-DEE93AC19D41}"/>
              </a:ext>
            </a:extLst>
          </p:cNvPr>
          <p:cNvSpPr txBox="1"/>
          <p:nvPr/>
        </p:nvSpPr>
        <p:spPr>
          <a:xfrm>
            <a:off x="4157063" y="3544628"/>
            <a:ext cx="3409338" cy="2005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laudantium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,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totam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rem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aperiam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,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eaque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ipsa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quae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ab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illo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inventore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veritatis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et quasi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architecto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beatae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vitae dicta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DBED52-E31D-3848-9EB3-43D021765235}"/>
              </a:ext>
            </a:extLst>
          </p:cNvPr>
          <p:cNvGrpSpPr/>
          <p:nvPr/>
        </p:nvGrpSpPr>
        <p:grpSpPr>
          <a:xfrm>
            <a:off x="8320697" y="3356992"/>
            <a:ext cx="3233047" cy="2091580"/>
            <a:chOff x="8093832" y="519766"/>
            <a:chExt cx="3233047" cy="209158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225DA45-8B90-374F-901B-2F1AD12506C5}"/>
                </a:ext>
              </a:extLst>
            </p:cNvPr>
            <p:cNvSpPr txBox="1"/>
            <p:nvPr/>
          </p:nvSpPr>
          <p:spPr>
            <a:xfrm>
              <a:off x="8093832" y="519766"/>
              <a:ext cx="3233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SemiBold" panose="00000700000000000000" pitchFamily="2" charset="0"/>
                </a:rPr>
                <a:t>STRENGTH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0CDB3F7-3D74-8C4C-81B1-7CC2B396C1D1}"/>
                </a:ext>
              </a:extLst>
            </p:cNvPr>
            <p:cNvSpPr txBox="1"/>
            <p:nvPr/>
          </p:nvSpPr>
          <p:spPr>
            <a:xfrm>
              <a:off x="8093832" y="1063071"/>
              <a:ext cx="3233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SemiBold" panose="00000700000000000000" pitchFamily="2" charset="0"/>
                </a:rPr>
                <a:t>WEAKNESS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DE78A3B-9A63-644C-818A-8412F20D2B76}"/>
                </a:ext>
              </a:extLst>
            </p:cNvPr>
            <p:cNvSpPr txBox="1"/>
            <p:nvPr/>
          </p:nvSpPr>
          <p:spPr>
            <a:xfrm>
              <a:off x="8093832" y="1606376"/>
              <a:ext cx="3233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b="1" dirty="0">
                  <a:solidFill>
                    <a:schemeClr val="accent1"/>
                  </a:solidFill>
                  <a:latin typeface="+mj-lt"/>
                  <a:cs typeface="Poppins SemiBold" panose="00000700000000000000" pitchFamily="2" charset="0"/>
                </a:rPr>
                <a:t>OPPORTUNITIES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D890141-28FF-6245-B899-8626F79EA170}"/>
                </a:ext>
              </a:extLst>
            </p:cNvPr>
            <p:cNvSpPr txBox="1"/>
            <p:nvPr/>
          </p:nvSpPr>
          <p:spPr>
            <a:xfrm>
              <a:off x="8093832" y="2149681"/>
              <a:ext cx="3233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SemiBold" panose="00000700000000000000" pitchFamily="2" charset="0"/>
                </a:rPr>
                <a:t>THREAT</a:t>
              </a: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A302EFB-AABA-7A44-9044-55F917153FA6}"/>
              </a:ext>
            </a:extLst>
          </p:cNvPr>
          <p:cNvCxnSpPr>
            <a:cxnSpLocks/>
          </p:cNvCxnSpPr>
          <p:nvPr/>
        </p:nvCxnSpPr>
        <p:spPr>
          <a:xfrm>
            <a:off x="7953768" y="3356992"/>
            <a:ext cx="0" cy="209158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31FF561-E6C2-D74E-8C0D-B0371A89BDA9}"/>
              </a:ext>
            </a:extLst>
          </p:cNvPr>
          <p:cNvSpPr txBox="1"/>
          <p:nvPr/>
        </p:nvSpPr>
        <p:spPr>
          <a:xfrm rot="16200000">
            <a:off x="10787570" y="1174750"/>
            <a:ext cx="1642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600" spc="3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TARGET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01964A3-384D-E44B-B81F-8B41E255B7E0}"/>
              </a:ext>
            </a:extLst>
          </p:cNvPr>
          <p:cNvCxnSpPr>
            <a:cxnSpLocks/>
          </p:cNvCxnSpPr>
          <p:nvPr/>
        </p:nvCxnSpPr>
        <p:spPr>
          <a:xfrm>
            <a:off x="11608980" y="-12489"/>
            <a:ext cx="0" cy="39434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aphic 2" descr="Handshake">
            <a:extLst>
              <a:ext uri="{FF2B5EF4-FFF2-40B4-BE49-F238E27FC236}">
                <a16:creationId xmlns:a16="http://schemas.microsoft.com/office/drawing/2014/main" id="{C4E44390-5751-7F47-B29D-76998B0CA21F}"/>
              </a:ext>
            </a:extLst>
          </p:cNvPr>
          <p:cNvGrpSpPr>
            <a:grpSpLocks noChangeAspect="1"/>
          </p:cNvGrpSpPr>
          <p:nvPr/>
        </p:nvGrpSpPr>
        <p:grpSpPr>
          <a:xfrm>
            <a:off x="4013893" y="445897"/>
            <a:ext cx="1270800" cy="1270800"/>
            <a:chOff x="5638800" y="2971800"/>
            <a:chExt cx="367240" cy="367240"/>
          </a:xfrm>
          <a:solidFill>
            <a:schemeClr val="accent2"/>
          </a:solidFill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E5593F4-1983-B543-8D35-76BFF6045A02}"/>
                </a:ext>
              </a:extLst>
            </p:cNvPr>
            <p:cNvSpPr/>
            <p:nvPr/>
          </p:nvSpPr>
          <p:spPr>
            <a:xfrm>
              <a:off x="5801132" y="3215230"/>
              <a:ext cx="30603" cy="34429"/>
            </a:xfrm>
            <a:custGeom>
              <a:avLst/>
              <a:gdLst>
                <a:gd name="connsiteX0" fmla="*/ 9430 w 30603"/>
                <a:gd name="connsiteY0" fmla="*/ 33530 h 34428"/>
                <a:gd name="connsiteX1" fmla="*/ 3691 w 30603"/>
                <a:gd name="connsiteY1" fmla="*/ 31617 h 34428"/>
                <a:gd name="connsiteX2" fmla="*/ 2926 w 30603"/>
                <a:gd name="connsiteY2" fmla="*/ 20906 h 34428"/>
                <a:gd name="connsiteX3" fmla="*/ 17846 w 30603"/>
                <a:gd name="connsiteY3" fmla="*/ 3691 h 34428"/>
                <a:gd name="connsiteX4" fmla="*/ 28557 w 30603"/>
                <a:gd name="connsiteY4" fmla="*/ 2926 h 34428"/>
                <a:gd name="connsiteX5" fmla="*/ 29322 w 30603"/>
                <a:gd name="connsiteY5" fmla="*/ 13638 h 34428"/>
                <a:gd name="connsiteX6" fmla="*/ 14403 w 30603"/>
                <a:gd name="connsiteY6" fmla="*/ 30852 h 34428"/>
                <a:gd name="connsiteX7" fmla="*/ 9430 w 30603"/>
                <a:gd name="connsiteY7" fmla="*/ 33530 h 3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603" h="34428">
                  <a:moveTo>
                    <a:pt x="9430" y="33530"/>
                  </a:moveTo>
                  <a:cubicBezTo>
                    <a:pt x="7517" y="33530"/>
                    <a:pt x="5222" y="33147"/>
                    <a:pt x="3691" y="31617"/>
                  </a:cubicBezTo>
                  <a:cubicBezTo>
                    <a:pt x="631" y="28939"/>
                    <a:pt x="249" y="23966"/>
                    <a:pt x="2926" y="20906"/>
                  </a:cubicBezTo>
                  <a:lnTo>
                    <a:pt x="17846" y="3691"/>
                  </a:lnTo>
                  <a:cubicBezTo>
                    <a:pt x="20523" y="631"/>
                    <a:pt x="25496" y="249"/>
                    <a:pt x="28557" y="2926"/>
                  </a:cubicBezTo>
                  <a:cubicBezTo>
                    <a:pt x="31617" y="5604"/>
                    <a:pt x="32000" y="10577"/>
                    <a:pt x="29322" y="13638"/>
                  </a:cubicBezTo>
                  <a:lnTo>
                    <a:pt x="14403" y="30852"/>
                  </a:lnTo>
                  <a:cubicBezTo>
                    <a:pt x="13255" y="32382"/>
                    <a:pt x="11342" y="33147"/>
                    <a:pt x="9430" y="33530"/>
                  </a:cubicBezTo>
                  <a:close/>
                </a:path>
              </a:pathLst>
            </a:custGeom>
            <a:grpFill/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CCD0D3-47BE-3542-9954-D69141771774}"/>
                </a:ext>
              </a:extLst>
            </p:cNvPr>
            <p:cNvSpPr/>
            <p:nvPr/>
          </p:nvSpPr>
          <p:spPr>
            <a:xfrm>
              <a:off x="5775697" y="3199742"/>
              <a:ext cx="38254" cy="38254"/>
            </a:xfrm>
            <a:custGeom>
              <a:avLst/>
              <a:gdLst>
                <a:gd name="connsiteX0" fmla="*/ 11529 w 38254"/>
                <a:gd name="connsiteY0" fmla="*/ 40220 h 38254"/>
                <a:gd name="connsiteX1" fmla="*/ 4261 w 38254"/>
                <a:gd name="connsiteY1" fmla="*/ 37924 h 38254"/>
                <a:gd name="connsiteX2" fmla="*/ 3496 w 38254"/>
                <a:gd name="connsiteY2" fmla="*/ 24535 h 38254"/>
                <a:gd name="connsiteX3" fmla="*/ 21093 w 38254"/>
                <a:gd name="connsiteY3" fmla="*/ 4261 h 38254"/>
                <a:gd name="connsiteX4" fmla="*/ 34482 w 38254"/>
                <a:gd name="connsiteY4" fmla="*/ 3496 h 38254"/>
                <a:gd name="connsiteX5" fmla="*/ 35247 w 38254"/>
                <a:gd name="connsiteY5" fmla="*/ 16885 h 38254"/>
                <a:gd name="connsiteX6" fmla="*/ 17650 w 38254"/>
                <a:gd name="connsiteY6" fmla="*/ 37159 h 38254"/>
                <a:gd name="connsiteX7" fmla="*/ 11529 w 38254"/>
                <a:gd name="connsiteY7" fmla="*/ 40220 h 3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54" h="38254">
                  <a:moveTo>
                    <a:pt x="11529" y="40220"/>
                  </a:moveTo>
                  <a:cubicBezTo>
                    <a:pt x="8851" y="40602"/>
                    <a:pt x="6556" y="39837"/>
                    <a:pt x="4261" y="37924"/>
                  </a:cubicBezTo>
                  <a:cubicBezTo>
                    <a:pt x="435" y="34482"/>
                    <a:pt x="53" y="28361"/>
                    <a:pt x="3496" y="24535"/>
                  </a:cubicBezTo>
                  <a:lnTo>
                    <a:pt x="21093" y="4261"/>
                  </a:lnTo>
                  <a:cubicBezTo>
                    <a:pt x="24535" y="435"/>
                    <a:pt x="30656" y="53"/>
                    <a:pt x="34482" y="3496"/>
                  </a:cubicBezTo>
                  <a:cubicBezTo>
                    <a:pt x="38307" y="6939"/>
                    <a:pt x="38690" y="13059"/>
                    <a:pt x="35247" y="16885"/>
                  </a:cubicBezTo>
                  <a:lnTo>
                    <a:pt x="17650" y="37159"/>
                  </a:lnTo>
                  <a:cubicBezTo>
                    <a:pt x="16120" y="39072"/>
                    <a:pt x="13824" y="40220"/>
                    <a:pt x="11529" y="40220"/>
                  </a:cubicBezTo>
                  <a:close/>
                </a:path>
              </a:pathLst>
            </a:custGeom>
            <a:grpFill/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61BE2E1-9065-E64F-84E1-9FF6F0B87197}"/>
                </a:ext>
              </a:extLst>
            </p:cNvPr>
            <p:cNvSpPr/>
            <p:nvPr/>
          </p:nvSpPr>
          <p:spPr>
            <a:xfrm>
              <a:off x="5749662" y="3181741"/>
              <a:ext cx="42080" cy="42080"/>
            </a:xfrm>
            <a:custGeom>
              <a:avLst/>
              <a:gdLst>
                <a:gd name="connsiteX0" fmla="*/ 13464 w 42079"/>
                <a:gd name="connsiteY0" fmla="*/ 44067 h 42079"/>
                <a:gd name="connsiteX1" fmla="*/ 5048 w 42079"/>
                <a:gd name="connsiteY1" fmla="*/ 41389 h 42079"/>
                <a:gd name="connsiteX2" fmla="*/ 3900 w 42079"/>
                <a:gd name="connsiteY2" fmla="*/ 25322 h 42079"/>
                <a:gd name="connsiteX3" fmla="*/ 21497 w 42079"/>
                <a:gd name="connsiteY3" fmla="*/ 5048 h 42079"/>
                <a:gd name="connsiteX4" fmla="*/ 37564 w 42079"/>
                <a:gd name="connsiteY4" fmla="*/ 3900 h 42079"/>
                <a:gd name="connsiteX5" fmla="*/ 38711 w 42079"/>
                <a:gd name="connsiteY5" fmla="*/ 19967 h 42079"/>
                <a:gd name="connsiteX6" fmla="*/ 21114 w 42079"/>
                <a:gd name="connsiteY6" fmla="*/ 40242 h 42079"/>
                <a:gd name="connsiteX7" fmla="*/ 13464 w 42079"/>
                <a:gd name="connsiteY7" fmla="*/ 44067 h 42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079" h="42079">
                  <a:moveTo>
                    <a:pt x="13464" y="44067"/>
                  </a:moveTo>
                  <a:cubicBezTo>
                    <a:pt x="10403" y="44449"/>
                    <a:pt x="7343" y="43302"/>
                    <a:pt x="5048" y="41389"/>
                  </a:cubicBezTo>
                  <a:cubicBezTo>
                    <a:pt x="457" y="37181"/>
                    <a:pt x="-308" y="29913"/>
                    <a:pt x="3900" y="25322"/>
                  </a:cubicBezTo>
                  <a:lnTo>
                    <a:pt x="21497" y="5048"/>
                  </a:lnTo>
                  <a:cubicBezTo>
                    <a:pt x="25705" y="457"/>
                    <a:pt x="32973" y="-308"/>
                    <a:pt x="37564" y="3900"/>
                  </a:cubicBezTo>
                  <a:cubicBezTo>
                    <a:pt x="42154" y="8108"/>
                    <a:pt x="42919" y="15376"/>
                    <a:pt x="38711" y="19967"/>
                  </a:cubicBezTo>
                  <a:lnTo>
                    <a:pt x="21114" y="40242"/>
                  </a:lnTo>
                  <a:cubicBezTo>
                    <a:pt x="19202" y="42537"/>
                    <a:pt x="16141" y="44067"/>
                    <a:pt x="13464" y="44067"/>
                  </a:cubicBezTo>
                  <a:close/>
                </a:path>
              </a:pathLst>
            </a:custGeom>
            <a:grpFill/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43F9A57-1D7C-994E-9FCD-B862735AA9F6}"/>
                </a:ext>
              </a:extLst>
            </p:cNvPr>
            <p:cNvSpPr/>
            <p:nvPr/>
          </p:nvSpPr>
          <p:spPr>
            <a:xfrm>
              <a:off x="5721737" y="3164909"/>
              <a:ext cx="42080" cy="45905"/>
            </a:xfrm>
            <a:custGeom>
              <a:avLst/>
              <a:gdLst>
                <a:gd name="connsiteX0" fmla="*/ 13464 w 42079"/>
                <a:gd name="connsiteY0" fmla="*/ 46745 h 45905"/>
                <a:gd name="connsiteX1" fmla="*/ 5048 w 42079"/>
                <a:gd name="connsiteY1" fmla="*/ 44067 h 45905"/>
                <a:gd name="connsiteX2" fmla="*/ 3900 w 42079"/>
                <a:gd name="connsiteY2" fmla="*/ 28000 h 45905"/>
                <a:gd name="connsiteX3" fmla="*/ 24175 w 42079"/>
                <a:gd name="connsiteY3" fmla="*/ 5048 h 45905"/>
                <a:gd name="connsiteX4" fmla="*/ 40242 w 42079"/>
                <a:gd name="connsiteY4" fmla="*/ 3900 h 45905"/>
                <a:gd name="connsiteX5" fmla="*/ 41389 w 42079"/>
                <a:gd name="connsiteY5" fmla="*/ 19967 h 45905"/>
                <a:gd name="connsiteX6" fmla="*/ 21114 w 42079"/>
                <a:gd name="connsiteY6" fmla="*/ 42919 h 45905"/>
                <a:gd name="connsiteX7" fmla="*/ 13464 w 42079"/>
                <a:gd name="connsiteY7" fmla="*/ 46745 h 4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079" h="45905">
                  <a:moveTo>
                    <a:pt x="13464" y="46745"/>
                  </a:moveTo>
                  <a:cubicBezTo>
                    <a:pt x="10403" y="47127"/>
                    <a:pt x="7343" y="45980"/>
                    <a:pt x="5048" y="44067"/>
                  </a:cubicBezTo>
                  <a:cubicBezTo>
                    <a:pt x="457" y="39859"/>
                    <a:pt x="-308" y="32591"/>
                    <a:pt x="3900" y="28000"/>
                  </a:cubicBezTo>
                  <a:lnTo>
                    <a:pt x="24175" y="5048"/>
                  </a:lnTo>
                  <a:cubicBezTo>
                    <a:pt x="28383" y="457"/>
                    <a:pt x="35651" y="-308"/>
                    <a:pt x="40242" y="3900"/>
                  </a:cubicBezTo>
                  <a:cubicBezTo>
                    <a:pt x="44832" y="8108"/>
                    <a:pt x="45597" y="15376"/>
                    <a:pt x="41389" y="19967"/>
                  </a:cubicBezTo>
                  <a:lnTo>
                    <a:pt x="21114" y="42919"/>
                  </a:lnTo>
                  <a:cubicBezTo>
                    <a:pt x="18819" y="45215"/>
                    <a:pt x="16141" y="46362"/>
                    <a:pt x="13464" y="46745"/>
                  </a:cubicBezTo>
                  <a:close/>
                </a:path>
              </a:pathLst>
            </a:custGeom>
            <a:grpFill/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625CF68-DEEA-0941-BCE7-90132D770627}"/>
                </a:ext>
              </a:extLst>
            </p:cNvPr>
            <p:cNvSpPr/>
            <p:nvPr/>
          </p:nvSpPr>
          <p:spPr>
            <a:xfrm>
              <a:off x="5655261" y="3054441"/>
              <a:ext cx="76508" cy="91810"/>
            </a:xfrm>
            <a:custGeom>
              <a:avLst/>
              <a:gdLst>
                <a:gd name="connsiteX0" fmla="*/ 1136 w 76508"/>
                <a:gd name="connsiteY0" fmla="*/ 73054 h 91810"/>
                <a:gd name="connsiteX1" fmla="*/ 30591 w 76508"/>
                <a:gd name="connsiteY1" fmla="*/ 91033 h 91810"/>
                <a:gd name="connsiteX2" fmla="*/ 40920 w 76508"/>
                <a:gd name="connsiteY2" fmla="*/ 88355 h 91810"/>
                <a:gd name="connsiteX3" fmla="*/ 76496 w 76508"/>
                <a:gd name="connsiteY3" fmla="*/ 29444 h 91810"/>
                <a:gd name="connsiteX4" fmla="*/ 73819 w 76508"/>
                <a:gd name="connsiteY4" fmla="*/ 19115 h 91810"/>
                <a:gd name="connsiteX5" fmla="*/ 44745 w 76508"/>
                <a:gd name="connsiteY5" fmla="*/ 1136 h 91810"/>
                <a:gd name="connsiteX6" fmla="*/ 1136 w 76508"/>
                <a:gd name="connsiteY6" fmla="*/ 73054 h 9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508" h="91810">
                  <a:moveTo>
                    <a:pt x="1136" y="73054"/>
                  </a:moveTo>
                  <a:lnTo>
                    <a:pt x="30591" y="91033"/>
                  </a:lnTo>
                  <a:cubicBezTo>
                    <a:pt x="34034" y="93328"/>
                    <a:pt x="39007" y="92181"/>
                    <a:pt x="40920" y="88355"/>
                  </a:cubicBezTo>
                  <a:lnTo>
                    <a:pt x="76496" y="29444"/>
                  </a:lnTo>
                  <a:cubicBezTo>
                    <a:pt x="78792" y="26001"/>
                    <a:pt x="77644" y="21028"/>
                    <a:pt x="73819" y="19115"/>
                  </a:cubicBezTo>
                  <a:lnTo>
                    <a:pt x="44745" y="1136"/>
                  </a:lnTo>
                  <a:lnTo>
                    <a:pt x="1136" y="73054"/>
                  </a:lnTo>
                  <a:close/>
                </a:path>
              </a:pathLst>
            </a:custGeom>
            <a:grpFill/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963B8D4-5A72-954E-89B0-45209215B32F}"/>
                </a:ext>
              </a:extLst>
            </p:cNvPr>
            <p:cNvSpPr/>
            <p:nvPr/>
          </p:nvSpPr>
          <p:spPr>
            <a:xfrm>
              <a:off x="5702314" y="3088870"/>
              <a:ext cx="206573" cy="164493"/>
            </a:xfrm>
            <a:custGeom>
              <a:avLst/>
              <a:gdLst>
                <a:gd name="connsiteX0" fmla="*/ 201970 w 206572"/>
                <a:gd name="connsiteY0" fmla="*/ 88738 h 164492"/>
                <a:gd name="connsiteX1" fmla="*/ 140381 w 206572"/>
                <a:gd name="connsiteY1" fmla="*/ 35947 h 164492"/>
                <a:gd name="connsiteX2" fmla="*/ 136173 w 206572"/>
                <a:gd name="connsiteY2" fmla="*/ 32122 h 164492"/>
                <a:gd name="connsiteX3" fmla="*/ 109778 w 206572"/>
                <a:gd name="connsiteY3" fmla="*/ 62342 h 164492"/>
                <a:gd name="connsiteX4" fmla="*/ 94476 w 206572"/>
                <a:gd name="connsiteY4" fmla="*/ 69993 h 164492"/>
                <a:gd name="connsiteX5" fmla="*/ 92563 w 206572"/>
                <a:gd name="connsiteY5" fmla="*/ 69993 h 164492"/>
                <a:gd name="connsiteX6" fmla="*/ 77644 w 206572"/>
                <a:gd name="connsiteY6" fmla="*/ 64255 h 164492"/>
                <a:gd name="connsiteX7" fmla="*/ 75349 w 206572"/>
                <a:gd name="connsiteY7" fmla="*/ 31739 h 164492"/>
                <a:gd name="connsiteX8" fmla="*/ 97919 w 206572"/>
                <a:gd name="connsiteY8" fmla="*/ 5726 h 164492"/>
                <a:gd name="connsiteX9" fmla="*/ 34417 w 206572"/>
                <a:gd name="connsiteY9" fmla="*/ 1136 h 164492"/>
                <a:gd name="connsiteX10" fmla="*/ 1136 w 206572"/>
                <a:gd name="connsiteY10" fmla="*/ 56222 h 164492"/>
                <a:gd name="connsiteX11" fmla="*/ 27149 w 206572"/>
                <a:gd name="connsiteY11" fmla="*/ 86442 h 164492"/>
                <a:gd name="connsiteX12" fmla="*/ 37095 w 206572"/>
                <a:gd name="connsiteY12" fmla="*/ 74966 h 164492"/>
                <a:gd name="connsiteX13" fmla="*/ 51631 w 206572"/>
                <a:gd name="connsiteY13" fmla="*/ 68463 h 164492"/>
                <a:gd name="connsiteX14" fmla="*/ 51631 w 206572"/>
                <a:gd name="connsiteY14" fmla="*/ 68463 h 164492"/>
                <a:gd name="connsiteX15" fmla="*/ 64255 w 206572"/>
                <a:gd name="connsiteY15" fmla="*/ 73054 h 164492"/>
                <a:gd name="connsiteX16" fmla="*/ 70758 w 206572"/>
                <a:gd name="connsiteY16" fmla="*/ 86825 h 164492"/>
                <a:gd name="connsiteX17" fmla="*/ 77261 w 206572"/>
                <a:gd name="connsiteY17" fmla="*/ 85677 h 164492"/>
                <a:gd name="connsiteX18" fmla="*/ 89885 w 206572"/>
                <a:gd name="connsiteY18" fmla="*/ 90268 h 164492"/>
                <a:gd name="connsiteX19" fmla="*/ 96389 w 206572"/>
                <a:gd name="connsiteY19" fmla="*/ 104422 h 164492"/>
                <a:gd name="connsiteX20" fmla="*/ 101362 w 206572"/>
                <a:gd name="connsiteY20" fmla="*/ 103657 h 164492"/>
                <a:gd name="connsiteX21" fmla="*/ 101362 w 206572"/>
                <a:gd name="connsiteY21" fmla="*/ 103657 h 164492"/>
                <a:gd name="connsiteX22" fmla="*/ 112838 w 206572"/>
                <a:gd name="connsiteY22" fmla="*/ 107865 h 164492"/>
                <a:gd name="connsiteX23" fmla="*/ 118576 w 206572"/>
                <a:gd name="connsiteY23" fmla="*/ 119724 h 164492"/>
                <a:gd name="connsiteX24" fmla="*/ 122784 w 206572"/>
                <a:gd name="connsiteY24" fmla="*/ 118959 h 164492"/>
                <a:gd name="connsiteX25" fmla="*/ 122784 w 206572"/>
                <a:gd name="connsiteY25" fmla="*/ 118959 h 164492"/>
                <a:gd name="connsiteX26" fmla="*/ 132730 w 206572"/>
                <a:gd name="connsiteY26" fmla="*/ 122784 h 164492"/>
                <a:gd name="connsiteX27" fmla="*/ 138086 w 206572"/>
                <a:gd name="connsiteY27" fmla="*/ 133113 h 164492"/>
                <a:gd name="connsiteX28" fmla="*/ 134260 w 206572"/>
                <a:gd name="connsiteY28" fmla="*/ 144206 h 164492"/>
                <a:gd name="connsiteX29" fmla="*/ 121254 w 206572"/>
                <a:gd name="connsiteY29" fmla="*/ 159125 h 164492"/>
                <a:gd name="connsiteX30" fmla="*/ 126609 w 206572"/>
                <a:gd name="connsiteY30" fmla="*/ 163333 h 164492"/>
                <a:gd name="connsiteX31" fmla="*/ 135790 w 206572"/>
                <a:gd name="connsiteY31" fmla="*/ 165629 h 164492"/>
                <a:gd name="connsiteX32" fmla="*/ 149562 w 206572"/>
                <a:gd name="connsiteY32" fmla="*/ 149179 h 164492"/>
                <a:gd name="connsiteX33" fmla="*/ 149562 w 206572"/>
                <a:gd name="connsiteY33" fmla="*/ 148797 h 164492"/>
                <a:gd name="connsiteX34" fmla="*/ 153387 w 206572"/>
                <a:gd name="connsiteY34" fmla="*/ 149179 h 164492"/>
                <a:gd name="connsiteX35" fmla="*/ 167159 w 206572"/>
                <a:gd name="connsiteY35" fmla="*/ 132730 h 164492"/>
                <a:gd name="connsiteX36" fmla="*/ 167159 w 206572"/>
                <a:gd name="connsiteY36" fmla="*/ 132347 h 164492"/>
                <a:gd name="connsiteX37" fmla="*/ 170984 w 206572"/>
                <a:gd name="connsiteY37" fmla="*/ 132730 h 164492"/>
                <a:gd name="connsiteX38" fmla="*/ 184756 w 206572"/>
                <a:gd name="connsiteY38" fmla="*/ 116281 h 164492"/>
                <a:gd name="connsiteX39" fmla="*/ 184373 w 206572"/>
                <a:gd name="connsiteY39" fmla="*/ 113985 h 164492"/>
                <a:gd name="connsiteX40" fmla="*/ 192407 w 206572"/>
                <a:gd name="connsiteY40" fmla="*/ 115516 h 164492"/>
                <a:gd name="connsiteX41" fmla="*/ 206178 w 206572"/>
                <a:gd name="connsiteY41" fmla="*/ 99066 h 164492"/>
                <a:gd name="connsiteX42" fmla="*/ 201970 w 206572"/>
                <a:gd name="connsiteY42" fmla="*/ 88738 h 16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6572" h="164492">
                  <a:moveTo>
                    <a:pt x="201970" y="88738"/>
                  </a:moveTo>
                  <a:lnTo>
                    <a:pt x="140381" y="35947"/>
                  </a:lnTo>
                  <a:lnTo>
                    <a:pt x="136173" y="32122"/>
                  </a:lnTo>
                  <a:lnTo>
                    <a:pt x="109778" y="62342"/>
                  </a:lnTo>
                  <a:cubicBezTo>
                    <a:pt x="105952" y="66933"/>
                    <a:pt x="100597" y="69611"/>
                    <a:pt x="94476" y="69993"/>
                  </a:cubicBezTo>
                  <a:cubicBezTo>
                    <a:pt x="93711" y="69993"/>
                    <a:pt x="92946" y="69993"/>
                    <a:pt x="92563" y="69993"/>
                  </a:cubicBezTo>
                  <a:cubicBezTo>
                    <a:pt x="86825" y="69993"/>
                    <a:pt x="81469" y="68080"/>
                    <a:pt x="77644" y="64255"/>
                  </a:cubicBezTo>
                  <a:cubicBezTo>
                    <a:pt x="68080" y="55839"/>
                    <a:pt x="67315" y="41303"/>
                    <a:pt x="75349" y="31739"/>
                  </a:cubicBezTo>
                  <a:lnTo>
                    <a:pt x="97919" y="5726"/>
                  </a:lnTo>
                  <a:cubicBezTo>
                    <a:pt x="80322" y="3431"/>
                    <a:pt x="57752" y="12612"/>
                    <a:pt x="34417" y="1136"/>
                  </a:cubicBezTo>
                  <a:lnTo>
                    <a:pt x="1136" y="56222"/>
                  </a:lnTo>
                  <a:lnTo>
                    <a:pt x="27149" y="86442"/>
                  </a:lnTo>
                  <a:lnTo>
                    <a:pt x="37095" y="74966"/>
                  </a:lnTo>
                  <a:cubicBezTo>
                    <a:pt x="40537" y="70758"/>
                    <a:pt x="45893" y="68463"/>
                    <a:pt x="51631" y="68463"/>
                  </a:cubicBezTo>
                  <a:lnTo>
                    <a:pt x="51631" y="68463"/>
                  </a:lnTo>
                  <a:cubicBezTo>
                    <a:pt x="56222" y="68463"/>
                    <a:pt x="60812" y="69993"/>
                    <a:pt x="64255" y="73054"/>
                  </a:cubicBezTo>
                  <a:cubicBezTo>
                    <a:pt x="68463" y="76496"/>
                    <a:pt x="70376" y="81469"/>
                    <a:pt x="70758" y="86825"/>
                  </a:cubicBezTo>
                  <a:cubicBezTo>
                    <a:pt x="72671" y="86060"/>
                    <a:pt x="74966" y="85677"/>
                    <a:pt x="77261" y="85677"/>
                  </a:cubicBezTo>
                  <a:cubicBezTo>
                    <a:pt x="81852" y="85677"/>
                    <a:pt x="86442" y="87208"/>
                    <a:pt x="89885" y="90268"/>
                  </a:cubicBezTo>
                  <a:cubicBezTo>
                    <a:pt x="94093" y="94093"/>
                    <a:pt x="96389" y="99066"/>
                    <a:pt x="96389" y="104422"/>
                  </a:cubicBezTo>
                  <a:cubicBezTo>
                    <a:pt x="97919" y="104039"/>
                    <a:pt x="99831" y="103657"/>
                    <a:pt x="101362" y="103657"/>
                  </a:cubicBezTo>
                  <a:lnTo>
                    <a:pt x="101362" y="103657"/>
                  </a:lnTo>
                  <a:cubicBezTo>
                    <a:pt x="105570" y="103657"/>
                    <a:pt x="109395" y="105187"/>
                    <a:pt x="112838" y="107865"/>
                  </a:cubicBezTo>
                  <a:cubicBezTo>
                    <a:pt x="116281" y="110925"/>
                    <a:pt x="118193" y="115133"/>
                    <a:pt x="118576" y="119724"/>
                  </a:cubicBezTo>
                  <a:cubicBezTo>
                    <a:pt x="119724" y="119341"/>
                    <a:pt x="121254" y="118959"/>
                    <a:pt x="122784" y="118959"/>
                  </a:cubicBezTo>
                  <a:lnTo>
                    <a:pt x="122784" y="118959"/>
                  </a:lnTo>
                  <a:cubicBezTo>
                    <a:pt x="126609" y="118959"/>
                    <a:pt x="130052" y="120106"/>
                    <a:pt x="132730" y="122784"/>
                  </a:cubicBezTo>
                  <a:cubicBezTo>
                    <a:pt x="135790" y="125462"/>
                    <a:pt x="137703" y="129287"/>
                    <a:pt x="138086" y="133113"/>
                  </a:cubicBezTo>
                  <a:cubicBezTo>
                    <a:pt x="138468" y="137321"/>
                    <a:pt x="136938" y="141146"/>
                    <a:pt x="134260" y="144206"/>
                  </a:cubicBezTo>
                  <a:lnTo>
                    <a:pt x="121254" y="159125"/>
                  </a:lnTo>
                  <a:lnTo>
                    <a:pt x="126609" y="163333"/>
                  </a:lnTo>
                  <a:cubicBezTo>
                    <a:pt x="129287" y="164864"/>
                    <a:pt x="132347" y="166011"/>
                    <a:pt x="135790" y="165629"/>
                  </a:cubicBezTo>
                  <a:cubicBezTo>
                    <a:pt x="144206" y="164864"/>
                    <a:pt x="150327" y="157595"/>
                    <a:pt x="149562" y="149179"/>
                  </a:cubicBezTo>
                  <a:cubicBezTo>
                    <a:pt x="149562" y="149179"/>
                    <a:pt x="149562" y="148797"/>
                    <a:pt x="149562" y="148797"/>
                  </a:cubicBezTo>
                  <a:cubicBezTo>
                    <a:pt x="150709" y="149179"/>
                    <a:pt x="152240" y="149179"/>
                    <a:pt x="153387" y="149179"/>
                  </a:cubicBezTo>
                  <a:cubicBezTo>
                    <a:pt x="161803" y="148414"/>
                    <a:pt x="167924" y="141146"/>
                    <a:pt x="167159" y="132730"/>
                  </a:cubicBezTo>
                  <a:cubicBezTo>
                    <a:pt x="167159" y="132730"/>
                    <a:pt x="167159" y="132347"/>
                    <a:pt x="167159" y="132347"/>
                  </a:cubicBezTo>
                  <a:cubicBezTo>
                    <a:pt x="168306" y="132730"/>
                    <a:pt x="169837" y="132730"/>
                    <a:pt x="170984" y="132730"/>
                  </a:cubicBezTo>
                  <a:cubicBezTo>
                    <a:pt x="179400" y="131965"/>
                    <a:pt x="185521" y="124697"/>
                    <a:pt x="184756" y="116281"/>
                  </a:cubicBezTo>
                  <a:cubicBezTo>
                    <a:pt x="184756" y="115516"/>
                    <a:pt x="184373" y="114751"/>
                    <a:pt x="184373" y="113985"/>
                  </a:cubicBezTo>
                  <a:cubicBezTo>
                    <a:pt x="186668" y="115133"/>
                    <a:pt x="189346" y="115898"/>
                    <a:pt x="192407" y="115516"/>
                  </a:cubicBezTo>
                  <a:cubicBezTo>
                    <a:pt x="200822" y="114751"/>
                    <a:pt x="206943" y="107482"/>
                    <a:pt x="206178" y="99066"/>
                  </a:cubicBezTo>
                  <a:cubicBezTo>
                    <a:pt x="206561" y="94858"/>
                    <a:pt x="204648" y="91416"/>
                    <a:pt x="201970" y="88738"/>
                  </a:cubicBezTo>
                  <a:close/>
                </a:path>
              </a:pathLst>
            </a:custGeom>
            <a:grpFill/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A3E2B82-6415-D44A-9DD5-FA4C8846C888}"/>
                </a:ext>
              </a:extLst>
            </p:cNvPr>
            <p:cNvSpPr/>
            <p:nvPr/>
          </p:nvSpPr>
          <p:spPr>
            <a:xfrm>
              <a:off x="5910769" y="3054441"/>
              <a:ext cx="76508" cy="91810"/>
            </a:xfrm>
            <a:custGeom>
              <a:avLst/>
              <a:gdLst>
                <a:gd name="connsiteX0" fmla="*/ 77674 w 76508"/>
                <a:gd name="connsiteY0" fmla="*/ 73054 h 91810"/>
                <a:gd name="connsiteX1" fmla="*/ 48218 w 76508"/>
                <a:gd name="connsiteY1" fmla="*/ 91033 h 91810"/>
                <a:gd name="connsiteX2" fmla="*/ 37890 w 76508"/>
                <a:gd name="connsiteY2" fmla="*/ 88355 h 91810"/>
                <a:gd name="connsiteX3" fmla="*/ 2313 w 76508"/>
                <a:gd name="connsiteY3" fmla="*/ 29444 h 91810"/>
                <a:gd name="connsiteX4" fmla="*/ 4991 w 76508"/>
                <a:gd name="connsiteY4" fmla="*/ 19115 h 91810"/>
                <a:gd name="connsiteX5" fmla="*/ 34447 w 76508"/>
                <a:gd name="connsiteY5" fmla="*/ 1136 h 91810"/>
                <a:gd name="connsiteX6" fmla="*/ 77674 w 76508"/>
                <a:gd name="connsiteY6" fmla="*/ 73054 h 9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508" h="91810">
                  <a:moveTo>
                    <a:pt x="77674" y="73054"/>
                  </a:moveTo>
                  <a:lnTo>
                    <a:pt x="48218" y="91033"/>
                  </a:lnTo>
                  <a:cubicBezTo>
                    <a:pt x="44775" y="93328"/>
                    <a:pt x="39802" y="92181"/>
                    <a:pt x="37890" y="88355"/>
                  </a:cubicBezTo>
                  <a:lnTo>
                    <a:pt x="2313" y="29444"/>
                  </a:lnTo>
                  <a:cubicBezTo>
                    <a:pt x="18" y="26001"/>
                    <a:pt x="1166" y="21028"/>
                    <a:pt x="4991" y="19115"/>
                  </a:cubicBezTo>
                  <a:lnTo>
                    <a:pt x="34447" y="1136"/>
                  </a:lnTo>
                  <a:lnTo>
                    <a:pt x="77674" y="73054"/>
                  </a:lnTo>
                  <a:close/>
                </a:path>
              </a:pathLst>
            </a:custGeom>
            <a:grpFill/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C972C9-5029-9A4A-9E64-C4A9329F585C}"/>
                </a:ext>
              </a:extLst>
            </p:cNvPr>
            <p:cNvSpPr/>
            <p:nvPr/>
          </p:nvSpPr>
          <p:spPr>
            <a:xfrm>
              <a:off x="5778017" y="3085370"/>
              <a:ext cx="160668" cy="91810"/>
            </a:xfrm>
            <a:custGeom>
              <a:avLst/>
              <a:gdLst>
                <a:gd name="connsiteX0" fmla="*/ 130475 w 160667"/>
                <a:gd name="connsiteY0" fmla="*/ 6166 h 91810"/>
                <a:gd name="connsiteX1" fmla="*/ 50141 w 160667"/>
                <a:gd name="connsiteY1" fmla="*/ 1575 h 91810"/>
                <a:gd name="connsiteX2" fmla="*/ 48229 w 160667"/>
                <a:gd name="connsiteY2" fmla="*/ 1193 h 91810"/>
                <a:gd name="connsiteX3" fmla="*/ 35222 w 160667"/>
                <a:gd name="connsiteY3" fmla="*/ 6166 h 91810"/>
                <a:gd name="connsiteX4" fmla="*/ 5001 w 160667"/>
                <a:gd name="connsiteY4" fmla="*/ 40594 h 91810"/>
                <a:gd name="connsiteX5" fmla="*/ 6532 w 160667"/>
                <a:gd name="connsiteY5" fmla="*/ 62017 h 91810"/>
                <a:gd name="connsiteX6" fmla="*/ 18008 w 160667"/>
                <a:gd name="connsiteY6" fmla="*/ 65842 h 91810"/>
                <a:gd name="connsiteX7" fmla="*/ 28336 w 160667"/>
                <a:gd name="connsiteY7" fmla="*/ 60487 h 91810"/>
                <a:gd name="connsiteX8" fmla="*/ 59705 w 160667"/>
                <a:gd name="connsiteY8" fmla="*/ 24528 h 91810"/>
                <a:gd name="connsiteX9" fmla="*/ 131240 w 160667"/>
                <a:gd name="connsiteY9" fmla="*/ 86117 h 91810"/>
                <a:gd name="connsiteX10" fmla="*/ 131240 w 160667"/>
                <a:gd name="connsiteY10" fmla="*/ 86117 h 91810"/>
                <a:gd name="connsiteX11" fmla="*/ 131240 w 160667"/>
                <a:gd name="connsiteY11" fmla="*/ 86117 h 91810"/>
                <a:gd name="connsiteX12" fmla="*/ 135448 w 160667"/>
                <a:gd name="connsiteY12" fmla="*/ 91090 h 91810"/>
                <a:gd name="connsiteX13" fmla="*/ 162991 w 160667"/>
                <a:gd name="connsiteY13" fmla="*/ 59339 h 91810"/>
                <a:gd name="connsiteX14" fmla="*/ 130475 w 160667"/>
                <a:gd name="connsiteY14" fmla="*/ 6166 h 9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667" h="91810">
                  <a:moveTo>
                    <a:pt x="130475" y="6166"/>
                  </a:moveTo>
                  <a:cubicBezTo>
                    <a:pt x="98724" y="17642"/>
                    <a:pt x="75772" y="6548"/>
                    <a:pt x="50141" y="1575"/>
                  </a:cubicBezTo>
                  <a:cubicBezTo>
                    <a:pt x="49759" y="1575"/>
                    <a:pt x="48229" y="1193"/>
                    <a:pt x="48229" y="1193"/>
                  </a:cubicBezTo>
                  <a:cubicBezTo>
                    <a:pt x="43638" y="810"/>
                    <a:pt x="38665" y="2340"/>
                    <a:pt x="35222" y="6166"/>
                  </a:cubicBezTo>
                  <a:lnTo>
                    <a:pt x="5001" y="40594"/>
                  </a:lnTo>
                  <a:cubicBezTo>
                    <a:pt x="-737" y="47098"/>
                    <a:pt x="28" y="56661"/>
                    <a:pt x="6532" y="62017"/>
                  </a:cubicBezTo>
                  <a:cubicBezTo>
                    <a:pt x="9974" y="64695"/>
                    <a:pt x="13800" y="66225"/>
                    <a:pt x="18008" y="65842"/>
                  </a:cubicBezTo>
                  <a:cubicBezTo>
                    <a:pt x="21833" y="65460"/>
                    <a:pt x="25659" y="63930"/>
                    <a:pt x="28336" y="60487"/>
                  </a:cubicBezTo>
                  <a:cubicBezTo>
                    <a:pt x="28336" y="60487"/>
                    <a:pt x="59705" y="24528"/>
                    <a:pt x="59705" y="24528"/>
                  </a:cubicBezTo>
                  <a:lnTo>
                    <a:pt x="131240" y="86117"/>
                  </a:lnTo>
                  <a:lnTo>
                    <a:pt x="131240" y="86117"/>
                  </a:lnTo>
                  <a:lnTo>
                    <a:pt x="131240" y="86117"/>
                  </a:lnTo>
                  <a:cubicBezTo>
                    <a:pt x="133153" y="88030"/>
                    <a:pt x="133918" y="88795"/>
                    <a:pt x="135448" y="91090"/>
                  </a:cubicBezTo>
                  <a:lnTo>
                    <a:pt x="162991" y="59339"/>
                  </a:lnTo>
                  <a:lnTo>
                    <a:pt x="130475" y="6166"/>
                  </a:lnTo>
                  <a:close/>
                </a:path>
              </a:pathLst>
            </a:custGeom>
            <a:grpFill/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71DFEC0-69E1-492D-9C94-5C06098F4A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0" r="11530"/>
          <a:stretch>
            <a:fillRect/>
          </a:stretch>
        </p:blipFill>
        <p:spPr>
          <a:xfrm>
            <a:off x="1" y="0"/>
            <a:ext cx="3519488" cy="6858000"/>
          </a:xfrm>
        </p:spPr>
      </p:pic>
    </p:spTree>
    <p:extLst>
      <p:ext uri="{BB962C8B-B14F-4D97-AF65-F5344CB8AC3E}">
        <p14:creationId xmlns:p14="http://schemas.microsoft.com/office/powerpoint/2010/main" val="1152283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5E9E833-F31A-F941-801C-A1FDF8380783}"/>
              </a:ext>
            </a:extLst>
          </p:cNvPr>
          <p:cNvSpPr/>
          <p:nvPr/>
        </p:nvSpPr>
        <p:spPr>
          <a:xfrm rot="5400000">
            <a:off x="7828547" y="-2200860"/>
            <a:ext cx="2162589" cy="65643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61A2D5-2116-2141-8627-CD8132EB68E6}"/>
              </a:ext>
            </a:extLst>
          </p:cNvPr>
          <p:cNvSpPr txBox="1"/>
          <p:nvPr/>
        </p:nvSpPr>
        <p:spPr>
          <a:xfrm>
            <a:off x="5671647" y="519766"/>
            <a:ext cx="5354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360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Swot Analysis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70BEF4-7F74-B749-BFF4-9CFCC444E60C}"/>
              </a:ext>
            </a:extLst>
          </p:cNvPr>
          <p:cNvSpPr txBox="1"/>
          <p:nvPr/>
        </p:nvSpPr>
        <p:spPr>
          <a:xfrm>
            <a:off x="5671647" y="1196752"/>
            <a:ext cx="5354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600" spc="3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Your Amazing Subheading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4CE88A-DA3E-8A41-BF4F-929268A0AA16}"/>
              </a:ext>
            </a:extLst>
          </p:cNvPr>
          <p:cNvSpPr txBox="1"/>
          <p:nvPr/>
        </p:nvSpPr>
        <p:spPr>
          <a:xfrm rot="16200000">
            <a:off x="10787570" y="1174750"/>
            <a:ext cx="1642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600" spc="3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TARGET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CAF1CF-ACA8-194D-BD69-73F99CC1FF7A}"/>
              </a:ext>
            </a:extLst>
          </p:cNvPr>
          <p:cNvCxnSpPr>
            <a:cxnSpLocks/>
          </p:cNvCxnSpPr>
          <p:nvPr/>
        </p:nvCxnSpPr>
        <p:spPr>
          <a:xfrm>
            <a:off x="11608980" y="-12489"/>
            <a:ext cx="0" cy="39434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D34D5F-640B-F741-ACC2-3DC23706C6B7}"/>
              </a:ext>
            </a:extLst>
          </p:cNvPr>
          <p:cNvGrpSpPr/>
          <p:nvPr/>
        </p:nvGrpSpPr>
        <p:grpSpPr>
          <a:xfrm flipH="1">
            <a:off x="1032842" y="960637"/>
            <a:ext cx="3233047" cy="2091580"/>
            <a:chOff x="8093832" y="519766"/>
            <a:chExt cx="3233047" cy="209158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B3F65C8-D014-1F46-957A-793DE2DA1ECF}"/>
                </a:ext>
              </a:extLst>
            </p:cNvPr>
            <p:cNvSpPr txBox="1"/>
            <p:nvPr/>
          </p:nvSpPr>
          <p:spPr>
            <a:xfrm>
              <a:off x="8093832" y="519766"/>
              <a:ext cx="3233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24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SemiBold" panose="00000700000000000000" pitchFamily="2" charset="0"/>
                </a:rPr>
                <a:t>STRENGTH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C10B42-F25A-F348-A23A-8626EBD4670C}"/>
                </a:ext>
              </a:extLst>
            </p:cNvPr>
            <p:cNvSpPr txBox="1"/>
            <p:nvPr/>
          </p:nvSpPr>
          <p:spPr>
            <a:xfrm>
              <a:off x="8093832" y="1063071"/>
              <a:ext cx="3233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24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SemiBold" panose="00000700000000000000" pitchFamily="2" charset="0"/>
                </a:rPr>
                <a:t>WEAKNESS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9D12457-1334-5440-B8E3-7A3838F75EBD}"/>
                </a:ext>
              </a:extLst>
            </p:cNvPr>
            <p:cNvSpPr txBox="1"/>
            <p:nvPr/>
          </p:nvSpPr>
          <p:spPr>
            <a:xfrm>
              <a:off x="8093832" y="1606376"/>
              <a:ext cx="3233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24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SemiBold" panose="00000700000000000000" pitchFamily="2" charset="0"/>
                </a:rPr>
                <a:t>OPPORTUNITIES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18BCB85-151B-6249-A9E1-278F9FD9B28B}"/>
                </a:ext>
              </a:extLst>
            </p:cNvPr>
            <p:cNvSpPr txBox="1"/>
            <p:nvPr/>
          </p:nvSpPr>
          <p:spPr>
            <a:xfrm>
              <a:off x="8093832" y="2149681"/>
              <a:ext cx="3233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2400" b="1" dirty="0">
                  <a:solidFill>
                    <a:schemeClr val="accent1"/>
                  </a:solidFill>
                  <a:latin typeface="+mj-lt"/>
                  <a:cs typeface="Poppins SemiBold" panose="00000700000000000000" pitchFamily="2" charset="0"/>
                </a:rPr>
                <a:t>THREAT</a:t>
              </a: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676B72C-3336-8D4B-AF2C-9E8EDC39032A}"/>
              </a:ext>
            </a:extLst>
          </p:cNvPr>
          <p:cNvCxnSpPr>
            <a:cxnSpLocks/>
          </p:cNvCxnSpPr>
          <p:nvPr/>
        </p:nvCxnSpPr>
        <p:spPr>
          <a:xfrm flipH="1">
            <a:off x="4583832" y="960637"/>
            <a:ext cx="0" cy="209158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4ACF6B3-E4FE-884C-B222-C074AA457017}"/>
              </a:ext>
            </a:extLst>
          </p:cNvPr>
          <p:cNvSpPr txBox="1"/>
          <p:nvPr/>
        </p:nvSpPr>
        <p:spPr>
          <a:xfrm>
            <a:off x="1174494" y="4079152"/>
            <a:ext cx="3409338" cy="2005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laudantium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,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totam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rem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aperiam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,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eaque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ipsa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quae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ab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illo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inventore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veritatis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et quasi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architecto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beatae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vitae dicta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grpSp>
        <p:nvGrpSpPr>
          <p:cNvPr id="15" name="Graphic 8" descr="Traffic cone">
            <a:extLst>
              <a:ext uri="{FF2B5EF4-FFF2-40B4-BE49-F238E27FC236}">
                <a16:creationId xmlns:a16="http://schemas.microsoft.com/office/drawing/2014/main" id="{8177FB66-7B77-F84D-A674-F0FCE7C7FC14}"/>
              </a:ext>
            </a:extLst>
          </p:cNvPr>
          <p:cNvGrpSpPr>
            <a:grpSpLocks noChangeAspect="1"/>
          </p:cNvGrpSpPr>
          <p:nvPr/>
        </p:nvGrpSpPr>
        <p:grpSpPr>
          <a:xfrm>
            <a:off x="262384" y="293893"/>
            <a:ext cx="1270800" cy="1270800"/>
            <a:chOff x="5788800" y="3121800"/>
            <a:chExt cx="367240" cy="367240"/>
          </a:xfrm>
          <a:solidFill>
            <a:schemeClr val="accent2"/>
          </a:solidFill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C183F7C-3377-6146-917B-8E83FA6BA621}"/>
                </a:ext>
              </a:extLst>
            </p:cNvPr>
            <p:cNvSpPr/>
            <p:nvPr/>
          </p:nvSpPr>
          <p:spPr>
            <a:xfrm>
              <a:off x="5840551" y="3337565"/>
              <a:ext cx="260128" cy="122413"/>
            </a:xfrm>
            <a:custGeom>
              <a:avLst/>
              <a:gdLst>
                <a:gd name="connsiteX0" fmla="*/ 258873 w 260128"/>
                <a:gd name="connsiteY0" fmla="*/ 34034 h 122413"/>
                <a:gd name="connsiteX1" fmla="*/ 205317 w 260128"/>
                <a:gd name="connsiteY1" fmla="*/ 1136 h 122413"/>
                <a:gd name="connsiteX2" fmla="*/ 211438 w 260128"/>
                <a:gd name="connsiteY2" fmla="*/ 26001 h 122413"/>
                <a:gd name="connsiteX3" fmla="*/ 212203 w 260128"/>
                <a:gd name="connsiteY3" fmla="*/ 32504 h 122413"/>
                <a:gd name="connsiteX4" fmla="*/ 131869 w 260128"/>
                <a:gd name="connsiteY4" fmla="*/ 78409 h 122413"/>
                <a:gd name="connsiteX5" fmla="*/ 51536 w 260128"/>
                <a:gd name="connsiteY5" fmla="*/ 32504 h 122413"/>
                <a:gd name="connsiteX6" fmla="*/ 52301 w 260128"/>
                <a:gd name="connsiteY6" fmla="*/ 26001 h 122413"/>
                <a:gd name="connsiteX7" fmla="*/ 58421 w 260128"/>
                <a:gd name="connsiteY7" fmla="*/ 1136 h 122413"/>
                <a:gd name="connsiteX8" fmla="*/ 4865 w 260128"/>
                <a:gd name="connsiteY8" fmla="*/ 34034 h 122413"/>
                <a:gd name="connsiteX9" fmla="*/ 4865 w 260128"/>
                <a:gd name="connsiteY9" fmla="*/ 47041 h 122413"/>
                <a:gd name="connsiteX10" fmla="*/ 123836 w 260128"/>
                <a:gd name="connsiteY10" fmla="*/ 119724 h 122413"/>
                <a:gd name="connsiteX11" fmla="*/ 139903 w 260128"/>
                <a:gd name="connsiteY11" fmla="*/ 119724 h 122413"/>
                <a:gd name="connsiteX12" fmla="*/ 258873 w 260128"/>
                <a:gd name="connsiteY12" fmla="*/ 47041 h 122413"/>
                <a:gd name="connsiteX13" fmla="*/ 258873 w 260128"/>
                <a:gd name="connsiteY13" fmla="*/ 34034 h 122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0128" h="122413">
                  <a:moveTo>
                    <a:pt x="258873" y="34034"/>
                  </a:moveTo>
                  <a:lnTo>
                    <a:pt x="205317" y="1136"/>
                  </a:lnTo>
                  <a:lnTo>
                    <a:pt x="211438" y="26001"/>
                  </a:lnTo>
                  <a:cubicBezTo>
                    <a:pt x="211821" y="28296"/>
                    <a:pt x="212203" y="30591"/>
                    <a:pt x="212203" y="32504"/>
                  </a:cubicBezTo>
                  <a:cubicBezTo>
                    <a:pt x="212203" y="58517"/>
                    <a:pt x="177774" y="78409"/>
                    <a:pt x="131869" y="78409"/>
                  </a:cubicBezTo>
                  <a:cubicBezTo>
                    <a:pt x="85964" y="78409"/>
                    <a:pt x="51536" y="58517"/>
                    <a:pt x="51536" y="32504"/>
                  </a:cubicBezTo>
                  <a:cubicBezTo>
                    <a:pt x="51536" y="30209"/>
                    <a:pt x="51918" y="28296"/>
                    <a:pt x="52301" y="26001"/>
                  </a:cubicBezTo>
                  <a:lnTo>
                    <a:pt x="58421" y="1136"/>
                  </a:lnTo>
                  <a:lnTo>
                    <a:pt x="4865" y="34034"/>
                  </a:lnTo>
                  <a:cubicBezTo>
                    <a:pt x="-108" y="37095"/>
                    <a:pt x="-108" y="43980"/>
                    <a:pt x="4865" y="47041"/>
                  </a:cubicBezTo>
                  <a:lnTo>
                    <a:pt x="123836" y="119724"/>
                  </a:lnTo>
                  <a:cubicBezTo>
                    <a:pt x="128809" y="122784"/>
                    <a:pt x="134930" y="122784"/>
                    <a:pt x="139903" y="119724"/>
                  </a:cubicBezTo>
                  <a:lnTo>
                    <a:pt x="258873" y="47041"/>
                  </a:lnTo>
                  <a:cubicBezTo>
                    <a:pt x="263846" y="43980"/>
                    <a:pt x="263846" y="37095"/>
                    <a:pt x="258873" y="34034"/>
                  </a:cubicBezTo>
                  <a:close/>
                </a:path>
              </a:pathLst>
            </a:custGeom>
            <a:grpFill/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6C6B209-03BA-0C45-AFBA-A72BFCD087A2}"/>
                </a:ext>
              </a:extLst>
            </p:cNvPr>
            <p:cNvSpPr/>
            <p:nvPr/>
          </p:nvSpPr>
          <p:spPr>
            <a:xfrm>
              <a:off x="5902427" y="3151268"/>
              <a:ext cx="137715" cy="252478"/>
            </a:xfrm>
            <a:custGeom>
              <a:avLst/>
              <a:gdLst>
                <a:gd name="connsiteX0" fmla="*/ 44363 w 137715"/>
                <a:gd name="connsiteY0" fmla="*/ 136173 h 252477"/>
                <a:gd name="connsiteX1" fmla="*/ 69993 w 137715"/>
                <a:gd name="connsiteY1" fmla="*/ 138851 h 252477"/>
                <a:gd name="connsiteX2" fmla="*/ 95623 w 137715"/>
                <a:gd name="connsiteY2" fmla="*/ 136173 h 252477"/>
                <a:gd name="connsiteX3" fmla="*/ 104422 w 137715"/>
                <a:gd name="connsiteY3" fmla="*/ 172132 h 252477"/>
                <a:gd name="connsiteX4" fmla="*/ 69993 w 137715"/>
                <a:gd name="connsiteY4" fmla="*/ 177487 h 252477"/>
                <a:gd name="connsiteX5" fmla="*/ 35564 w 137715"/>
                <a:gd name="connsiteY5" fmla="*/ 172132 h 252477"/>
                <a:gd name="connsiteX6" fmla="*/ 44363 w 137715"/>
                <a:gd name="connsiteY6" fmla="*/ 136173 h 252477"/>
                <a:gd name="connsiteX7" fmla="*/ 64255 w 137715"/>
                <a:gd name="connsiteY7" fmla="*/ 54309 h 252477"/>
                <a:gd name="connsiteX8" fmla="*/ 69993 w 137715"/>
                <a:gd name="connsiteY8" fmla="*/ 54692 h 252477"/>
                <a:gd name="connsiteX9" fmla="*/ 75731 w 137715"/>
                <a:gd name="connsiteY9" fmla="*/ 54309 h 252477"/>
                <a:gd name="connsiteX10" fmla="*/ 84912 w 137715"/>
                <a:gd name="connsiteY10" fmla="*/ 91798 h 252477"/>
                <a:gd name="connsiteX11" fmla="*/ 69993 w 137715"/>
                <a:gd name="connsiteY11" fmla="*/ 92946 h 252477"/>
                <a:gd name="connsiteX12" fmla="*/ 55074 w 137715"/>
                <a:gd name="connsiteY12" fmla="*/ 92181 h 252477"/>
                <a:gd name="connsiteX13" fmla="*/ 64255 w 137715"/>
                <a:gd name="connsiteY13" fmla="*/ 54309 h 252477"/>
                <a:gd name="connsiteX14" fmla="*/ 69993 w 137715"/>
                <a:gd name="connsiteY14" fmla="*/ 253613 h 252477"/>
                <a:gd name="connsiteX15" fmla="*/ 138851 w 137715"/>
                <a:gd name="connsiteY15" fmla="*/ 219184 h 252477"/>
                <a:gd name="connsiteX16" fmla="*/ 138468 w 137715"/>
                <a:gd name="connsiteY16" fmla="*/ 215359 h 252477"/>
                <a:gd name="connsiteX17" fmla="*/ 88738 w 137715"/>
                <a:gd name="connsiteY17" fmla="*/ 11082 h 252477"/>
                <a:gd name="connsiteX18" fmla="*/ 69993 w 137715"/>
                <a:gd name="connsiteY18" fmla="*/ 1136 h 252477"/>
                <a:gd name="connsiteX19" fmla="*/ 51249 w 137715"/>
                <a:gd name="connsiteY19" fmla="*/ 11082 h 252477"/>
                <a:gd name="connsiteX20" fmla="*/ 1518 w 137715"/>
                <a:gd name="connsiteY20" fmla="*/ 215359 h 252477"/>
                <a:gd name="connsiteX21" fmla="*/ 1136 w 137715"/>
                <a:gd name="connsiteY21" fmla="*/ 219184 h 252477"/>
                <a:gd name="connsiteX22" fmla="*/ 69993 w 137715"/>
                <a:gd name="connsiteY22" fmla="*/ 253613 h 25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715" h="252477">
                  <a:moveTo>
                    <a:pt x="44363" y="136173"/>
                  </a:moveTo>
                  <a:cubicBezTo>
                    <a:pt x="52014" y="138086"/>
                    <a:pt x="60812" y="138851"/>
                    <a:pt x="69993" y="138851"/>
                  </a:cubicBezTo>
                  <a:cubicBezTo>
                    <a:pt x="79174" y="138851"/>
                    <a:pt x="87590" y="137703"/>
                    <a:pt x="95623" y="136173"/>
                  </a:cubicBezTo>
                  <a:lnTo>
                    <a:pt x="104422" y="172132"/>
                  </a:lnTo>
                  <a:cubicBezTo>
                    <a:pt x="94476" y="175575"/>
                    <a:pt x="82617" y="177487"/>
                    <a:pt x="69993" y="177487"/>
                  </a:cubicBezTo>
                  <a:cubicBezTo>
                    <a:pt x="57369" y="177487"/>
                    <a:pt x="45511" y="175575"/>
                    <a:pt x="35564" y="172132"/>
                  </a:cubicBezTo>
                  <a:lnTo>
                    <a:pt x="44363" y="136173"/>
                  </a:lnTo>
                  <a:close/>
                  <a:moveTo>
                    <a:pt x="64255" y="54309"/>
                  </a:moveTo>
                  <a:cubicBezTo>
                    <a:pt x="66168" y="54309"/>
                    <a:pt x="68080" y="54692"/>
                    <a:pt x="69993" y="54692"/>
                  </a:cubicBezTo>
                  <a:cubicBezTo>
                    <a:pt x="71906" y="54692"/>
                    <a:pt x="73819" y="54692"/>
                    <a:pt x="75731" y="54309"/>
                  </a:cubicBezTo>
                  <a:lnTo>
                    <a:pt x="84912" y="91798"/>
                  </a:lnTo>
                  <a:cubicBezTo>
                    <a:pt x="79939" y="92563"/>
                    <a:pt x="74966" y="92946"/>
                    <a:pt x="69993" y="92946"/>
                  </a:cubicBezTo>
                  <a:cubicBezTo>
                    <a:pt x="65020" y="92946"/>
                    <a:pt x="60047" y="92563"/>
                    <a:pt x="55074" y="92181"/>
                  </a:cubicBezTo>
                  <a:lnTo>
                    <a:pt x="64255" y="54309"/>
                  </a:lnTo>
                  <a:close/>
                  <a:moveTo>
                    <a:pt x="69993" y="253613"/>
                  </a:moveTo>
                  <a:cubicBezTo>
                    <a:pt x="107865" y="253613"/>
                    <a:pt x="138851" y="238312"/>
                    <a:pt x="138851" y="219184"/>
                  </a:cubicBezTo>
                  <a:cubicBezTo>
                    <a:pt x="138851" y="217654"/>
                    <a:pt x="138468" y="216507"/>
                    <a:pt x="138468" y="215359"/>
                  </a:cubicBezTo>
                  <a:lnTo>
                    <a:pt x="88738" y="11082"/>
                  </a:lnTo>
                  <a:cubicBezTo>
                    <a:pt x="87590" y="5344"/>
                    <a:pt x="79557" y="1136"/>
                    <a:pt x="69993" y="1136"/>
                  </a:cubicBezTo>
                  <a:cubicBezTo>
                    <a:pt x="60430" y="1136"/>
                    <a:pt x="52396" y="5344"/>
                    <a:pt x="51249" y="11082"/>
                  </a:cubicBezTo>
                  <a:lnTo>
                    <a:pt x="1518" y="215359"/>
                  </a:lnTo>
                  <a:cubicBezTo>
                    <a:pt x="1136" y="216507"/>
                    <a:pt x="1136" y="218037"/>
                    <a:pt x="1136" y="219184"/>
                  </a:cubicBezTo>
                  <a:cubicBezTo>
                    <a:pt x="1136" y="238312"/>
                    <a:pt x="32122" y="253613"/>
                    <a:pt x="69993" y="253613"/>
                  </a:cubicBezTo>
                  <a:close/>
                </a:path>
              </a:pathLst>
            </a:custGeom>
            <a:grpFill/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</p:grp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73AB4FA-5975-400D-A2F9-196E332516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r="53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0747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A501E5B-7E34-4F86-BED8-D0590767F8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r="4160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C2B5D227-F1BC-46B1-8915-A4B0BF7722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r="12497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3FB37EEF-824E-42C1-9A0F-520D2D2E0EB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r="10833"/>
          <a:stretch>
            <a:fillRect/>
          </a:stretch>
        </p:blipFill>
        <p:spPr/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6C954CE7-CA92-46F4-8517-45DC84DEBB21}"/>
              </a:ext>
            </a:extLst>
          </p:cNvPr>
          <p:cNvSpPr/>
          <p:nvPr/>
        </p:nvSpPr>
        <p:spPr>
          <a:xfrm rot="5400000">
            <a:off x="6398473" y="-2364526"/>
            <a:ext cx="3424128" cy="81629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CFDB201-00FF-4CCC-A92D-99D6B591E5AB}"/>
              </a:ext>
            </a:extLst>
          </p:cNvPr>
          <p:cNvGrpSpPr/>
          <p:nvPr/>
        </p:nvGrpSpPr>
        <p:grpSpPr>
          <a:xfrm>
            <a:off x="6021637" y="1638768"/>
            <a:ext cx="4180533" cy="998144"/>
            <a:chOff x="6021637" y="1257242"/>
            <a:chExt cx="4180533" cy="9981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1183A5-80D8-4E87-B513-1A4DA765791B}"/>
                </a:ext>
              </a:extLst>
            </p:cNvPr>
            <p:cNvSpPr txBox="1"/>
            <p:nvPr/>
          </p:nvSpPr>
          <p:spPr>
            <a:xfrm>
              <a:off x="6021637" y="1257242"/>
              <a:ext cx="4180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3600" b="1" dirty="0">
                  <a:solidFill>
                    <a:schemeClr val="bg1"/>
                  </a:solidFill>
                  <a:latin typeface="+mj-lt"/>
                  <a:cs typeface="Poppins" pitchFamily="2" charset="77"/>
                </a:rPr>
                <a:t>Our Team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006FA4-3F92-46A2-8646-6DE3373E7028}"/>
                </a:ext>
              </a:extLst>
            </p:cNvPr>
            <p:cNvSpPr txBox="1"/>
            <p:nvPr/>
          </p:nvSpPr>
          <p:spPr>
            <a:xfrm>
              <a:off x="6021637" y="1916832"/>
              <a:ext cx="41805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dirty="0">
                  <a:solidFill>
                    <a:schemeClr val="bg1"/>
                  </a:solidFill>
                  <a:latin typeface="+mj-lt"/>
                  <a:ea typeface="Source Sans Pro" panose="020B0503030403020204" pitchFamily="34" charset="0"/>
                </a:rPr>
                <a:t>Your Amazing Subheading Here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56DA4DE-6864-43A6-AD12-D271DE47535C}"/>
              </a:ext>
            </a:extLst>
          </p:cNvPr>
          <p:cNvSpPr txBox="1"/>
          <p:nvPr/>
        </p:nvSpPr>
        <p:spPr>
          <a:xfrm>
            <a:off x="8720064" y="3983964"/>
            <a:ext cx="2810505" cy="2282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laudantium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,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totam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rem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aperiam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,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eaque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ipsa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quae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ab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illo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inventore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veritatis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et quasi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architecto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beatae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vitae dicta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9594CF-D966-4577-9A6F-07A5B02BB6E6}"/>
              </a:ext>
            </a:extLst>
          </p:cNvPr>
          <p:cNvSpPr/>
          <p:nvPr/>
        </p:nvSpPr>
        <p:spPr>
          <a:xfrm>
            <a:off x="106136" y="2286332"/>
            <a:ext cx="3822170" cy="9172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396FE2-1815-4A81-B355-0441B1D443D5}"/>
              </a:ext>
            </a:extLst>
          </p:cNvPr>
          <p:cNvSpPr txBox="1"/>
          <p:nvPr/>
        </p:nvSpPr>
        <p:spPr>
          <a:xfrm>
            <a:off x="430403" y="2342604"/>
            <a:ext cx="3168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Steve</a:t>
            </a:r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 Emanuel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605CE6-CB1E-44B9-8DE1-6084639362A3}"/>
              </a:ext>
            </a:extLst>
          </p:cNvPr>
          <p:cNvSpPr txBox="1"/>
          <p:nvPr/>
        </p:nvSpPr>
        <p:spPr>
          <a:xfrm>
            <a:off x="330118" y="2801251"/>
            <a:ext cx="3367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spc="3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CEO &amp; FOUNDER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2E8CF26-28AD-4A77-8534-01DFD0EC2FEC}"/>
              </a:ext>
            </a:extLst>
          </p:cNvPr>
          <p:cNvSpPr/>
          <p:nvPr/>
        </p:nvSpPr>
        <p:spPr>
          <a:xfrm>
            <a:off x="106136" y="5741611"/>
            <a:ext cx="3822654" cy="9172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BED8E9B-1D23-40E3-9C92-AF8159F697F6}"/>
              </a:ext>
            </a:extLst>
          </p:cNvPr>
          <p:cNvSpPr txBox="1"/>
          <p:nvPr/>
        </p:nvSpPr>
        <p:spPr>
          <a:xfrm>
            <a:off x="430403" y="5797883"/>
            <a:ext cx="3168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Leonardo Kym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97C6EA-21E0-4E56-B0C2-7BB492433A1D}"/>
              </a:ext>
            </a:extLst>
          </p:cNvPr>
          <p:cNvSpPr txBox="1"/>
          <p:nvPr/>
        </p:nvSpPr>
        <p:spPr>
          <a:xfrm>
            <a:off x="330600" y="6256530"/>
            <a:ext cx="3367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spc="3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MANAGING EXECUTIVE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07BA073-159C-475D-B6A3-E8D6398C8CE7}"/>
              </a:ext>
            </a:extLst>
          </p:cNvPr>
          <p:cNvSpPr/>
          <p:nvPr/>
        </p:nvSpPr>
        <p:spPr>
          <a:xfrm>
            <a:off x="4128877" y="5741611"/>
            <a:ext cx="3828988" cy="9172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ECAE01-2A1F-414D-AF16-BAEADFA27CD4}"/>
              </a:ext>
            </a:extLst>
          </p:cNvPr>
          <p:cNvSpPr txBox="1"/>
          <p:nvPr/>
        </p:nvSpPr>
        <p:spPr>
          <a:xfrm>
            <a:off x="4459961" y="5797883"/>
            <a:ext cx="3168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Alexandria Neva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FAB55F-650E-4F9C-8E0C-2E14BA49F1AA}"/>
              </a:ext>
            </a:extLst>
          </p:cNvPr>
          <p:cNvSpPr txBox="1"/>
          <p:nvPr/>
        </p:nvSpPr>
        <p:spPr>
          <a:xfrm>
            <a:off x="4360158" y="6256530"/>
            <a:ext cx="3367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spc="3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CREATIVE PRODUCER</a:t>
            </a:r>
          </a:p>
        </p:txBody>
      </p:sp>
      <p:grpSp>
        <p:nvGrpSpPr>
          <p:cNvPr id="6" name="Graphic 3" descr="Users">
            <a:extLst>
              <a:ext uri="{FF2B5EF4-FFF2-40B4-BE49-F238E27FC236}">
                <a16:creationId xmlns:a16="http://schemas.microsoft.com/office/drawing/2014/main" id="{147C0637-49EF-7E4E-A796-921557C90535}"/>
              </a:ext>
            </a:extLst>
          </p:cNvPr>
          <p:cNvGrpSpPr/>
          <p:nvPr/>
        </p:nvGrpSpPr>
        <p:grpSpPr>
          <a:xfrm>
            <a:off x="7601223" y="654478"/>
            <a:ext cx="914400" cy="914400"/>
            <a:chOff x="7601223" y="654478"/>
            <a:chExt cx="914400" cy="914400"/>
          </a:xfrm>
          <a:solidFill>
            <a:schemeClr val="bg1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FBC2E3B-2D33-AC4A-AA63-8BB718F278AD}"/>
                </a:ext>
              </a:extLst>
            </p:cNvPr>
            <p:cNvSpPr/>
            <p:nvPr/>
          </p:nvSpPr>
          <p:spPr>
            <a:xfrm>
              <a:off x="7736954" y="854979"/>
              <a:ext cx="180975" cy="180975"/>
            </a:xfrm>
            <a:custGeom>
              <a:avLst/>
              <a:gdLst>
                <a:gd name="connsiteX0" fmla="*/ 178594 w 180975"/>
                <a:gd name="connsiteY0" fmla="*/ 92869 h 180975"/>
                <a:gd name="connsiteX1" fmla="*/ 92869 w 180975"/>
                <a:gd name="connsiteY1" fmla="*/ 178594 h 180975"/>
                <a:gd name="connsiteX2" fmla="*/ 7144 w 180975"/>
                <a:gd name="connsiteY2" fmla="*/ 92869 h 180975"/>
                <a:gd name="connsiteX3" fmla="*/ 92869 w 180975"/>
                <a:gd name="connsiteY3" fmla="*/ 7144 h 180975"/>
                <a:gd name="connsiteX4" fmla="*/ 178594 w 180975"/>
                <a:gd name="connsiteY4" fmla="*/ 9286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75" h="180975">
                  <a:moveTo>
                    <a:pt x="178594" y="92869"/>
                  </a:moveTo>
                  <a:cubicBezTo>
                    <a:pt x="178594" y="140213"/>
                    <a:pt x="140213" y="178594"/>
                    <a:pt x="92869" y="178594"/>
                  </a:cubicBezTo>
                  <a:cubicBezTo>
                    <a:pt x="45524" y="178594"/>
                    <a:pt x="7144" y="140213"/>
                    <a:pt x="7144" y="92869"/>
                  </a:cubicBezTo>
                  <a:cubicBezTo>
                    <a:pt x="7144" y="45524"/>
                    <a:pt x="45524" y="7144"/>
                    <a:pt x="92869" y="7144"/>
                  </a:cubicBezTo>
                  <a:cubicBezTo>
                    <a:pt x="140213" y="7144"/>
                    <a:pt x="178594" y="45524"/>
                    <a:pt x="178594" y="928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9A1B561-E6B4-5140-8370-6A6459455D64}"/>
                </a:ext>
              </a:extLst>
            </p:cNvPr>
            <p:cNvSpPr/>
            <p:nvPr/>
          </p:nvSpPr>
          <p:spPr>
            <a:xfrm>
              <a:off x="8194154" y="854979"/>
              <a:ext cx="180975" cy="180975"/>
            </a:xfrm>
            <a:custGeom>
              <a:avLst/>
              <a:gdLst>
                <a:gd name="connsiteX0" fmla="*/ 178594 w 180975"/>
                <a:gd name="connsiteY0" fmla="*/ 92869 h 180975"/>
                <a:gd name="connsiteX1" fmla="*/ 92869 w 180975"/>
                <a:gd name="connsiteY1" fmla="*/ 178594 h 180975"/>
                <a:gd name="connsiteX2" fmla="*/ 7144 w 180975"/>
                <a:gd name="connsiteY2" fmla="*/ 92869 h 180975"/>
                <a:gd name="connsiteX3" fmla="*/ 92869 w 180975"/>
                <a:gd name="connsiteY3" fmla="*/ 7144 h 180975"/>
                <a:gd name="connsiteX4" fmla="*/ 178594 w 180975"/>
                <a:gd name="connsiteY4" fmla="*/ 9286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75" h="180975">
                  <a:moveTo>
                    <a:pt x="178594" y="92869"/>
                  </a:moveTo>
                  <a:cubicBezTo>
                    <a:pt x="178594" y="140213"/>
                    <a:pt x="140213" y="178594"/>
                    <a:pt x="92869" y="178594"/>
                  </a:cubicBezTo>
                  <a:cubicBezTo>
                    <a:pt x="45524" y="178594"/>
                    <a:pt x="7144" y="140213"/>
                    <a:pt x="7144" y="92869"/>
                  </a:cubicBezTo>
                  <a:cubicBezTo>
                    <a:pt x="7144" y="45524"/>
                    <a:pt x="45524" y="7144"/>
                    <a:pt x="92869" y="7144"/>
                  </a:cubicBezTo>
                  <a:cubicBezTo>
                    <a:pt x="140213" y="7144"/>
                    <a:pt x="178594" y="45524"/>
                    <a:pt x="178594" y="928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1520D14-977D-1247-939D-6A0DC878C8D0}"/>
                </a:ext>
              </a:extLst>
            </p:cNvPr>
            <p:cNvSpPr/>
            <p:nvPr/>
          </p:nvSpPr>
          <p:spPr>
            <a:xfrm>
              <a:off x="7879829" y="1182639"/>
              <a:ext cx="352425" cy="180975"/>
            </a:xfrm>
            <a:custGeom>
              <a:avLst/>
              <a:gdLst>
                <a:gd name="connsiteX0" fmla="*/ 350044 w 352425"/>
                <a:gd name="connsiteY0" fmla="*/ 178594 h 180975"/>
                <a:gd name="connsiteX1" fmla="*/ 350044 w 352425"/>
                <a:gd name="connsiteY1" fmla="*/ 92869 h 180975"/>
                <a:gd name="connsiteX2" fmla="*/ 332899 w 352425"/>
                <a:gd name="connsiteY2" fmla="*/ 58579 h 180975"/>
                <a:gd name="connsiteX3" fmla="*/ 249079 w 352425"/>
                <a:gd name="connsiteY3" fmla="*/ 18574 h 180975"/>
                <a:gd name="connsiteX4" fmla="*/ 178594 w 352425"/>
                <a:gd name="connsiteY4" fmla="*/ 7144 h 180975"/>
                <a:gd name="connsiteX5" fmla="*/ 108109 w 352425"/>
                <a:gd name="connsiteY5" fmla="*/ 18574 h 180975"/>
                <a:gd name="connsiteX6" fmla="*/ 24289 w 352425"/>
                <a:gd name="connsiteY6" fmla="*/ 58579 h 180975"/>
                <a:gd name="connsiteX7" fmla="*/ 7144 w 352425"/>
                <a:gd name="connsiteY7" fmla="*/ 92869 h 180975"/>
                <a:gd name="connsiteX8" fmla="*/ 7144 w 352425"/>
                <a:gd name="connsiteY8" fmla="*/ 178594 h 180975"/>
                <a:gd name="connsiteX9" fmla="*/ 350044 w 352425"/>
                <a:gd name="connsiteY9" fmla="*/ 17859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425" h="180975">
                  <a:moveTo>
                    <a:pt x="350044" y="178594"/>
                  </a:moveTo>
                  <a:lnTo>
                    <a:pt x="350044" y="92869"/>
                  </a:lnTo>
                  <a:cubicBezTo>
                    <a:pt x="350044" y="79534"/>
                    <a:pt x="344329" y="66199"/>
                    <a:pt x="332899" y="58579"/>
                  </a:cubicBezTo>
                  <a:cubicBezTo>
                    <a:pt x="310039" y="39529"/>
                    <a:pt x="279559" y="26194"/>
                    <a:pt x="249079" y="18574"/>
                  </a:cubicBezTo>
                  <a:cubicBezTo>
                    <a:pt x="228124" y="12859"/>
                    <a:pt x="203359" y="7144"/>
                    <a:pt x="178594" y="7144"/>
                  </a:cubicBezTo>
                  <a:cubicBezTo>
                    <a:pt x="155734" y="7144"/>
                    <a:pt x="130969" y="10954"/>
                    <a:pt x="108109" y="18574"/>
                  </a:cubicBezTo>
                  <a:cubicBezTo>
                    <a:pt x="77629" y="26194"/>
                    <a:pt x="49054" y="41434"/>
                    <a:pt x="24289" y="58579"/>
                  </a:cubicBezTo>
                  <a:cubicBezTo>
                    <a:pt x="12859" y="68104"/>
                    <a:pt x="7144" y="79534"/>
                    <a:pt x="7144" y="92869"/>
                  </a:cubicBezTo>
                  <a:lnTo>
                    <a:pt x="7144" y="178594"/>
                  </a:lnTo>
                  <a:lnTo>
                    <a:pt x="350044" y="1785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17B2A12-7493-1C4B-934C-C95E31A3AA9A}"/>
                </a:ext>
              </a:extLst>
            </p:cNvPr>
            <p:cNvSpPr/>
            <p:nvPr/>
          </p:nvSpPr>
          <p:spPr>
            <a:xfrm>
              <a:off x="7965554" y="988329"/>
              <a:ext cx="180975" cy="180975"/>
            </a:xfrm>
            <a:custGeom>
              <a:avLst/>
              <a:gdLst>
                <a:gd name="connsiteX0" fmla="*/ 178594 w 180975"/>
                <a:gd name="connsiteY0" fmla="*/ 92869 h 180975"/>
                <a:gd name="connsiteX1" fmla="*/ 92869 w 180975"/>
                <a:gd name="connsiteY1" fmla="*/ 178594 h 180975"/>
                <a:gd name="connsiteX2" fmla="*/ 7144 w 180975"/>
                <a:gd name="connsiteY2" fmla="*/ 92869 h 180975"/>
                <a:gd name="connsiteX3" fmla="*/ 92869 w 180975"/>
                <a:gd name="connsiteY3" fmla="*/ 7144 h 180975"/>
                <a:gd name="connsiteX4" fmla="*/ 178594 w 180975"/>
                <a:gd name="connsiteY4" fmla="*/ 9286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75" h="180975">
                  <a:moveTo>
                    <a:pt x="178594" y="92869"/>
                  </a:moveTo>
                  <a:cubicBezTo>
                    <a:pt x="178594" y="140213"/>
                    <a:pt x="140213" y="178594"/>
                    <a:pt x="92869" y="178594"/>
                  </a:cubicBezTo>
                  <a:cubicBezTo>
                    <a:pt x="45524" y="178594"/>
                    <a:pt x="7144" y="140213"/>
                    <a:pt x="7144" y="92869"/>
                  </a:cubicBezTo>
                  <a:cubicBezTo>
                    <a:pt x="7144" y="45524"/>
                    <a:pt x="45524" y="7144"/>
                    <a:pt x="92869" y="7144"/>
                  </a:cubicBezTo>
                  <a:cubicBezTo>
                    <a:pt x="140213" y="7144"/>
                    <a:pt x="178594" y="45524"/>
                    <a:pt x="178594" y="928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402CEE8-123C-E64A-8342-97A2F8AD9865}"/>
                </a:ext>
              </a:extLst>
            </p:cNvPr>
            <p:cNvSpPr/>
            <p:nvPr/>
          </p:nvSpPr>
          <p:spPr>
            <a:xfrm>
              <a:off x="8140814" y="1049289"/>
              <a:ext cx="323850" cy="180975"/>
            </a:xfrm>
            <a:custGeom>
              <a:avLst/>
              <a:gdLst>
                <a:gd name="connsiteX0" fmla="*/ 300514 w 323850"/>
                <a:gd name="connsiteY0" fmla="*/ 58579 h 180975"/>
                <a:gd name="connsiteX1" fmla="*/ 216694 w 323850"/>
                <a:gd name="connsiteY1" fmla="*/ 18574 h 180975"/>
                <a:gd name="connsiteX2" fmla="*/ 146209 w 323850"/>
                <a:gd name="connsiteY2" fmla="*/ 7144 h 180975"/>
                <a:gd name="connsiteX3" fmla="*/ 75724 w 323850"/>
                <a:gd name="connsiteY3" fmla="*/ 18574 h 180975"/>
                <a:gd name="connsiteX4" fmla="*/ 41434 w 323850"/>
                <a:gd name="connsiteY4" fmla="*/ 31909 h 180975"/>
                <a:gd name="connsiteX5" fmla="*/ 41434 w 323850"/>
                <a:gd name="connsiteY5" fmla="*/ 33814 h 180975"/>
                <a:gd name="connsiteX6" fmla="*/ 7144 w 323850"/>
                <a:gd name="connsiteY6" fmla="*/ 117634 h 180975"/>
                <a:gd name="connsiteX7" fmla="*/ 94774 w 323850"/>
                <a:gd name="connsiteY7" fmla="*/ 161449 h 180975"/>
                <a:gd name="connsiteX8" fmla="*/ 110014 w 323850"/>
                <a:gd name="connsiteY8" fmla="*/ 178594 h 180975"/>
                <a:gd name="connsiteX9" fmla="*/ 317659 w 323850"/>
                <a:gd name="connsiteY9" fmla="*/ 178594 h 180975"/>
                <a:gd name="connsiteX10" fmla="*/ 317659 w 323850"/>
                <a:gd name="connsiteY10" fmla="*/ 92869 h 180975"/>
                <a:gd name="connsiteX11" fmla="*/ 300514 w 323850"/>
                <a:gd name="connsiteY11" fmla="*/ 585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850" h="180975">
                  <a:moveTo>
                    <a:pt x="300514" y="58579"/>
                  </a:moveTo>
                  <a:cubicBezTo>
                    <a:pt x="277654" y="39529"/>
                    <a:pt x="247174" y="26194"/>
                    <a:pt x="216694" y="18574"/>
                  </a:cubicBezTo>
                  <a:cubicBezTo>
                    <a:pt x="195739" y="12859"/>
                    <a:pt x="170974" y="7144"/>
                    <a:pt x="146209" y="7144"/>
                  </a:cubicBezTo>
                  <a:cubicBezTo>
                    <a:pt x="123349" y="7144"/>
                    <a:pt x="98584" y="10954"/>
                    <a:pt x="75724" y="18574"/>
                  </a:cubicBezTo>
                  <a:cubicBezTo>
                    <a:pt x="64294" y="22384"/>
                    <a:pt x="52864" y="26194"/>
                    <a:pt x="41434" y="31909"/>
                  </a:cubicBezTo>
                  <a:lnTo>
                    <a:pt x="41434" y="33814"/>
                  </a:lnTo>
                  <a:cubicBezTo>
                    <a:pt x="41434" y="66199"/>
                    <a:pt x="28099" y="96679"/>
                    <a:pt x="7144" y="117634"/>
                  </a:cubicBezTo>
                  <a:cubicBezTo>
                    <a:pt x="43339" y="129064"/>
                    <a:pt x="71914" y="144304"/>
                    <a:pt x="94774" y="161449"/>
                  </a:cubicBezTo>
                  <a:cubicBezTo>
                    <a:pt x="100489" y="167164"/>
                    <a:pt x="106204" y="170974"/>
                    <a:pt x="110014" y="178594"/>
                  </a:cubicBezTo>
                  <a:lnTo>
                    <a:pt x="317659" y="178594"/>
                  </a:lnTo>
                  <a:lnTo>
                    <a:pt x="317659" y="92869"/>
                  </a:lnTo>
                  <a:cubicBezTo>
                    <a:pt x="317659" y="79534"/>
                    <a:pt x="311944" y="66199"/>
                    <a:pt x="300514" y="585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1D1EC1B-E91C-7A47-9B43-DF58FC8462E3}"/>
                </a:ext>
              </a:extLst>
            </p:cNvPr>
            <p:cNvSpPr/>
            <p:nvPr/>
          </p:nvSpPr>
          <p:spPr>
            <a:xfrm>
              <a:off x="7651229" y="1049289"/>
              <a:ext cx="323850" cy="180975"/>
            </a:xfrm>
            <a:custGeom>
              <a:avLst/>
              <a:gdLst>
                <a:gd name="connsiteX0" fmla="*/ 230029 w 323850"/>
                <a:gd name="connsiteY0" fmla="*/ 161449 h 180975"/>
                <a:gd name="connsiteX1" fmla="*/ 230029 w 323850"/>
                <a:gd name="connsiteY1" fmla="*/ 161449 h 180975"/>
                <a:gd name="connsiteX2" fmla="*/ 317659 w 323850"/>
                <a:gd name="connsiteY2" fmla="*/ 117634 h 180975"/>
                <a:gd name="connsiteX3" fmla="*/ 283369 w 323850"/>
                <a:gd name="connsiteY3" fmla="*/ 33814 h 180975"/>
                <a:gd name="connsiteX4" fmla="*/ 283369 w 323850"/>
                <a:gd name="connsiteY4" fmla="*/ 30004 h 180975"/>
                <a:gd name="connsiteX5" fmla="*/ 249079 w 323850"/>
                <a:gd name="connsiteY5" fmla="*/ 18574 h 180975"/>
                <a:gd name="connsiteX6" fmla="*/ 178594 w 323850"/>
                <a:gd name="connsiteY6" fmla="*/ 7144 h 180975"/>
                <a:gd name="connsiteX7" fmla="*/ 108109 w 323850"/>
                <a:gd name="connsiteY7" fmla="*/ 18574 h 180975"/>
                <a:gd name="connsiteX8" fmla="*/ 24289 w 323850"/>
                <a:gd name="connsiteY8" fmla="*/ 58579 h 180975"/>
                <a:gd name="connsiteX9" fmla="*/ 7144 w 323850"/>
                <a:gd name="connsiteY9" fmla="*/ 92869 h 180975"/>
                <a:gd name="connsiteX10" fmla="*/ 7144 w 323850"/>
                <a:gd name="connsiteY10" fmla="*/ 178594 h 180975"/>
                <a:gd name="connsiteX11" fmla="*/ 212884 w 323850"/>
                <a:gd name="connsiteY11" fmla="*/ 178594 h 180975"/>
                <a:gd name="connsiteX12" fmla="*/ 230029 w 323850"/>
                <a:gd name="connsiteY12" fmla="*/ 16144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3850" h="180975">
                  <a:moveTo>
                    <a:pt x="230029" y="161449"/>
                  </a:moveTo>
                  <a:lnTo>
                    <a:pt x="230029" y="161449"/>
                  </a:lnTo>
                  <a:cubicBezTo>
                    <a:pt x="256699" y="142399"/>
                    <a:pt x="287179" y="127159"/>
                    <a:pt x="317659" y="117634"/>
                  </a:cubicBezTo>
                  <a:cubicBezTo>
                    <a:pt x="296704" y="94774"/>
                    <a:pt x="283369" y="66199"/>
                    <a:pt x="283369" y="33814"/>
                  </a:cubicBezTo>
                  <a:cubicBezTo>
                    <a:pt x="283369" y="31909"/>
                    <a:pt x="283369" y="31909"/>
                    <a:pt x="283369" y="30004"/>
                  </a:cubicBezTo>
                  <a:cubicBezTo>
                    <a:pt x="271939" y="26194"/>
                    <a:pt x="260509" y="20479"/>
                    <a:pt x="249079" y="18574"/>
                  </a:cubicBezTo>
                  <a:cubicBezTo>
                    <a:pt x="228124" y="12859"/>
                    <a:pt x="203359" y="7144"/>
                    <a:pt x="178594" y="7144"/>
                  </a:cubicBezTo>
                  <a:cubicBezTo>
                    <a:pt x="155734" y="7144"/>
                    <a:pt x="130969" y="10954"/>
                    <a:pt x="108109" y="18574"/>
                  </a:cubicBezTo>
                  <a:cubicBezTo>
                    <a:pt x="77629" y="28099"/>
                    <a:pt x="49054" y="41434"/>
                    <a:pt x="24289" y="58579"/>
                  </a:cubicBezTo>
                  <a:cubicBezTo>
                    <a:pt x="12859" y="66199"/>
                    <a:pt x="7144" y="79534"/>
                    <a:pt x="7144" y="92869"/>
                  </a:cubicBezTo>
                  <a:lnTo>
                    <a:pt x="7144" y="178594"/>
                  </a:lnTo>
                  <a:lnTo>
                    <a:pt x="212884" y="178594"/>
                  </a:lnTo>
                  <a:cubicBezTo>
                    <a:pt x="218599" y="170974"/>
                    <a:pt x="222409" y="167164"/>
                    <a:pt x="230029" y="1614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542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FE357D-AB13-46A5-9451-17D6C6098E9A}"/>
              </a:ext>
            </a:extLst>
          </p:cNvPr>
          <p:cNvSpPr/>
          <p:nvPr/>
        </p:nvSpPr>
        <p:spPr>
          <a:xfrm>
            <a:off x="7157904" y="1094018"/>
            <a:ext cx="5034095" cy="57639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5545B-28DC-4315-B3CF-F0004A44BF75}"/>
              </a:ext>
            </a:extLst>
          </p:cNvPr>
          <p:cNvSpPr txBox="1"/>
          <p:nvPr/>
        </p:nvSpPr>
        <p:spPr>
          <a:xfrm>
            <a:off x="7799301" y="2132476"/>
            <a:ext cx="37538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dirty="0">
                <a:solidFill>
                  <a:schemeClr val="bg1"/>
                </a:solidFill>
                <a:latin typeface="+mj-lt"/>
                <a:cs typeface="Poppins" panose="00000500000000000000" pitchFamily="2" charset="0"/>
              </a:rPr>
              <a:t>The </a:t>
            </a:r>
            <a:r>
              <a:rPr lang="id-ID" sz="4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  <a:cs typeface="Poppins" panose="00000500000000000000" pitchFamily="2" charset="0"/>
              </a:rPr>
              <a:t>Simplest</a:t>
            </a:r>
            <a:r>
              <a:rPr lang="id-ID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id-ID" sz="4000" dirty="0">
                <a:solidFill>
                  <a:schemeClr val="bg1"/>
                </a:solidFill>
                <a:latin typeface="+mj-lt"/>
                <a:cs typeface="Poppins" panose="00000500000000000000" pitchFamily="2" charset="0"/>
              </a:rPr>
              <a:t>Things are Often The </a:t>
            </a:r>
            <a:r>
              <a:rPr lang="id-ID" sz="4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  <a:cs typeface="Poppins" panose="00000500000000000000" pitchFamily="2" charset="0"/>
              </a:rPr>
              <a:t>Truest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BA54CD-CDB1-4FE5-B55A-3BF33406356C}"/>
              </a:ext>
            </a:extLst>
          </p:cNvPr>
          <p:cNvSpPr txBox="1"/>
          <p:nvPr/>
        </p:nvSpPr>
        <p:spPr>
          <a:xfrm>
            <a:off x="7799301" y="5146505"/>
            <a:ext cx="2358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Ricard Bach 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C853B8-8446-3C42-A8FD-203708B6E943}"/>
              </a:ext>
            </a:extLst>
          </p:cNvPr>
          <p:cNvSpPr txBox="1"/>
          <p:nvPr/>
        </p:nvSpPr>
        <p:spPr>
          <a:xfrm>
            <a:off x="9117214" y="376803"/>
            <a:ext cx="2649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600" spc="3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TARGET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CCF82-BE64-9945-BABE-D73B1C28B069}"/>
              </a:ext>
            </a:extLst>
          </p:cNvPr>
          <p:cNvCxnSpPr>
            <a:cxnSpLocks/>
          </p:cNvCxnSpPr>
          <p:nvPr/>
        </p:nvCxnSpPr>
        <p:spPr>
          <a:xfrm rot="5400000">
            <a:off x="11994827" y="348907"/>
            <a:ext cx="0" cy="394347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16F6213-9815-4ACF-86CE-4E2B243D4C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" b="21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5698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6F3886-1B77-0D4E-9281-4EB634C9090D}"/>
              </a:ext>
            </a:extLst>
          </p:cNvPr>
          <p:cNvSpPr/>
          <p:nvPr/>
        </p:nvSpPr>
        <p:spPr>
          <a:xfrm>
            <a:off x="0" y="0"/>
            <a:ext cx="414838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7C5454-642F-2546-9CEF-3EF3942CA3BB}"/>
              </a:ext>
            </a:extLst>
          </p:cNvPr>
          <p:cNvGrpSpPr/>
          <p:nvPr/>
        </p:nvGrpSpPr>
        <p:grpSpPr>
          <a:xfrm>
            <a:off x="224420" y="4181519"/>
            <a:ext cx="3699540" cy="1468987"/>
            <a:chOff x="224420" y="3774983"/>
            <a:chExt cx="3699540" cy="146898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EAD727-44B4-7F4B-92A6-838099B884E9}"/>
                </a:ext>
              </a:extLst>
            </p:cNvPr>
            <p:cNvSpPr txBox="1"/>
            <p:nvPr/>
          </p:nvSpPr>
          <p:spPr>
            <a:xfrm>
              <a:off x="224420" y="3774983"/>
              <a:ext cx="36995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000" b="1" dirty="0">
                  <a:solidFill>
                    <a:schemeClr val="bg1"/>
                  </a:solidFill>
                  <a:latin typeface="+mj-lt"/>
                  <a:cs typeface="Poppins" pitchFamily="2" charset="77"/>
                </a:rPr>
                <a:t>Break Slide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69F583-570B-7944-B3E4-411A354F8A78}"/>
                </a:ext>
              </a:extLst>
            </p:cNvPr>
            <p:cNvSpPr txBox="1"/>
            <p:nvPr/>
          </p:nvSpPr>
          <p:spPr>
            <a:xfrm>
              <a:off x="474624" y="4659195"/>
              <a:ext cx="31991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spc="300" dirty="0">
                  <a:solidFill>
                    <a:schemeClr val="bg1"/>
                  </a:solidFill>
                  <a:latin typeface="+mj-lt"/>
                  <a:ea typeface="Source Sans Pro" panose="020B0503030403020204" pitchFamily="34" charset="0"/>
                </a:rPr>
                <a:t>Your Amazing Subheading Here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F7F793-6B8C-D34B-B863-3CEFBFC66B17}"/>
              </a:ext>
            </a:extLst>
          </p:cNvPr>
          <p:cNvCxnSpPr>
            <a:cxnSpLocks/>
          </p:cNvCxnSpPr>
          <p:nvPr/>
        </p:nvCxnSpPr>
        <p:spPr>
          <a:xfrm>
            <a:off x="2074190" y="0"/>
            <a:ext cx="0" cy="165979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99B7B11-D945-9842-B0A4-439989265477}"/>
              </a:ext>
            </a:extLst>
          </p:cNvPr>
          <p:cNvSpPr txBox="1"/>
          <p:nvPr/>
        </p:nvSpPr>
        <p:spPr>
          <a:xfrm rot="16200000">
            <a:off x="1252778" y="2420740"/>
            <a:ext cx="1642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600" spc="3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TARGET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FBD90B5-FCEF-4ADE-920D-A452B321AC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r="108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2834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27">
            <a:extLst>
              <a:ext uri="{FF2B5EF4-FFF2-40B4-BE49-F238E27FC236}">
                <a16:creationId xmlns:a16="http://schemas.microsoft.com/office/drawing/2014/main" id="{263CE751-624A-4BB8-95AB-561757945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091" y="1897062"/>
            <a:ext cx="2031782" cy="2128313"/>
          </a:xfrm>
          <a:custGeom>
            <a:avLst/>
            <a:gdLst>
              <a:gd name="T0" fmla="*/ 1728 w 1949"/>
              <a:gd name="T1" fmla="*/ 0 h 2040"/>
              <a:gd name="T2" fmla="*/ 1728 w 1949"/>
              <a:gd name="T3" fmla="*/ 0 h 2040"/>
              <a:gd name="T4" fmla="*/ 220 w 1949"/>
              <a:gd name="T5" fmla="*/ 0 h 2040"/>
              <a:gd name="T6" fmla="*/ 0 w 1949"/>
              <a:gd name="T7" fmla="*/ 231 h 2040"/>
              <a:gd name="T8" fmla="*/ 0 w 1949"/>
              <a:gd name="T9" fmla="*/ 1808 h 2040"/>
              <a:gd name="T10" fmla="*/ 220 w 1949"/>
              <a:gd name="T11" fmla="*/ 2039 h 2040"/>
              <a:gd name="T12" fmla="*/ 1728 w 1949"/>
              <a:gd name="T13" fmla="*/ 2039 h 2040"/>
              <a:gd name="T14" fmla="*/ 1948 w 1949"/>
              <a:gd name="T15" fmla="*/ 1808 h 2040"/>
              <a:gd name="T16" fmla="*/ 1948 w 1949"/>
              <a:gd name="T17" fmla="*/ 231 h 2040"/>
              <a:gd name="T18" fmla="*/ 1728 w 1949"/>
              <a:gd name="T19" fmla="*/ 0 h 2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49" h="2040">
                <a:moveTo>
                  <a:pt x="1728" y="0"/>
                </a:moveTo>
                <a:lnTo>
                  <a:pt x="1728" y="0"/>
                </a:lnTo>
                <a:cubicBezTo>
                  <a:pt x="220" y="0"/>
                  <a:pt x="220" y="0"/>
                  <a:pt x="220" y="0"/>
                </a:cubicBezTo>
                <a:cubicBezTo>
                  <a:pt x="95" y="0"/>
                  <a:pt x="0" y="100"/>
                  <a:pt x="0" y="231"/>
                </a:cubicBezTo>
                <a:cubicBezTo>
                  <a:pt x="0" y="1808"/>
                  <a:pt x="0" y="1808"/>
                  <a:pt x="0" y="1808"/>
                </a:cubicBezTo>
                <a:cubicBezTo>
                  <a:pt x="0" y="1939"/>
                  <a:pt x="95" y="2039"/>
                  <a:pt x="220" y="2039"/>
                </a:cubicBezTo>
                <a:cubicBezTo>
                  <a:pt x="1728" y="2039"/>
                  <a:pt x="1728" y="2039"/>
                  <a:pt x="1728" y="2039"/>
                </a:cubicBezTo>
                <a:cubicBezTo>
                  <a:pt x="1853" y="2039"/>
                  <a:pt x="1948" y="1939"/>
                  <a:pt x="1948" y="1808"/>
                </a:cubicBezTo>
                <a:cubicBezTo>
                  <a:pt x="1948" y="231"/>
                  <a:pt x="1948" y="231"/>
                  <a:pt x="1948" y="231"/>
                </a:cubicBezTo>
                <a:cubicBezTo>
                  <a:pt x="1948" y="100"/>
                  <a:pt x="1853" y="0"/>
                  <a:pt x="1728" y="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BB317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4" name="Freeform 228">
            <a:extLst>
              <a:ext uri="{FF2B5EF4-FFF2-40B4-BE49-F238E27FC236}">
                <a16:creationId xmlns:a16="http://schemas.microsoft.com/office/drawing/2014/main" id="{73D2A59F-1750-4196-AD59-23E40E082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8477" y="1915449"/>
            <a:ext cx="1965600" cy="2086944"/>
          </a:xfrm>
          <a:custGeom>
            <a:avLst/>
            <a:gdLst>
              <a:gd name="T0" fmla="*/ 202 w 1913"/>
              <a:gd name="T1" fmla="*/ 1999 h 2000"/>
              <a:gd name="T2" fmla="*/ 202 w 1913"/>
              <a:gd name="T3" fmla="*/ 1999 h 2000"/>
              <a:gd name="T4" fmla="*/ 0 w 1913"/>
              <a:gd name="T5" fmla="*/ 1788 h 2000"/>
              <a:gd name="T6" fmla="*/ 0 w 1913"/>
              <a:gd name="T7" fmla="*/ 211 h 2000"/>
              <a:gd name="T8" fmla="*/ 202 w 1913"/>
              <a:gd name="T9" fmla="*/ 0 h 2000"/>
              <a:gd name="T10" fmla="*/ 1710 w 1913"/>
              <a:gd name="T11" fmla="*/ 0 h 2000"/>
              <a:gd name="T12" fmla="*/ 1912 w 1913"/>
              <a:gd name="T13" fmla="*/ 211 h 2000"/>
              <a:gd name="T14" fmla="*/ 1912 w 1913"/>
              <a:gd name="T15" fmla="*/ 1788 h 2000"/>
              <a:gd name="T16" fmla="*/ 1710 w 1913"/>
              <a:gd name="T17" fmla="*/ 1999 h 2000"/>
              <a:gd name="T18" fmla="*/ 202 w 1913"/>
              <a:gd name="T19" fmla="*/ 1999 h 2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13" h="2000">
                <a:moveTo>
                  <a:pt x="202" y="1999"/>
                </a:moveTo>
                <a:lnTo>
                  <a:pt x="202" y="1999"/>
                </a:lnTo>
                <a:cubicBezTo>
                  <a:pt x="87" y="1999"/>
                  <a:pt x="0" y="1909"/>
                  <a:pt x="0" y="1788"/>
                </a:cubicBezTo>
                <a:cubicBezTo>
                  <a:pt x="0" y="211"/>
                  <a:pt x="0" y="211"/>
                  <a:pt x="0" y="211"/>
                </a:cubicBezTo>
                <a:cubicBezTo>
                  <a:pt x="0" y="90"/>
                  <a:pt x="87" y="0"/>
                  <a:pt x="202" y="0"/>
                </a:cubicBezTo>
                <a:cubicBezTo>
                  <a:pt x="1710" y="0"/>
                  <a:pt x="1710" y="0"/>
                  <a:pt x="1710" y="0"/>
                </a:cubicBezTo>
                <a:cubicBezTo>
                  <a:pt x="1825" y="0"/>
                  <a:pt x="1912" y="90"/>
                  <a:pt x="1912" y="211"/>
                </a:cubicBezTo>
                <a:cubicBezTo>
                  <a:pt x="1912" y="1788"/>
                  <a:pt x="1912" y="1788"/>
                  <a:pt x="1912" y="1788"/>
                </a:cubicBezTo>
                <a:cubicBezTo>
                  <a:pt x="1912" y="1909"/>
                  <a:pt x="1825" y="1999"/>
                  <a:pt x="1710" y="1999"/>
                </a:cubicBezTo>
                <a:lnTo>
                  <a:pt x="202" y="1999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5" name="Freeform 229">
            <a:extLst>
              <a:ext uri="{FF2B5EF4-FFF2-40B4-BE49-F238E27FC236}">
                <a16:creationId xmlns:a16="http://schemas.microsoft.com/office/drawing/2014/main" id="{548F92C3-EA76-41F9-A84A-93B77DA14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091" y="4135699"/>
            <a:ext cx="2031782" cy="2137510"/>
          </a:xfrm>
          <a:custGeom>
            <a:avLst/>
            <a:gdLst>
              <a:gd name="T0" fmla="*/ 1728 w 1949"/>
              <a:gd name="T1" fmla="*/ 2050 h 2051"/>
              <a:gd name="T2" fmla="*/ 1728 w 1949"/>
              <a:gd name="T3" fmla="*/ 2050 h 2051"/>
              <a:gd name="T4" fmla="*/ 220 w 1949"/>
              <a:gd name="T5" fmla="*/ 2050 h 2051"/>
              <a:gd name="T6" fmla="*/ 0 w 1949"/>
              <a:gd name="T7" fmla="*/ 1818 h 2051"/>
              <a:gd name="T8" fmla="*/ 0 w 1949"/>
              <a:gd name="T9" fmla="*/ 231 h 2051"/>
              <a:gd name="T10" fmla="*/ 220 w 1949"/>
              <a:gd name="T11" fmla="*/ 0 h 2051"/>
              <a:gd name="T12" fmla="*/ 1728 w 1949"/>
              <a:gd name="T13" fmla="*/ 0 h 2051"/>
              <a:gd name="T14" fmla="*/ 1948 w 1949"/>
              <a:gd name="T15" fmla="*/ 231 h 2051"/>
              <a:gd name="T16" fmla="*/ 1948 w 1949"/>
              <a:gd name="T17" fmla="*/ 1818 h 2051"/>
              <a:gd name="T18" fmla="*/ 1728 w 1949"/>
              <a:gd name="T19" fmla="*/ 2050 h 2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49" h="2051">
                <a:moveTo>
                  <a:pt x="1728" y="2050"/>
                </a:moveTo>
                <a:lnTo>
                  <a:pt x="1728" y="2050"/>
                </a:lnTo>
                <a:cubicBezTo>
                  <a:pt x="220" y="2050"/>
                  <a:pt x="220" y="2050"/>
                  <a:pt x="220" y="2050"/>
                </a:cubicBezTo>
                <a:cubicBezTo>
                  <a:pt x="95" y="2050"/>
                  <a:pt x="0" y="1939"/>
                  <a:pt x="0" y="1818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110"/>
                  <a:pt x="95" y="0"/>
                  <a:pt x="220" y="0"/>
                </a:cubicBezTo>
                <a:cubicBezTo>
                  <a:pt x="1728" y="0"/>
                  <a:pt x="1728" y="0"/>
                  <a:pt x="1728" y="0"/>
                </a:cubicBezTo>
                <a:cubicBezTo>
                  <a:pt x="1853" y="0"/>
                  <a:pt x="1948" y="110"/>
                  <a:pt x="1948" y="231"/>
                </a:cubicBezTo>
                <a:cubicBezTo>
                  <a:pt x="1948" y="1818"/>
                  <a:pt x="1948" y="1818"/>
                  <a:pt x="1948" y="1818"/>
                </a:cubicBezTo>
                <a:cubicBezTo>
                  <a:pt x="1948" y="1939"/>
                  <a:pt x="1853" y="2050"/>
                  <a:pt x="1728" y="205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BB317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6" name="Freeform 230">
            <a:extLst>
              <a:ext uri="{FF2B5EF4-FFF2-40B4-BE49-F238E27FC236}">
                <a16:creationId xmlns:a16="http://schemas.microsoft.com/office/drawing/2014/main" id="{B67D5BFD-9CDC-4BEA-B520-F2BD6D31C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8477" y="4158684"/>
            <a:ext cx="1965600" cy="2096137"/>
          </a:xfrm>
          <a:custGeom>
            <a:avLst/>
            <a:gdLst>
              <a:gd name="T0" fmla="*/ 202 w 1913"/>
              <a:gd name="T1" fmla="*/ 2009 h 2010"/>
              <a:gd name="T2" fmla="*/ 202 w 1913"/>
              <a:gd name="T3" fmla="*/ 2009 h 2010"/>
              <a:gd name="T4" fmla="*/ 0 w 1913"/>
              <a:gd name="T5" fmla="*/ 1798 h 2010"/>
              <a:gd name="T6" fmla="*/ 0 w 1913"/>
              <a:gd name="T7" fmla="*/ 211 h 2010"/>
              <a:gd name="T8" fmla="*/ 202 w 1913"/>
              <a:gd name="T9" fmla="*/ 0 h 2010"/>
              <a:gd name="T10" fmla="*/ 1710 w 1913"/>
              <a:gd name="T11" fmla="*/ 0 h 2010"/>
              <a:gd name="T12" fmla="*/ 1912 w 1913"/>
              <a:gd name="T13" fmla="*/ 211 h 2010"/>
              <a:gd name="T14" fmla="*/ 1912 w 1913"/>
              <a:gd name="T15" fmla="*/ 1798 h 2010"/>
              <a:gd name="T16" fmla="*/ 1710 w 1913"/>
              <a:gd name="T17" fmla="*/ 2009 h 2010"/>
              <a:gd name="T18" fmla="*/ 202 w 1913"/>
              <a:gd name="T19" fmla="*/ 2009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13" h="2010">
                <a:moveTo>
                  <a:pt x="202" y="2009"/>
                </a:moveTo>
                <a:lnTo>
                  <a:pt x="202" y="2009"/>
                </a:lnTo>
                <a:cubicBezTo>
                  <a:pt x="87" y="2009"/>
                  <a:pt x="0" y="1909"/>
                  <a:pt x="0" y="1798"/>
                </a:cubicBezTo>
                <a:cubicBezTo>
                  <a:pt x="0" y="211"/>
                  <a:pt x="0" y="211"/>
                  <a:pt x="0" y="211"/>
                </a:cubicBezTo>
                <a:cubicBezTo>
                  <a:pt x="0" y="101"/>
                  <a:pt x="87" y="0"/>
                  <a:pt x="202" y="0"/>
                </a:cubicBezTo>
                <a:cubicBezTo>
                  <a:pt x="1710" y="0"/>
                  <a:pt x="1710" y="0"/>
                  <a:pt x="1710" y="0"/>
                </a:cubicBezTo>
                <a:cubicBezTo>
                  <a:pt x="1825" y="0"/>
                  <a:pt x="1912" y="101"/>
                  <a:pt x="1912" y="211"/>
                </a:cubicBezTo>
                <a:cubicBezTo>
                  <a:pt x="1912" y="1798"/>
                  <a:pt x="1912" y="1798"/>
                  <a:pt x="1912" y="1798"/>
                </a:cubicBezTo>
                <a:cubicBezTo>
                  <a:pt x="1912" y="1909"/>
                  <a:pt x="1825" y="2009"/>
                  <a:pt x="1710" y="2009"/>
                </a:cubicBezTo>
                <a:lnTo>
                  <a:pt x="202" y="2009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7" name="Freeform 231">
            <a:extLst>
              <a:ext uri="{FF2B5EF4-FFF2-40B4-BE49-F238E27FC236}">
                <a16:creationId xmlns:a16="http://schemas.microsoft.com/office/drawing/2014/main" id="{66F2A013-2958-4582-9F7F-303A56307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372" y="1897062"/>
            <a:ext cx="2031782" cy="2128313"/>
          </a:xfrm>
          <a:custGeom>
            <a:avLst/>
            <a:gdLst>
              <a:gd name="T0" fmla="*/ 1728 w 1951"/>
              <a:gd name="T1" fmla="*/ 0 h 2040"/>
              <a:gd name="T2" fmla="*/ 1728 w 1951"/>
              <a:gd name="T3" fmla="*/ 0 h 2040"/>
              <a:gd name="T4" fmla="*/ 221 w 1951"/>
              <a:gd name="T5" fmla="*/ 0 h 2040"/>
              <a:gd name="T6" fmla="*/ 0 w 1951"/>
              <a:gd name="T7" fmla="*/ 231 h 2040"/>
              <a:gd name="T8" fmla="*/ 0 w 1951"/>
              <a:gd name="T9" fmla="*/ 1808 h 2040"/>
              <a:gd name="T10" fmla="*/ 221 w 1951"/>
              <a:gd name="T11" fmla="*/ 2039 h 2040"/>
              <a:gd name="T12" fmla="*/ 1728 w 1951"/>
              <a:gd name="T13" fmla="*/ 2039 h 2040"/>
              <a:gd name="T14" fmla="*/ 1950 w 1951"/>
              <a:gd name="T15" fmla="*/ 1808 h 2040"/>
              <a:gd name="T16" fmla="*/ 1950 w 1951"/>
              <a:gd name="T17" fmla="*/ 231 h 2040"/>
              <a:gd name="T18" fmla="*/ 1728 w 1951"/>
              <a:gd name="T19" fmla="*/ 0 h 2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51" h="2040">
                <a:moveTo>
                  <a:pt x="1728" y="0"/>
                </a:moveTo>
                <a:lnTo>
                  <a:pt x="1728" y="0"/>
                </a:lnTo>
                <a:cubicBezTo>
                  <a:pt x="221" y="0"/>
                  <a:pt x="221" y="0"/>
                  <a:pt x="221" y="0"/>
                </a:cubicBezTo>
                <a:cubicBezTo>
                  <a:pt x="96" y="0"/>
                  <a:pt x="0" y="100"/>
                  <a:pt x="0" y="231"/>
                </a:cubicBezTo>
                <a:cubicBezTo>
                  <a:pt x="0" y="1808"/>
                  <a:pt x="0" y="1808"/>
                  <a:pt x="0" y="1808"/>
                </a:cubicBezTo>
                <a:cubicBezTo>
                  <a:pt x="0" y="1939"/>
                  <a:pt x="96" y="2039"/>
                  <a:pt x="221" y="2039"/>
                </a:cubicBezTo>
                <a:cubicBezTo>
                  <a:pt x="1728" y="2039"/>
                  <a:pt x="1728" y="2039"/>
                  <a:pt x="1728" y="2039"/>
                </a:cubicBezTo>
                <a:cubicBezTo>
                  <a:pt x="1853" y="2039"/>
                  <a:pt x="1950" y="1939"/>
                  <a:pt x="1950" y="1808"/>
                </a:cubicBezTo>
                <a:cubicBezTo>
                  <a:pt x="1950" y="231"/>
                  <a:pt x="1950" y="231"/>
                  <a:pt x="1950" y="231"/>
                </a:cubicBezTo>
                <a:cubicBezTo>
                  <a:pt x="1950" y="100"/>
                  <a:pt x="1853" y="0"/>
                  <a:pt x="1728" y="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BB317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8" name="Freeform 232">
            <a:extLst>
              <a:ext uri="{FF2B5EF4-FFF2-40B4-BE49-F238E27FC236}">
                <a16:creationId xmlns:a16="http://schemas.microsoft.com/office/drawing/2014/main" id="{53208072-0D51-4F56-A348-709F6B5E5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9151" y="1915449"/>
            <a:ext cx="1964408" cy="2086944"/>
          </a:xfrm>
          <a:custGeom>
            <a:avLst/>
            <a:gdLst>
              <a:gd name="T0" fmla="*/ 202 w 1922"/>
              <a:gd name="T1" fmla="*/ 1999 h 2000"/>
              <a:gd name="T2" fmla="*/ 202 w 1922"/>
              <a:gd name="T3" fmla="*/ 1999 h 2000"/>
              <a:gd name="T4" fmla="*/ 0 w 1922"/>
              <a:gd name="T5" fmla="*/ 1788 h 2000"/>
              <a:gd name="T6" fmla="*/ 0 w 1922"/>
              <a:gd name="T7" fmla="*/ 211 h 2000"/>
              <a:gd name="T8" fmla="*/ 202 w 1922"/>
              <a:gd name="T9" fmla="*/ 0 h 2000"/>
              <a:gd name="T10" fmla="*/ 1709 w 1922"/>
              <a:gd name="T11" fmla="*/ 0 h 2000"/>
              <a:gd name="T12" fmla="*/ 1921 w 1922"/>
              <a:gd name="T13" fmla="*/ 211 h 2000"/>
              <a:gd name="T14" fmla="*/ 1921 w 1922"/>
              <a:gd name="T15" fmla="*/ 1788 h 2000"/>
              <a:gd name="T16" fmla="*/ 1709 w 1922"/>
              <a:gd name="T17" fmla="*/ 1999 h 2000"/>
              <a:gd name="T18" fmla="*/ 202 w 1922"/>
              <a:gd name="T19" fmla="*/ 1999 h 2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22" h="2000">
                <a:moveTo>
                  <a:pt x="202" y="1999"/>
                </a:moveTo>
                <a:lnTo>
                  <a:pt x="202" y="1999"/>
                </a:lnTo>
                <a:cubicBezTo>
                  <a:pt x="86" y="1999"/>
                  <a:pt x="0" y="1909"/>
                  <a:pt x="0" y="1788"/>
                </a:cubicBezTo>
                <a:cubicBezTo>
                  <a:pt x="0" y="211"/>
                  <a:pt x="0" y="211"/>
                  <a:pt x="0" y="211"/>
                </a:cubicBezTo>
                <a:cubicBezTo>
                  <a:pt x="0" y="90"/>
                  <a:pt x="86" y="0"/>
                  <a:pt x="202" y="0"/>
                </a:cubicBezTo>
                <a:cubicBezTo>
                  <a:pt x="1709" y="0"/>
                  <a:pt x="1709" y="0"/>
                  <a:pt x="1709" y="0"/>
                </a:cubicBezTo>
                <a:cubicBezTo>
                  <a:pt x="1825" y="0"/>
                  <a:pt x="1921" y="90"/>
                  <a:pt x="1921" y="211"/>
                </a:cubicBezTo>
                <a:cubicBezTo>
                  <a:pt x="1921" y="1788"/>
                  <a:pt x="1921" y="1788"/>
                  <a:pt x="1921" y="1788"/>
                </a:cubicBezTo>
                <a:cubicBezTo>
                  <a:pt x="1921" y="1909"/>
                  <a:pt x="1825" y="1999"/>
                  <a:pt x="1709" y="1999"/>
                </a:cubicBezTo>
                <a:lnTo>
                  <a:pt x="202" y="1999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9" name="Freeform 233">
            <a:extLst>
              <a:ext uri="{FF2B5EF4-FFF2-40B4-BE49-F238E27FC236}">
                <a16:creationId xmlns:a16="http://schemas.microsoft.com/office/drawing/2014/main" id="{B840EE32-5CEC-4C4F-8557-DF6A014CA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372" y="4135699"/>
            <a:ext cx="2031782" cy="2137510"/>
          </a:xfrm>
          <a:custGeom>
            <a:avLst/>
            <a:gdLst>
              <a:gd name="T0" fmla="*/ 1728 w 1951"/>
              <a:gd name="T1" fmla="*/ 2050 h 2051"/>
              <a:gd name="T2" fmla="*/ 1728 w 1951"/>
              <a:gd name="T3" fmla="*/ 2050 h 2051"/>
              <a:gd name="T4" fmla="*/ 221 w 1951"/>
              <a:gd name="T5" fmla="*/ 2050 h 2051"/>
              <a:gd name="T6" fmla="*/ 0 w 1951"/>
              <a:gd name="T7" fmla="*/ 1818 h 2051"/>
              <a:gd name="T8" fmla="*/ 0 w 1951"/>
              <a:gd name="T9" fmla="*/ 231 h 2051"/>
              <a:gd name="T10" fmla="*/ 221 w 1951"/>
              <a:gd name="T11" fmla="*/ 0 h 2051"/>
              <a:gd name="T12" fmla="*/ 1728 w 1951"/>
              <a:gd name="T13" fmla="*/ 0 h 2051"/>
              <a:gd name="T14" fmla="*/ 1950 w 1951"/>
              <a:gd name="T15" fmla="*/ 231 h 2051"/>
              <a:gd name="T16" fmla="*/ 1950 w 1951"/>
              <a:gd name="T17" fmla="*/ 1818 h 2051"/>
              <a:gd name="T18" fmla="*/ 1728 w 1951"/>
              <a:gd name="T19" fmla="*/ 2050 h 2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51" h="2051">
                <a:moveTo>
                  <a:pt x="1728" y="2050"/>
                </a:moveTo>
                <a:lnTo>
                  <a:pt x="1728" y="2050"/>
                </a:lnTo>
                <a:cubicBezTo>
                  <a:pt x="221" y="2050"/>
                  <a:pt x="221" y="2050"/>
                  <a:pt x="221" y="2050"/>
                </a:cubicBezTo>
                <a:cubicBezTo>
                  <a:pt x="96" y="2050"/>
                  <a:pt x="0" y="1939"/>
                  <a:pt x="0" y="1818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110"/>
                  <a:pt x="96" y="0"/>
                  <a:pt x="221" y="0"/>
                </a:cubicBezTo>
                <a:cubicBezTo>
                  <a:pt x="1728" y="0"/>
                  <a:pt x="1728" y="0"/>
                  <a:pt x="1728" y="0"/>
                </a:cubicBezTo>
                <a:cubicBezTo>
                  <a:pt x="1853" y="0"/>
                  <a:pt x="1950" y="110"/>
                  <a:pt x="1950" y="231"/>
                </a:cubicBezTo>
                <a:cubicBezTo>
                  <a:pt x="1950" y="1818"/>
                  <a:pt x="1950" y="1818"/>
                  <a:pt x="1950" y="1818"/>
                </a:cubicBezTo>
                <a:cubicBezTo>
                  <a:pt x="1950" y="1939"/>
                  <a:pt x="1853" y="2050"/>
                  <a:pt x="1728" y="205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BB317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0" name="Freeform 234">
            <a:extLst>
              <a:ext uri="{FF2B5EF4-FFF2-40B4-BE49-F238E27FC236}">
                <a16:creationId xmlns:a16="http://schemas.microsoft.com/office/drawing/2014/main" id="{CF20199C-0928-41DD-83A6-19F6F7EA2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9151" y="4158684"/>
            <a:ext cx="1964408" cy="2096137"/>
          </a:xfrm>
          <a:custGeom>
            <a:avLst/>
            <a:gdLst>
              <a:gd name="T0" fmla="*/ 202 w 1922"/>
              <a:gd name="T1" fmla="*/ 2009 h 2010"/>
              <a:gd name="T2" fmla="*/ 202 w 1922"/>
              <a:gd name="T3" fmla="*/ 2009 h 2010"/>
              <a:gd name="T4" fmla="*/ 0 w 1922"/>
              <a:gd name="T5" fmla="*/ 1798 h 2010"/>
              <a:gd name="T6" fmla="*/ 0 w 1922"/>
              <a:gd name="T7" fmla="*/ 211 h 2010"/>
              <a:gd name="T8" fmla="*/ 202 w 1922"/>
              <a:gd name="T9" fmla="*/ 0 h 2010"/>
              <a:gd name="T10" fmla="*/ 1709 w 1922"/>
              <a:gd name="T11" fmla="*/ 0 h 2010"/>
              <a:gd name="T12" fmla="*/ 1921 w 1922"/>
              <a:gd name="T13" fmla="*/ 211 h 2010"/>
              <a:gd name="T14" fmla="*/ 1921 w 1922"/>
              <a:gd name="T15" fmla="*/ 1798 h 2010"/>
              <a:gd name="T16" fmla="*/ 1709 w 1922"/>
              <a:gd name="T17" fmla="*/ 2009 h 2010"/>
              <a:gd name="T18" fmla="*/ 202 w 1922"/>
              <a:gd name="T19" fmla="*/ 2009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22" h="2010">
                <a:moveTo>
                  <a:pt x="202" y="2009"/>
                </a:moveTo>
                <a:lnTo>
                  <a:pt x="202" y="2009"/>
                </a:lnTo>
                <a:cubicBezTo>
                  <a:pt x="86" y="2009"/>
                  <a:pt x="0" y="1909"/>
                  <a:pt x="0" y="1798"/>
                </a:cubicBezTo>
                <a:cubicBezTo>
                  <a:pt x="0" y="211"/>
                  <a:pt x="0" y="211"/>
                  <a:pt x="0" y="211"/>
                </a:cubicBezTo>
                <a:cubicBezTo>
                  <a:pt x="0" y="101"/>
                  <a:pt x="86" y="0"/>
                  <a:pt x="202" y="0"/>
                </a:cubicBezTo>
                <a:cubicBezTo>
                  <a:pt x="1709" y="0"/>
                  <a:pt x="1709" y="0"/>
                  <a:pt x="1709" y="0"/>
                </a:cubicBezTo>
                <a:cubicBezTo>
                  <a:pt x="1825" y="0"/>
                  <a:pt x="1921" y="101"/>
                  <a:pt x="1921" y="211"/>
                </a:cubicBezTo>
                <a:cubicBezTo>
                  <a:pt x="1921" y="1798"/>
                  <a:pt x="1921" y="1798"/>
                  <a:pt x="1921" y="1798"/>
                </a:cubicBezTo>
                <a:cubicBezTo>
                  <a:pt x="1921" y="1909"/>
                  <a:pt x="1825" y="2009"/>
                  <a:pt x="1709" y="2009"/>
                </a:cubicBezTo>
                <a:lnTo>
                  <a:pt x="202" y="2009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A7B5FF-0ADD-4E13-9446-DAA4AC1BEA13}"/>
              </a:ext>
            </a:extLst>
          </p:cNvPr>
          <p:cNvSpPr txBox="1"/>
          <p:nvPr/>
        </p:nvSpPr>
        <p:spPr>
          <a:xfrm>
            <a:off x="6235401" y="2293813"/>
            <a:ext cx="1501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72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SemiBold" panose="00000700000000000000" pitchFamily="2" charset="0"/>
              </a:rPr>
              <a:t>03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B16A731-6DEF-4536-A42D-02F92202740D}"/>
              </a:ext>
            </a:extLst>
          </p:cNvPr>
          <p:cNvSpPr txBox="1"/>
          <p:nvPr/>
        </p:nvSpPr>
        <p:spPr>
          <a:xfrm>
            <a:off x="6245267" y="4660135"/>
            <a:ext cx="1501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72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SemiBold" panose="00000700000000000000" pitchFamily="2" charset="0"/>
              </a:rPr>
              <a:t>04 </a:t>
            </a:r>
          </a:p>
        </p:txBody>
      </p:sp>
      <p:sp>
        <p:nvSpPr>
          <p:cNvPr id="15" name="Freeform 239">
            <a:extLst>
              <a:ext uri="{FF2B5EF4-FFF2-40B4-BE49-F238E27FC236}">
                <a16:creationId xmlns:a16="http://schemas.microsoft.com/office/drawing/2014/main" id="{67CAEF60-2458-4801-8B1D-4EA1A2AE0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091" y="2848597"/>
            <a:ext cx="1140005" cy="1172184"/>
          </a:xfrm>
          <a:custGeom>
            <a:avLst/>
            <a:gdLst>
              <a:gd name="T0" fmla="*/ 0 w 1095"/>
              <a:gd name="T1" fmla="*/ 0 h 1126"/>
              <a:gd name="T2" fmla="*/ 0 w 1095"/>
              <a:gd name="T3" fmla="*/ 0 h 1126"/>
              <a:gd name="T4" fmla="*/ 0 w 1095"/>
              <a:gd name="T5" fmla="*/ 905 h 1126"/>
              <a:gd name="T6" fmla="*/ 211 w 1095"/>
              <a:gd name="T7" fmla="*/ 1125 h 1126"/>
              <a:gd name="T8" fmla="*/ 1094 w 1095"/>
              <a:gd name="T9" fmla="*/ 1125 h 1126"/>
              <a:gd name="T10" fmla="*/ 0 w 1095"/>
              <a:gd name="T11" fmla="*/ 0 h 1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95" h="1126">
                <a:moveTo>
                  <a:pt x="0" y="0"/>
                </a:moveTo>
                <a:lnTo>
                  <a:pt x="0" y="0"/>
                </a:lnTo>
                <a:cubicBezTo>
                  <a:pt x="0" y="905"/>
                  <a:pt x="0" y="905"/>
                  <a:pt x="0" y="905"/>
                </a:cubicBezTo>
                <a:cubicBezTo>
                  <a:pt x="0" y="1025"/>
                  <a:pt x="86" y="1125"/>
                  <a:pt x="211" y="1125"/>
                </a:cubicBezTo>
                <a:cubicBezTo>
                  <a:pt x="1094" y="1125"/>
                  <a:pt x="1094" y="1125"/>
                  <a:pt x="1094" y="1125"/>
                </a:cubicBezTo>
                <a:cubicBezTo>
                  <a:pt x="1066" y="513"/>
                  <a:pt x="585" y="21"/>
                  <a:pt x="0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6" name="Freeform 240">
            <a:extLst>
              <a:ext uri="{FF2B5EF4-FFF2-40B4-BE49-F238E27FC236}">
                <a16:creationId xmlns:a16="http://schemas.microsoft.com/office/drawing/2014/main" id="{42645B4B-7CC0-443E-972D-21C3E4BAB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091" y="4135699"/>
            <a:ext cx="1140005" cy="1185973"/>
          </a:xfrm>
          <a:custGeom>
            <a:avLst/>
            <a:gdLst>
              <a:gd name="T0" fmla="*/ 0 w 1095"/>
              <a:gd name="T1" fmla="*/ 221 h 1136"/>
              <a:gd name="T2" fmla="*/ 0 w 1095"/>
              <a:gd name="T3" fmla="*/ 221 h 1136"/>
              <a:gd name="T4" fmla="*/ 0 w 1095"/>
              <a:gd name="T5" fmla="*/ 1135 h 1136"/>
              <a:gd name="T6" fmla="*/ 1094 w 1095"/>
              <a:gd name="T7" fmla="*/ 0 h 1136"/>
              <a:gd name="T8" fmla="*/ 211 w 1095"/>
              <a:gd name="T9" fmla="*/ 0 h 1136"/>
              <a:gd name="T10" fmla="*/ 0 w 1095"/>
              <a:gd name="T11" fmla="*/ 221 h 1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95" h="1136">
                <a:moveTo>
                  <a:pt x="0" y="221"/>
                </a:moveTo>
                <a:lnTo>
                  <a:pt x="0" y="221"/>
                </a:lnTo>
                <a:cubicBezTo>
                  <a:pt x="0" y="1135"/>
                  <a:pt x="0" y="1135"/>
                  <a:pt x="0" y="1135"/>
                </a:cubicBezTo>
                <a:cubicBezTo>
                  <a:pt x="585" y="1115"/>
                  <a:pt x="1066" y="623"/>
                  <a:pt x="1094" y="0"/>
                </a:cubicBezTo>
                <a:cubicBezTo>
                  <a:pt x="211" y="0"/>
                  <a:pt x="211" y="0"/>
                  <a:pt x="211" y="0"/>
                </a:cubicBezTo>
                <a:cubicBezTo>
                  <a:pt x="86" y="0"/>
                  <a:pt x="0" y="100"/>
                  <a:pt x="0" y="22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1994EB-F1E4-4579-8C13-EBD3AD25629C}"/>
              </a:ext>
            </a:extLst>
          </p:cNvPr>
          <p:cNvSpPr txBox="1"/>
          <p:nvPr/>
        </p:nvSpPr>
        <p:spPr>
          <a:xfrm>
            <a:off x="4116624" y="2272399"/>
            <a:ext cx="1501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72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SemiBold" panose="00000700000000000000" pitchFamily="2" charset="0"/>
              </a:rPr>
              <a:t>01 </a:t>
            </a:r>
          </a:p>
        </p:txBody>
      </p:sp>
      <p:sp>
        <p:nvSpPr>
          <p:cNvPr id="17" name="Freeform 241">
            <a:extLst>
              <a:ext uri="{FF2B5EF4-FFF2-40B4-BE49-F238E27FC236}">
                <a16:creationId xmlns:a16="http://schemas.microsoft.com/office/drawing/2014/main" id="{47001F1B-48DA-4F7F-9F14-6829B4F0A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8149" y="2848597"/>
            <a:ext cx="1144603" cy="1172184"/>
          </a:xfrm>
          <a:custGeom>
            <a:avLst/>
            <a:gdLst>
              <a:gd name="T0" fmla="*/ 1095 w 1096"/>
              <a:gd name="T1" fmla="*/ 905 h 1126"/>
              <a:gd name="T2" fmla="*/ 1095 w 1096"/>
              <a:gd name="T3" fmla="*/ 905 h 1126"/>
              <a:gd name="T4" fmla="*/ 1095 w 1096"/>
              <a:gd name="T5" fmla="*/ 0 h 1126"/>
              <a:gd name="T6" fmla="*/ 0 w 1096"/>
              <a:gd name="T7" fmla="*/ 1125 h 1126"/>
              <a:gd name="T8" fmla="*/ 884 w 1096"/>
              <a:gd name="T9" fmla="*/ 1125 h 1126"/>
              <a:gd name="T10" fmla="*/ 1095 w 1096"/>
              <a:gd name="T11" fmla="*/ 905 h 1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96" h="1126">
                <a:moveTo>
                  <a:pt x="1095" y="905"/>
                </a:moveTo>
                <a:lnTo>
                  <a:pt x="1095" y="905"/>
                </a:lnTo>
                <a:cubicBezTo>
                  <a:pt x="1095" y="0"/>
                  <a:pt x="1095" y="0"/>
                  <a:pt x="1095" y="0"/>
                </a:cubicBezTo>
                <a:cubicBezTo>
                  <a:pt x="509" y="21"/>
                  <a:pt x="29" y="513"/>
                  <a:pt x="0" y="1125"/>
                </a:cubicBezTo>
                <a:cubicBezTo>
                  <a:pt x="884" y="1125"/>
                  <a:pt x="884" y="1125"/>
                  <a:pt x="884" y="1125"/>
                </a:cubicBezTo>
                <a:cubicBezTo>
                  <a:pt x="1009" y="1125"/>
                  <a:pt x="1095" y="1025"/>
                  <a:pt x="1095" y="905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BBFBDB-C894-499D-B4A1-FB86D92E5110}"/>
              </a:ext>
            </a:extLst>
          </p:cNvPr>
          <p:cNvSpPr txBox="1"/>
          <p:nvPr/>
        </p:nvSpPr>
        <p:spPr>
          <a:xfrm>
            <a:off x="4127335" y="4658747"/>
            <a:ext cx="1501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72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SemiBold" panose="00000700000000000000" pitchFamily="2" charset="0"/>
              </a:rPr>
              <a:t>02 </a:t>
            </a:r>
          </a:p>
        </p:txBody>
      </p:sp>
      <p:sp>
        <p:nvSpPr>
          <p:cNvPr id="18" name="Freeform 242">
            <a:extLst>
              <a:ext uri="{FF2B5EF4-FFF2-40B4-BE49-F238E27FC236}">
                <a16:creationId xmlns:a16="http://schemas.microsoft.com/office/drawing/2014/main" id="{4D9B7478-673D-4F36-9AD5-DF050C8EA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8149" y="4135699"/>
            <a:ext cx="1144603" cy="1185973"/>
          </a:xfrm>
          <a:custGeom>
            <a:avLst/>
            <a:gdLst>
              <a:gd name="T0" fmla="*/ 884 w 1096"/>
              <a:gd name="T1" fmla="*/ 0 h 1136"/>
              <a:gd name="T2" fmla="*/ 884 w 1096"/>
              <a:gd name="T3" fmla="*/ 0 h 1136"/>
              <a:gd name="T4" fmla="*/ 0 w 1096"/>
              <a:gd name="T5" fmla="*/ 0 h 1136"/>
              <a:gd name="T6" fmla="*/ 1095 w 1096"/>
              <a:gd name="T7" fmla="*/ 1135 h 1136"/>
              <a:gd name="T8" fmla="*/ 1095 w 1096"/>
              <a:gd name="T9" fmla="*/ 221 h 1136"/>
              <a:gd name="T10" fmla="*/ 884 w 1096"/>
              <a:gd name="T11" fmla="*/ 0 h 1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96" h="1136">
                <a:moveTo>
                  <a:pt x="884" y="0"/>
                </a:moveTo>
                <a:lnTo>
                  <a:pt x="884" y="0"/>
                </a:lnTo>
                <a:cubicBezTo>
                  <a:pt x="0" y="0"/>
                  <a:pt x="0" y="0"/>
                  <a:pt x="0" y="0"/>
                </a:cubicBezTo>
                <a:cubicBezTo>
                  <a:pt x="29" y="623"/>
                  <a:pt x="509" y="1115"/>
                  <a:pt x="1095" y="1135"/>
                </a:cubicBezTo>
                <a:cubicBezTo>
                  <a:pt x="1095" y="221"/>
                  <a:pt x="1095" y="221"/>
                  <a:pt x="1095" y="221"/>
                </a:cubicBezTo>
                <a:cubicBezTo>
                  <a:pt x="1095" y="100"/>
                  <a:pt x="1009" y="0"/>
                  <a:pt x="884" y="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9" name="Freeform 243">
            <a:extLst>
              <a:ext uri="{FF2B5EF4-FFF2-40B4-BE49-F238E27FC236}">
                <a16:creationId xmlns:a16="http://schemas.microsoft.com/office/drawing/2014/main" id="{29F6AD96-EF17-4B47-9A0F-D4D456605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636" y="3322068"/>
            <a:ext cx="1461780" cy="1530730"/>
          </a:xfrm>
          <a:custGeom>
            <a:avLst/>
            <a:gdLst>
              <a:gd name="T0" fmla="*/ 1402 w 1403"/>
              <a:gd name="T1" fmla="*/ 734 h 1468"/>
              <a:gd name="T2" fmla="*/ 1402 w 1403"/>
              <a:gd name="T3" fmla="*/ 734 h 1468"/>
              <a:gd name="T4" fmla="*/ 701 w 1403"/>
              <a:gd name="T5" fmla="*/ 1467 h 1468"/>
              <a:gd name="T6" fmla="*/ 0 w 1403"/>
              <a:gd name="T7" fmla="*/ 734 h 1468"/>
              <a:gd name="T8" fmla="*/ 701 w 1403"/>
              <a:gd name="T9" fmla="*/ 0 h 1468"/>
              <a:gd name="T10" fmla="*/ 1402 w 1403"/>
              <a:gd name="T11" fmla="*/ 734 h 1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3" h="1468">
                <a:moveTo>
                  <a:pt x="1402" y="734"/>
                </a:moveTo>
                <a:lnTo>
                  <a:pt x="1402" y="734"/>
                </a:lnTo>
                <a:cubicBezTo>
                  <a:pt x="1402" y="1136"/>
                  <a:pt x="1085" y="1467"/>
                  <a:pt x="701" y="1467"/>
                </a:cubicBezTo>
                <a:cubicBezTo>
                  <a:pt x="316" y="1467"/>
                  <a:pt x="0" y="1136"/>
                  <a:pt x="0" y="734"/>
                </a:cubicBezTo>
                <a:cubicBezTo>
                  <a:pt x="0" y="332"/>
                  <a:pt x="316" y="0"/>
                  <a:pt x="701" y="0"/>
                </a:cubicBezTo>
                <a:cubicBezTo>
                  <a:pt x="1085" y="0"/>
                  <a:pt x="1402" y="332"/>
                  <a:pt x="1402" y="734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BB317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132568A-B163-43EF-8823-6DE2D45FD900}"/>
              </a:ext>
            </a:extLst>
          </p:cNvPr>
          <p:cNvGrpSpPr/>
          <p:nvPr/>
        </p:nvGrpSpPr>
        <p:grpSpPr>
          <a:xfrm>
            <a:off x="5676403" y="3761884"/>
            <a:ext cx="515438" cy="646504"/>
            <a:chOff x="9985375" y="3051175"/>
            <a:chExt cx="649288" cy="814388"/>
          </a:xfrm>
          <a:solidFill>
            <a:schemeClr val="tx2"/>
          </a:solidFill>
        </p:grpSpPr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E0DA0152-2031-43A8-B736-87DA6CBE9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8563" y="3051175"/>
              <a:ext cx="442913" cy="198438"/>
            </a:xfrm>
            <a:custGeom>
              <a:avLst/>
              <a:gdLst>
                <a:gd name="T0" fmla="*/ 98 w 116"/>
                <a:gd name="T1" fmla="*/ 52 h 52"/>
                <a:gd name="T2" fmla="*/ 110 w 116"/>
                <a:gd name="T3" fmla="*/ 17 h 52"/>
                <a:gd name="T4" fmla="*/ 81 w 116"/>
                <a:gd name="T5" fmla="*/ 22 h 52"/>
                <a:gd name="T6" fmla="*/ 58 w 116"/>
                <a:gd name="T7" fmla="*/ 0 h 52"/>
                <a:gd name="T8" fmla="*/ 35 w 116"/>
                <a:gd name="T9" fmla="*/ 22 h 52"/>
                <a:gd name="T10" fmla="*/ 7 w 116"/>
                <a:gd name="T11" fmla="*/ 17 h 52"/>
                <a:gd name="T12" fmla="*/ 18 w 116"/>
                <a:gd name="T13" fmla="*/ 52 h 52"/>
                <a:gd name="T14" fmla="*/ 98 w 116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52">
                  <a:moveTo>
                    <a:pt x="98" y="52"/>
                  </a:moveTo>
                  <a:cubicBezTo>
                    <a:pt x="111" y="40"/>
                    <a:pt x="116" y="24"/>
                    <a:pt x="110" y="17"/>
                  </a:cubicBezTo>
                  <a:cubicBezTo>
                    <a:pt x="104" y="12"/>
                    <a:pt x="93" y="14"/>
                    <a:pt x="81" y="22"/>
                  </a:cubicBezTo>
                  <a:cubicBezTo>
                    <a:pt x="78" y="9"/>
                    <a:pt x="69" y="0"/>
                    <a:pt x="58" y="0"/>
                  </a:cubicBezTo>
                  <a:cubicBezTo>
                    <a:pt x="47" y="0"/>
                    <a:pt x="38" y="9"/>
                    <a:pt x="35" y="22"/>
                  </a:cubicBezTo>
                  <a:cubicBezTo>
                    <a:pt x="24" y="14"/>
                    <a:pt x="12" y="12"/>
                    <a:pt x="7" y="17"/>
                  </a:cubicBezTo>
                  <a:cubicBezTo>
                    <a:pt x="0" y="24"/>
                    <a:pt x="5" y="40"/>
                    <a:pt x="18" y="52"/>
                  </a:cubicBezTo>
                  <a:lnTo>
                    <a:pt x="98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j-lt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15D247C9-EFA1-423C-8617-B45491B718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85375" y="3298825"/>
              <a:ext cx="649288" cy="566738"/>
            </a:xfrm>
            <a:custGeom>
              <a:avLst/>
              <a:gdLst>
                <a:gd name="T0" fmla="*/ 165 w 170"/>
                <a:gd name="T1" fmla="*/ 95 h 149"/>
                <a:gd name="T2" fmla="*/ 165 w 170"/>
                <a:gd name="T3" fmla="*/ 95 h 149"/>
                <a:gd name="T4" fmla="*/ 170 w 170"/>
                <a:gd name="T5" fmla="*/ 66 h 149"/>
                <a:gd name="T6" fmla="*/ 132 w 170"/>
                <a:gd name="T7" fmla="*/ 0 h 149"/>
                <a:gd name="T8" fmla="*/ 38 w 170"/>
                <a:gd name="T9" fmla="*/ 0 h 149"/>
                <a:gd name="T10" fmla="*/ 0 w 170"/>
                <a:gd name="T11" fmla="*/ 66 h 149"/>
                <a:gd name="T12" fmla="*/ 9 w 170"/>
                <a:gd name="T13" fmla="*/ 101 h 149"/>
                <a:gd name="T14" fmla="*/ 12 w 170"/>
                <a:gd name="T15" fmla="*/ 114 h 149"/>
                <a:gd name="T16" fmla="*/ 10 w 170"/>
                <a:gd name="T17" fmla="*/ 136 h 149"/>
                <a:gd name="T18" fmla="*/ 43 w 170"/>
                <a:gd name="T19" fmla="*/ 142 h 149"/>
                <a:gd name="T20" fmla="*/ 43 w 170"/>
                <a:gd name="T21" fmla="*/ 142 h 149"/>
                <a:gd name="T22" fmla="*/ 61 w 170"/>
                <a:gd name="T23" fmla="*/ 142 h 149"/>
                <a:gd name="T24" fmla="*/ 61 w 170"/>
                <a:gd name="T25" fmla="*/ 142 h 149"/>
                <a:gd name="T26" fmla="*/ 85 w 170"/>
                <a:gd name="T27" fmla="*/ 146 h 149"/>
                <a:gd name="T28" fmla="*/ 110 w 170"/>
                <a:gd name="T29" fmla="*/ 142 h 149"/>
                <a:gd name="T30" fmla="*/ 110 w 170"/>
                <a:gd name="T31" fmla="*/ 142 h 149"/>
                <a:gd name="T32" fmla="*/ 127 w 170"/>
                <a:gd name="T33" fmla="*/ 142 h 149"/>
                <a:gd name="T34" fmla="*/ 160 w 170"/>
                <a:gd name="T35" fmla="*/ 136 h 149"/>
                <a:gd name="T36" fmla="*/ 158 w 170"/>
                <a:gd name="T37" fmla="*/ 115 h 149"/>
                <a:gd name="T38" fmla="*/ 158 w 170"/>
                <a:gd name="T39" fmla="*/ 115 h 149"/>
                <a:gd name="T40" fmla="*/ 162 w 170"/>
                <a:gd name="T41" fmla="*/ 101 h 149"/>
                <a:gd name="T42" fmla="*/ 165 w 170"/>
                <a:gd name="T43" fmla="*/ 95 h 149"/>
                <a:gd name="T44" fmla="*/ 91 w 170"/>
                <a:gd name="T45" fmla="*/ 113 h 149"/>
                <a:gd name="T46" fmla="*/ 79 w 170"/>
                <a:gd name="T47" fmla="*/ 113 h 149"/>
                <a:gd name="T48" fmla="*/ 79 w 170"/>
                <a:gd name="T49" fmla="*/ 102 h 149"/>
                <a:gd name="T50" fmla="*/ 58 w 170"/>
                <a:gd name="T51" fmla="*/ 96 h 149"/>
                <a:gd name="T52" fmla="*/ 62 w 170"/>
                <a:gd name="T53" fmla="*/ 83 h 149"/>
                <a:gd name="T54" fmla="*/ 81 w 170"/>
                <a:gd name="T55" fmla="*/ 88 h 149"/>
                <a:gd name="T56" fmla="*/ 92 w 170"/>
                <a:gd name="T57" fmla="*/ 83 h 149"/>
                <a:gd name="T58" fmla="*/ 80 w 170"/>
                <a:gd name="T59" fmla="*/ 75 h 149"/>
                <a:gd name="T60" fmla="*/ 59 w 170"/>
                <a:gd name="T61" fmla="*/ 55 h 149"/>
                <a:gd name="T62" fmla="*/ 80 w 170"/>
                <a:gd name="T63" fmla="*/ 37 h 149"/>
                <a:gd name="T64" fmla="*/ 80 w 170"/>
                <a:gd name="T65" fmla="*/ 25 h 149"/>
                <a:gd name="T66" fmla="*/ 92 w 170"/>
                <a:gd name="T67" fmla="*/ 25 h 149"/>
                <a:gd name="T68" fmla="*/ 92 w 170"/>
                <a:gd name="T69" fmla="*/ 37 h 149"/>
                <a:gd name="T70" fmla="*/ 109 w 170"/>
                <a:gd name="T71" fmla="*/ 41 h 149"/>
                <a:gd name="T72" fmla="*/ 105 w 170"/>
                <a:gd name="T73" fmla="*/ 54 h 149"/>
                <a:gd name="T74" fmla="*/ 89 w 170"/>
                <a:gd name="T75" fmla="*/ 50 h 149"/>
                <a:gd name="T76" fmla="*/ 80 w 170"/>
                <a:gd name="T77" fmla="*/ 54 h 149"/>
                <a:gd name="T78" fmla="*/ 92 w 170"/>
                <a:gd name="T79" fmla="*/ 62 h 149"/>
                <a:gd name="T80" fmla="*/ 112 w 170"/>
                <a:gd name="T81" fmla="*/ 82 h 149"/>
                <a:gd name="T82" fmla="*/ 91 w 170"/>
                <a:gd name="T83" fmla="*/ 101 h 149"/>
                <a:gd name="T84" fmla="*/ 91 w 170"/>
                <a:gd name="T85" fmla="*/ 11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0" h="149">
                  <a:moveTo>
                    <a:pt x="165" y="95"/>
                  </a:moveTo>
                  <a:cubicBezTo>
                    <a:pt x="165" y="95"/>
                    <a:pt x="165" y="95"/>
                    <a:pt x="165" y="95"/>
                  </a:cubicBezTo>
                  <a:cubicBezTo>
                    <a:pt x="168" y="86"/>
                    <a:pt x="170" y="76"/>
                    <a:pt x="170" y="66"/>
                  </a:cubicBezTo>
                  <a:cubicBezTo>
                    <a:pt x="170" y="39"/>
                    <a:pt x="155" y="14"/>
                    <a:pt x="132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5" y="14"/>
                    <a:pt x="0" y="39"/>
                    <a:pt x="0" y="66"/>
                  </a:cubicBezTo>
                  <a:cubicBezTo>
                    <a:pt x="0" y="79"/>
                    <a:pt x="3" y="91"/>
                    <a:pt x="9" y="101"/>
                  </a:cubicBezTo>
                  <a:cubicBezTo>
                    <a:pt x="11" y="106"/>
                    <a:pt x="13" y="112"/>
                    <a:pt x="12" y="114"/>
                  </a:cubicBezTo>
                  <a:cubicBezTo>
                    <a:pt x="8" y="121"/>
                    <a:pt x="7" y="129"/>
                    <a:pt x="10" y="136"/>
                  </a:cubicBezTo>
                  <a:cubicBezTo>
                    <a:pt x="16" y="146"/>
                    <a:pt x="30" y="148"/>
                    <a:pt x="43" y="142"/>
                  </a:cubicBezTo>
                  <a:cubicBezTo>
                    <a:pt x="43" y="142"/>
                    <a:pt x="43" y="142"/>
                    <a:pt x="43" y="142"/>
                  </a:cubicBezTo>
                  <a:cubicBezTo>
                    <a:pt x="43" y="142"/>
                    <a:pt x="50" y="139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69" y="144"/>
                    <a:pt x="77" y="146"/>
                    <a:pt x="85" y="146"/>
                  </a:cubicBezTo>
                  <a:cubicBezTo>
                    <a:pt x="94" y="146"/>
                    <a:pt x="102" y="144"/>
                    <a:pt x="110" y="142"/>
                  </a:cubicBezTo>
                  <a:cubicBezTo>
                    <a:pt x="110" y="142"/>
                    <a:pt x="110" y="142"/>
                    <a:pt x="110" y="142"/>
                  </a:cubicBezTo>
                  <a:cubicBezTo>
                    <a:pt x="119" y="140"/>
                    <a:pt x="125" y="141"/>
                    <a:pt x="127" y="142"/>
                  </a:cubicBezTo>
                  <a:cubicBezTo>
                    <a:pt x="140" y="149"/>
                    <a:pt x="154" y="146"/>
                    <a:pt x="160" y="136"/>
                  </a:cubicBezTo>
                  <a:cubicBezTo>
                    <a:pt x="163" y="130"/>
                    <a:pt x="163" y="122"/>
                    <a:pt x="158" y="115"/>
                  </a:cubicBezTo>
                  <a:cubicBezTo>
                    <a:pt x="158" y="115"/>
                    <a:pt x="158" y="115"/>
                    <a:pt x="158" y="115"/>
                  </a:cubicBezTo>
                  <a:cubicBezTo>
                    <a:pt x="157" y="113"/>
                    <a:pt x="160" y="106"/>
                    <a:pt x="162" y="101"/>
                  </a:cubicBezTo>
                  <a:cubicBezTo>
                    <a:pt x="163" y="99"/>
                    <a:pt x="165" y="95"/>
                    <a:pt x="165" y="95"/>
                  </a:cubicBezTo>
                  <a:close/>
                  <a:moveTo>
                    <a:pt x="91" y="113"/>
                  </a:moveTo>
                  <a:cubicBezTo>
                    <a:pt x="79" y="113"/>
                    <a:pt x="79" y="113"/>
                    <a:pt x="79" y="113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1" y="101"/>
                    <a:pt x="63" y="99"/>
                    <a:pt x="58" y="96"/>
                  </a:cubicBezTo>
                  <a:cubicBezTo>
                    <a:pt x="62" y="83"/>
                    <a:pt x="62" y="83"/>
                    <a:pt x="62" y="83"/>
                  </a:cubicBezTo>
                  <a:cubicBezTo>
                    <a:pt x="66" y="85"/>
                    <a:pt x="75" y="88"/>
                    <a:pt x="81" y="88"/>
                  </a:cubicBezTo>
                  <a:cubicBezTo>
                    <a:pt x="87" y="88"/>
                    <a:pt x="92" y="86"/>
                    <a:pt x="92" y="83"/>
                  </a:cubicBezTo>
                  <a:cubicBezTo>
                    <a:pt x="92" y="80"/>
                    <a:pt x="90" y="78"/>
                    <a:pt x="80" y="75"/>
                  </a:cubicBezTo>
                  <a:cubicBezTo>
                    <a:pt x="65" y="70"/>
                    <a:pt x="59" y="65"/>
                    <a:pt x="59" y="55"/>
                  </a:cubicBezTo>
                  <a:cubicBezTo>
                    <a:pt x="59" y="46"/>
                    <a:pt x="67" y="39"/>
                    <a:pt x="80" y="37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9" y="37"/>
                    <a:pt x="106" y="39"/>
                    <a:pt x="109" y="41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02" y="52"/>
                    <a:pt x="96" y="50"/>
                    <a:pt x="89" y="50"/>
                  </a:cubicBezTo>
                  <a:cubicBezTo>
                    <a:pt x="84" y="50"/>
                    <a:pt x="80" y="51"/>
                    <a:pt x="80" y="54"/>
                  </a:cubicBezTo>
                  <a:cubicBezTo>
                    <a:pt x="80" y="57"/>
                    <a:pt x="81" y="59"/>
                    <a:pt x="92" y="62"/>
                  </a:cubicBezTo>
                  <a:cubicBezTo>
                    <a:pt x="107" y="67"/>
                    <a:pt x="112" y="73"/>
                    <a:pt x="112" y="82"/>
                  </a:cubicBezTo>
                  <a:cubicBezTo>
                    <a:pt x="112" y="91"/>
                    <a:pt x="105" y="99"/>
                    <a:pt x="91" y="101"/>
                  </a:cubicBezTo>
                  <a:lnTo>
                    <a:pt x="91" y="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E2F8574-9F86-4410-889F-A826E1D07F7D}"/>
              </a:ext>
            </a:extLst>
          </p:cNvPr>
          <p:cNvGrpSpPr/>
          <p:nvPr/>
        </p:nvGrpSpPr>
        <p:grpSpPr>
          <a:xfrm>
            <a:off x="1200649" y="478413"/>
            <a:ext cx="9790703" cy="1034929"/>
            <a:chOff x="1200649" y="5317363"/>
            <a:chExt cx="9790703" cy="103492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F8D43A-D73E-4FFB-8E95-83F41D60CE47}"/>
                </a:ext>
              </a:extLst>
            </p:cNvPr>
            <p:cNvSpPr txBox="1"/>
            <p:nvPr/>
          </p:nvSpPr>
          <p:spPr>
            <a:xfrm>
              <a:off x="1200649" y="5317363"/>
              <a:ext cx="9790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3600" b="1" dirty="0">
                  <a:solidFill>
                    <a:schemeClr val="tx2"/>
                  </a:solidFill>
                  <a:latin typeface="+mj-lt"/>
                  <a:cs typeface="Poppins" pitchFamily="2" charset="77"/>
                </a:rPr>
                <a:t>Business Process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AF64228-4C04-4D1A-826F-FFDFDD664809}"/>
                </a:ext>
              </a:extLst>
            </p:cNvPr>
            <p:cNvSpPr txBox="1"/>
            <p:nvPr/>
          </p:nvSpPr>
          <p:spPr>
            <a:xfrm>
              <a:off x="3835361" y="6013738"/>
              <a:ext cx="45212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Your Amazing Subheading Here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0221739-8444-4726-A893-DB35C43F3426}"/>
              </a:ext>
            </a:extLst>
          </p:cNvPr>
          <p:cNvSpPr txBox="1"/>
          <p:nvPr/>
        </p:nvSpPr>
        <p:spPr>
          <a:xfrm>
            <a:off x="8169102" y="2113250"/>
            <a:ext cx="3874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Business Process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45D71E-87B9-48AC-9482-FF98D353E827}"/>
              </a:ext>
            </a:extLst>
          </p:cNvPr>
          <p:cNvSpPr txBox="1"/>
          <p:nvPr/>
        </p:nvSpPr>
        <p:spPr>
          <a:xfrm>
            <a:off x="8169103" y="2708920"/>
            <a:ext cx="2967458" cy="894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0EA731-E12D-46B7-BC51-3725ECBD3386}"/>
              </a:ext>
            </a:extLst>
          </p:cNvPr>
          <p:cNvSpPr txBox="1"/>
          <p:nvPr/>
        </p:nvSpPr>
        <p:spPr>
          <a:xfrm>
            <a:off x="8169102" y="4427914"/>
            <a:ext cx="3874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Business Process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1C87B9-9EB7-47B2-BA4A-5DE49D3B9078}"/>
              </a:ext>
            </a:extLst>
          </p:cNvPr>
          <p:cNvSpPr txBox="1"/>
          <p:nvPr/>
        </p:nvSpPr>
        <p:spPr>
          <a:xfrm>
            <a:off x="8169103" y="5023584"/>
            <a:ext cx="2822250" cy="894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E17761-A9B8-4772-A4EB-48C674F526EB}"/>
              </a:ext>
            </a:extLst>
          </p:cNvPr>
          <p:cNvSpPr txBox="1"/>
          <p:nvPr/>
        </p:nvSpPr>
        <p:spPr>
          <a:xfrm>
            <a:off x="148856" y="2113250"/>
            <a:ext cx="3597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Business Process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625AD1-7D99-41CA-824C-1C0138123027}"/>
              </a:ext>
            </a:extLst>
          </p:cNvPr>
          <p:cNvSpPr txBox="1"/>
          <p:nvPr/>
        </p:nvSpPr>
        <p:spPr>
          <a:xfrm>
            <a:off x="839416" y="2708920"/>
            <a:ext cx="2906610" cy="894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44454A-8F27-42F3-8F3C-1F90E8F40525}"/>
              </a:ext>
            </a:extLst>
          </p:cNvPr>
          <p:cNvSpPr txBox="1"/>
          <p:nvPr/>
        </p:nvSpPr>
        <p:spPr>
          <a:xfrm>
            <a:off x="148856" y="4425654"/>
            <a:ext cx="3597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Business Process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64EBA7-782B-40B8-B46C-D8A7F30A0F6D}"/>
              </a:ext>
            </a:extLst>
          </p:cNvPr>
          <p:cNvSpPr txBox="1"/>
          <p:nvPr/>
        </p:nvSpPr>
        <p:spPr>
          <a:xfrm>
            <a:off x="839416" y="5021324"/>
            <a:ext cx="2906610" cy="894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935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3406CED-1AAB-467D-9A86-C80E183F6C4E}"/>
              </a:ext>
            </a:extLst>
          </p:cNvPr>
          <p:cNvSpPr/>
          <p:nvPr/>
        </p:nvSpPr>
        <p:spPr>
          <a:xfrm>
            <a:off x="0" y="0"/>
            <a:ext cx="1373286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A248AFA-3CC3-4FAD-AAE1-A4775AFD763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478752" y="1293676"/>
            <a:ext cx="1376394" cy="6333899"/>
          </a:xfrm>
          <a:custGeom>
            <a:avLst/>
            <a:gdLst>
              <a:gd name="connsiteX0" fmla="*/ 0 w 1376394"/>
              <a:gd name="connsiteY0" fmla="*/ 6333899 h 6333899"/>
              <a:gd name="connsiteX1" fmla="*/ 0 w 1376394"/>
              <a:gd name="connsiteY1" fmla="*/ 499991 h 6333899"/>
              <a:gd name="connsiteX2" fmla="*/ 690037 w 1376394"/>
              <a:gd name="connsiteY2" fmla="*/ 0 h 6333899"/>
              <a:gd name="connsiteX3" fmla="*/ 1376394 w 1376394"/>
              <a:gd name="connsiteY3" fmla="*/ 499991 h 6333899"/>
              <a:gd name="connsiteX4" fmla="*/ 1376394 w 1376394"/>
              <a:gd name="connsiteY4" fmla="*/ 6333899 h 633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6394" h="6333899">
                <a:moveTo>
                  <a:pt x="0" y="6333899"/>
                </a:moveTo>
                <a:lnTo>
                  <a:pt x="0" y="499991"/>
                </a:lnTo>
                <a:lnTo>
                  <a:pt x="690037" y="0"/>
                </a:lnTo>
                <a:lnTo>
                  <a:pt x="1376394" y="499991"/>
                </a:lnTo>
                <a:lnTo>
                  <a:pt x="1376394" y="63338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DA61B56-B675-4A75-8977-AE1A62A60EB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546415" y="468811"/>
            <a:ext cx="1376399" cy="4469229"/>
          </a:xfrm>
          <a:custGeom>
            <a:avLst/>
            <a:gdLst>
              <a:gd name="connsiteX0" fmla="*/ 0 w 1376399"/>
              <a:gd name="connsiteY0" fmla="*/ 4469229 h 4469229"/>
              <a:gd name="connsiteX1" fmla="*/ 0 w 1376399"/>
              <a:gd name="connsiteY1" fmla="*/ 501760 h 4469229"/>
              <a:gd name="connsiteX2" fmla="*/ 688200 w 1376399"/>
              <a:gd name="connsiteY2" fmla="*/ 0 h 4469229"/>
              <a:gd name="connsiteX3" fmla="*/ 1376399 w 1376399"/>
              <a:gd name="connsiteY3" fmla="*/ 501760 h 4469229"/>
              <a:gd name="connsiteX4" fmla="*/ 1376399 w 1376399"/>
              <a:gd name="connsiteY4" fmla="*/ 4469229 h 446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6399" h="4469229">
                <a:moveTo>
                  <a:pt x="0" y="4469229"/>
                </a:moveTo>
                <a:lnTo>
                  <a:pt x="0" y="501760"/>
                </a:lnTo>
                <a:lnTo>
                  <a:pt x="688200" y="0"/>
                </a:lnTo>
                <a:lnTo>
                  <a:pt x="1376399" y="501760"/>
                </a:lnTo>
                <a:lnTo>
                  <a:pt x="1376399" y="446922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BBB2AC3-6D10-4A9E-9FA5-1241C988261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03261" y="-358018"/>
            <a:ext cx="1360179" cy="2766701"/>
          </a:xfrm>
          <a:custGeom>
            <a:avLst/>
            <a:gdLst>
              <a:gd name="connsiteX0" fmla="*/ 0 w 1360179"/>
              <a:gd name="connsiteY0" fmla="*/ 2766701 h 2766701"/>
              <a:gd name="connsiteX1" fmla="*/ 0 w 1360179"/>
              <a:gd name="connsiteY1" fmla="*/ 497747 h 2766701"/>
              <a:gd name="connsiteX2" fmla="*/ 669967 w 1360179"/>
              <a:gd name="connsiteY2" fmla="*/ 0 h 2766701"/>
              <a:gd name="connsiteX3" fmla="*/ 1360179 w 1360179"/>
              <a:gd name="connsiteY3" fmla="*/ 497747 h 2766701"/>
              <a:gd name="connsiteX4" fmla="*/ 1360179 w 1360179"/>
              <a:gd name="connsiteY4" fmla="*/ 2766701 h 276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0179" h="2766701">
                <a:moveTo>
                  <a:pt x="0" y="2766701"/>
                </a:moveTo>
                <a:lnTo>
                  <a:pt x="0" y="497747"/>
                </a:lnTo>
                <a:lnTo>
                  <a:pt x="669967" y="0"/>
                </a:lnTo>
                <a:lnTo>
                  <a:pt x="1360179" y="497747"/>
                </a:lnTo>
                <a:lnTo>
                  <a:pt x="1360179" y="27667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55E625-7D0A-4202-BA8B-2FF099B6929B}"/>
              </a:ext>
            </a:extLst>
          </p:cNvPr>
          <p:cNvSpPr txBox="1"/>
          <p:nvPr/>
        </p:nvSpPr>
        <p:spPr>
          <a:xfrm>
            <a:off x="4206395" y="364883"/>
            <a:ext cx="4255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Marketing Strategy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BD8120-275A-454A-80E5-D6C9C0F752AD}"/>
              </a:ext>
            </a:extLst>
          </p:cNvPr>
          <p:cNvSpPr txBox="1"/>
          <p:nvPr/>
        </p:nvSpPr>
        <p:spPr>
          <a:xfrm>
            <a:off x="4206395" y="1025176"/>
            <a:ext cx="50447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laudantium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7A69B8-8F04-4C32-A796-46E3A5294F95}"/>
              </a:ext>
            </a:extLst>
          </p:cNvPr>
          <p:cNvSpPr txBox="1"/>
          <p:nvPr/>
        </p:nvSpPr>
        <p:spPr>
          <a:xfrm>
            <a:off x="5596311" y="2040063"/>
            <a:ext cx="4255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Promotion Strategy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7B953-55AA-4198-9587-26B7B1564F95}"/>
              </a:ext>
            </a:extLst>
          </p:cNvPr>
          <p:cNvSpPr txBox="1"/>
          <p:nvPr/>
        </p:nvSpPr>
        <p:spPr>
          <a:xfrm>
            <a:off x="5596311" y="2700356"/>
            <a:ext cx="4255008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laudantium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7879F5-DED5-490D-B507-FA2848690D4C}"/>
              </a:ext>
            </a:extLst>
          </p:cNvPr>
          <p:cNvSpPr txBox="1"/>
          <p:nvPr/>
        </p:nvSpPr>
        <p:spPr>
          <a:xfrm>
            <a:off x="7114454" y="3821821"/>
            <a:ext cx="4255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Market 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F7D333-8AF4-44D8-B755-8098CF2ED837}"/>
              </a:ext>
            </a:extLst>
          </p:cNvPr>
          <p:cNvSpPr txBox="1"/>
          <p:nvPr/>
        </p:nvSpPr>
        <p:spPr>
          <a:xfrm>
            <a:off x="7114454" y="4482114"/>
            <a:ext cx="4255008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laudantium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793888-10D6-4729-9E78-A0B27431DE77}"/>
              </a:ext>
            </a:extLst>
          </p:cNvPr>
          <p:cNvSpPr txBox="1"/>
          <p:nvPr/>
        </p:nvSpPr>
        <p:spPr>
          <a:xfrm>
            <a:off x="1834190" y="5400050"/>
            <a:ext cx="4693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solidFill>
                  <a:schemeClr val="tx2"/>
                </a:solidFill>
                <a:latin typeface="+mj-lt"/>
                <a:cs typeface="Poppins" pitchFamily="2" charset="77"/>
              </a:rPr>
              <a:t>Point Of Sale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C9294D-92F0-4E3A-AB6B-586F1D6BDE30}"/>
              </a:ext>
            </a:extLst>
          </p:cNvPr>
          <p:cNvSpPr txBox="1"/>
          <p:nvPr/>
        </p:nvSpPr>
        <p:spPr>
          <a:xfrm>
            <a:off x="412651" y="370229"/>
            <a:ext cx="1618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8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SemiBold" panose="00000700000000000000" pitchFamily="2" charset="0"/>
              </a:rPr>
              <a:t>01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C18B53-2312-4308-8D54-0CBFE2D18E7D}"/>
              </a:ext>
            </a:extLst>
          </p:cNvPr>
          <p:cNvSpPr txBox="1"/>
          <p:nvPr/>
        </p:nvSpPr>
        <p:spPr>
          <a:xfrm>
            <a:off x="2112246" y="2044031"/>
            <a:ext cx="1618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8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SemiBold" panose="00000700000000000000" pitchFamily="2" charset="0"/>
              </a:rPr>
              <a:t>02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BA296E-4E60-40EB-9C70-0D6A48D77DB3}"/>
              </a:ext>
            </a:extLst>
          </p:cNvPr>
          <p:cNvSpPr txBox="1"/>
          <p:nvPr/>
        </p:nvSpPr>
        <p:spPr>
          <a:xfrm>
            <a:off x="3918016" y="3800195"/>
            <a:ext cx="1618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8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SemiBold" panose="00000700000000000000" pitchFamily="2" charset="0"/>
              </a:rPr>
              <a:t>03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F75EE3-7121-4CDF-B430-06D5DD5850A7}"/>
              </a:ext>
            </a:extLst>
          </p:cNvPr>
          <p:cNvSpPr txBox="1"/>
          <p:nvPr/>
        </p:nvSpPr>
        <p:spPr>
          <a:xfrm>
            <a:off x="1834190" y="6093296"/>
            <a:ext cx="4449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spc="3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Your Amazing Subheading 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5945DC-927B-7B46-BFF5-65CE1E9FD860}"/>
              </a:ext>
            </a:extLst>
          </p:cNvPr>
          <p:cNvSpPr txBox="1"/>
          <p:nvPr/>
        </p:nvSpPr>
        <p:spPr>
          <a:xfrm rot="16200000">
            <a:off x="10221251" y="1777928"/>
            <a:ext cx="2840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600" spc="3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TARGET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40FEA9D-2204-6F42-A297-29309F6E7CDA}"/>
              </a:ext>
            </a:extLst>
          </p:cNvPr>
          <p:cNvCxnSpPr>
            <a:cxnSpLocks/>
          </p:cNvCxnSpPr>
          <p:nvPr/>
        </p:nvCxnSpPr>
        <p:spPr>
          <a:xfrm>
            <a:off x="11620789" y="0"/>
            <a:ext cx="0" cy="394347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151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7FC59A2-B557-4501-9558-B8A622C1D0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8" r="24368"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DDCAEA-B4C1-40BF-AB76-4EF3D333B437}"/>
              </a:ext>
            </a:extLst>
          </p:cNvPr>
          <p:cNvSpPr txBox="1"/>
          <p:nvPr/>
        </p:nvSpPr>
        <p:spPr>
          <a:xfrm>
            <a:off x="5807969" y="486080"/>
            <a:ext cx="5356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 err="1">
                <a:solidFill>
                  <a:schemeClr val="tx2"/>
                </a:solidFill>
                <a:latin typeface="+mj-lt"/>
                <a:cs typeface="Poppins" pitchFamily="2" charset="77"/>
              </a:rPr>
              <a:t>Table</a:t>
            </a:r>
            <a:r>
              <a:rPr lang="id-ID" sz="3600" b="1" dirty="0">
                <a:solidFill>
                  <a:schemeClr val="tx2"/>
                </a:solidFill>
                <a:latin typeface="+mj-lt"/>
                <a:cs typeface="Poppins" pitchFamily="2" charset="77"/>
              </a:rPr>
              <a:t> </a:t>
            </a:r>
            <a:r>
              <a:rPr lang="id-ID" sz="3600" dirty="0" err="1">
                <a:solidFill>
                  <a:schemeClr val="tx2"/>
                </a:solidFill>
                <a:latin typeface="+mj-lt"/>
                <a:cs typeface="Poppins" pitchFamily="2" charset="77"/>
              </a:rPr>
              <a:t>Of</a:t>
            </a:r>
            <a:r>
              <a:rPr lang="id-ID" sz="3600" b="1" dirty="0">
                <a:solidFill>
                  <a:schemeClr val="tx2"/>
                </a:solidFill>
                <a:latin typeface="+mj-lt"/>
                <a:cs typeface="Poppins" pitchFamily="2" charset="77"/>
              </a:rPr>
              <a:t> </a:t>
            </a:r>
            <a:r>
              <a:rPr lang="id-ID" sz="3600" b="1" dirty="0" err="1">
                <a:solidFill>
                  <a:schemeClr val="tx2"/>
                </a:solidFill>
                <a:latin typeface="+mj-lt"/>
                <a:cs typeface="Poppins" pitchFamily="2" charset="77"/>
              </a:rPr>
              <a:t>Content</a:t>
            </a:r>
            <a:endParaRPr lang="id-ID" sz="3600" b="1" dirty="0">
              <a:solidFill>
                <a:schemeClr val="tx2"/>
              </a:solidFill>
              <a:latin typeface="+mj-lt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24C391-54F9-4ED7-9E41-C9AD4C608BFC}"/>
              </a:ext>
            </a:extLst>
          </p:cNvPr>
          <p:cNvSpPr txBox="1"/>
          <p:nvPr/>
        </p:nvSpPr>
        <p:spPr>
          <a:xfrm>
            <a:off x="6815607" y="1608255"/>
            <a:ext cx="4349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Poppins" pitchFamily="2" charset="77"/>
              </a:rPr>
              <a:t>About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046125-9913-4A63-8E66-30F08FE39DAF}"/>
              </a:ext>
            </a:extLst>
          </p:cNvPr>
          <p:cNvSpPr txBox="1"/>
          <p:nvPr/>
        </p:nvSpPr>
        <p:spPr>
          <a:xfrm>
            <a:off x="6815608" y="2729289"/>
            <a:ext cx="4349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Poppins" pitchFamily="2" charset="77"/>
              </a:rPr>
              <a:t>Problems &amp; Solution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2F65A4-09E3-4F59-A4C6-D54583015855}"/>
              </a:ext>
            </a:extLst>
          </p:cNvPr>
          <p:cNvSpPr txBox="1"/>
          <p:nvPr/>
        </p:nvSpPr>
        <p:spPr>
          <a:xfrm>
            <a:off x="6815607" y="3850323"/>
            <a:ext cx="4349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Poppins" pitchFamily="2" charset="77"/>
              </a:rPr>
              <a:t>Market Analysis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DB26FE-7D88-476E-BE0E-189FFE73EF2A}"/>
              </a:ext>
            </a:extLst>
          </p:cNvPr>
          <p:cNvSpPr txBox="1"/>
          <p:nvPr/>
        </p:nvSpPr>
        <p:spPr>
          <a:xfrm>
            <a:off x="6815606" y="4968118"/>
            <a:ext cx="4349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Poppins" pitchFamily="2" charset="77"/>
              </a:rPr>
              <a:t>Product &amp; Service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171CB4-8A34-40EE-B546-E9A0FDA97E53}"/>
              </a:ext>
            </a:extLst>
          </p:cNvPr>
          <p:cNvSpPr txBox="1"/>
          <p:nvPr/>
        </p:nvSpPr>
        <p:spPr>
          <a:xfrm>
            <a:off x="5810525" y="1576685"/>
            <a:ext cx="85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800" b="1" dirty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Poppins" pitchFamily="2" charset="77"/>
              </a:rPr>
              <a:t>01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AE3596-EA44-4B13-AE54-9293FE5422C1}"/>
              </a:ext>
            </a:extLst>
          </p:cNvPr>
          <p:cNvSpPr txBox="1"/>
          <p:nvPr/>
        </p:nvSpPr>
        <p:spPr>
          <a:xfrm>
            <a:off x="5807968" y="2695442"/>
            <a:ext cx="85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800" b="1" dirty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Poppins" pitchFamily="2" charset="77"/>
              </a:rPr>
              <a:t>02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52F4EF-5A4D-434A-88A4-109B4A236795}"/>
              </a:ext>
            </a:extLst>
          </p:cNvPr>
          <p:cNvSpPr txBox="1"/>
          <p:nvPr/>
        </p:nvSpPr>
        <p:spPr>
          <a:xfrm>
            <a:off x="5807968" y="3814199"/>
            <a:ext cx="85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800" b="1" dirty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Poppins" pitchFamily="2" charset="77"/>
              </a:rPr>
              <a:t>03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5C9A9-946B-4ADC-8294-0C3739AA414F}"/>
              </a:ext>
            </a:extLst>
          </p:cNvPr>
          <p:cNvSpPr txBox="1"/>
          <p:nvPr/>
        </p:nvSpPr>
        <p:spPr>
          <a:xfrm>
            <a:off x="5807968" y="4932956"/>
            <a:ext cx="85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800" b="1" dirty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Poppins" pitchFamily="2" charset="77"/>
              </a:rPr>
              <a:t>04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457F01-D67E-394F-96D1-62A88D11650A}"/>
              </a:ext>
            </a:extLst>
          </p:cNvPr>
          <p:cNvSpPr txBox="1"/>
          <p:nvPr/>
        </p:nvSpPr>
        <p:spPr>
          <a:xfrm>
            <a:off x="6815604" y="2008365"/>
            <a:ext cx="4349257" cy="340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error</a:t>
            </a:r>
            <a:endParaRPr lang="en-US" sz="1200" spc="100" dirty="0">
              <a:solidFill>
                <a:schemeClr val="bg1">
                  <a:lumMod val="50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6662F2-B3FA-8B4C-BCF5-996B0B21C571}"/>
              </a:ext>
            </a:extLst>
          </p:cNvPr>
          <p:cNvSpPr txBox="1"/>
          <p:nvPr/>
        </p:nvSpPr>
        <p:spPr>
          <a:xfrm>
            <a:off x="6815604" y="3129399"/>
            <a:ext cx="4349257" cy="340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error</a:t>
            </a:r>
            <a:endParaRPr lang="en-US" sz="1200" spc="100" dirty="0">
              <a:solidFill>
                <a:schemeClr val="bg1">
                  <a:lumMod val="50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0495E0-8DB0-6240-9499-16F161F1E570}"/>
              </a:ext>
            </a:extLst>
          </p:cNvPr>
          <p:cNvSpPr txBox="1"/>
          <p:nvPr/>
        </p:nvSpPr>
        <p:spPr>
          <a:xfrm>
            <a:off x="6815604" y="4254653"/>
            <a:ext cx="4349257" cy="340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error</a:t>
            </a:r>
            <a:endParaRPr lang="en-US" sz="1200" spc="100" dirty="0">
              <a:solidFill>
                <a:schemeClr val="bg1">
                  <a:lumMod val="50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36942E-EA16-F94C-92E8-C1298A5FFE89}"/>
              </a:ext>
            </a:extLst>
          </p:cNvPr>
          <p:cNvSpPr txBox="1"/>
          <p:nvPr/>
        </p:nvSpPr>
        <p:spPr>
          <a:xfrm>
            <a:off x="6815604" y="5365390"/>
            <a:ext cx="4349257" cy="340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1">
                    <a:lumMod val="50000"/>
                  </a:schemeClr>
                </a:solidFill>
                <a:latin typeface="+mj-lt"/>
                <a:ea typeface="Source Sans Pro" panose="020B0503030403020204" pitchFamily="34" charset="0"/>
              </a:rPr>
              <a:t> error</a:t>
            </a:r>
            <a:endParaRPr lang="en-US" sz="1200" spc="100" dirty="0">
              <a:solidFill>
                <a:schemeClr val="bg1">
                  <a:lumMod val="50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17A2A4-E821-484D-B2EE-6EB19D7B9B73}"/>
              </a:ext>
            </a:extLst>
          </p:cNvPr>
          <p:cNvSpPr/>
          <p:nvPr/>
        </p:nvSpPr>
        <p:spPr>
          <a:xfrm>
            <a:off x="0" y="5733256"/>
            <a:ext cx="5359791" cy="11311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25713B-4600-49BB-B595-3A3C070EFBE4}"/>
              </a:ext>
            </a:extLst>
          </p:cNvPr>
          <p:cNvSpPr txBox="1"/>
          <p:nvPr/>
        </p:nvSpPr>
        <p:spPr>
          <a:xfrm>
            <a:off x="335360" y="6093296"/>
            <a:ext cx="183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spc="3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TARGET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E7317A-43DC-464A-9666-83E1F4CCC5E7}"/>
              </a:ext>
            </a:extLst>
          </p:cNvPr>
          <p:cNvSpPr txBox="1"/>
          <p:nvPr/>
        </p:nvSpPr>
        <p:spPr>
          <a:xfrm>
            <a:off x="3898416" y="5837142"/>
            <a:ext cx="1181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54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" pitchFamily="2" charset="77"/>
              </a:rPr>
              <a:t>02 </a:t>
            </a:r>
          </a:p>
        </p:txBody>
      </p:sp>
    </p:spTree>
    <p:extLst>
      <p:ext uri="{BB962C8B-B14F-4D97-AF65-F5344CB8AC3E}">
        <p14:creationId xmlns:p14="http://schemas.microsoft.com/office/powerpoint/2010/main" val="3562548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CD96073-8699-4F6A-BC89-5BC821789DFE}"/>
              </a:ext>
            </a:extLst>
          </p:cNvPr>
          <p:cNvGrpSpPr/>
          <p:nvPr/>
        </p:nvGrpSpPr>
        <p:grpSpPr>
          <a:xfrm>
            <a:off x="2469840" y="2039639"/>
            <a:ext cx="7252321" cy="4321759"/>
            <a:chOff x="2906191" y="1792629"/>
            <a:chExt cx="7252321" cy="432175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11B8588-A8D6-4A04-9023-8AE51D4B21B4}"/>
                </a:ext>
              </a:extLst>
            </p:cNvPr>
            <p:cNvGrpSpPr/>
            <p:nvPr/>
          </p:nvGrpSpPr>
          <p:grpSpPr>
            <a:xfrm>
              <a:off x="2906191" y="1848321"/>
              <a:ext cx="3986977" cy="4266067"/>
              <a:chOff x="595313" y="4546600"/>
              <a:chExt cx="635000" cy="679450"/>
            </a:xfrm>
          </p:grpSpPr>
          <p:sp>
            <p:nvSpPr>
              <p:cNvPr id="3" name="Freeform 353">
                <a:extLst>
                  <a:ext uri="{FF2B5EF4-FFF2-40B4-BE49-F238E27FC236}">
                    <a16:creationId xmlns:a16="http://schemas.microsoft.com/office/drawing/2014/main" id="{E1EA0AC6-F6BE-4690-8BFF-7220F27E7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313" y="4586288"/>
                <a:ext cx="195262" cy="550862"/>
              </a:xfrm>
              <a:custGeom>
                <a:avLst/>
                <a:gdLst>
                  <a:gd name="T0" fmla="*/ 275 w 542"/>
                  <a:gd name="T1" fmla="*/ 230 h 1530"/>
                  <a:gd name="T2" fmla="*/ 275 w 542"/>
                  <a:gd name="T3" fmla="*/ 230 h 1530"/>
                  <a:gd name="T4" fmla="*/ 392 w 542"/>
                  <a:gd name="T5" fmla="*/ 113 h 1530"/>
                  <a:gd name="T6" fmla="*/ 275 w 542"/>
                  <a:gd name="T7" fmla="*/ 0 h 1530"/>
                  <a:gd name="T8" fmla="*/ 157 w 542"/>
                  <a:gd name="T9" fmla="*/ 113 h 1530"/>
                  <a:gd name="T10" fmla="*/ 275 w 542"/>
                  <a:gd name="T11" fmla="*/ 230 h 1530"/>
                  <a:gd name="T12" fmla="*/ 541 w 542"/>
                  <a:gd name="T13" fmla="*/ 380 h 1530"/>
                  <a:gd name="T14" fmla="*/ 541 w 542"/>
                  <a:gd name="T15" fmla="*/ 380 h 1530"/>
                  <a:gd name="T16" fmla="*/ 432 w 542"/>
                  <a:gd name="T17" fmla="*/ 275 h 1530"/>
                  <a:gd name="T18" fmla="*/ 109 w 542"/>
                  <a:gd name="T19" fmla="*/ 275 h 1530"/>
                  <a:gd name="T20" fmla="*/ 0 w 542"/>
                  <a:gd name="T21" fmla="*/ 380 h 1530"/>
                  <a:gd name="T22" fmla="*/ 4 w 542"/>
                  <a:gd name="T23" fmla="*/ 807 h 1530"/>
                  <a:gd name="T24" fmla="*/ 49 w 542"/>
                  <a:gd name="T25" fmla="*/ 852 h 1530"/>
                  <a:gd name="T26" fmla="*/ 93 w 542"/>
                  <a:gd name="T27" fmla="*/ 807 h 1530"/>
                  <a:gd name="T28" fmla="*/ 93 w 542"/>
                  <a:gd name="T29" fmla="*/ 416 h 1530"/>
                  <a:gd name="T30" fmla="*/ 113 w 542"/>
                  <a:gd name="T31" fmla="*/ 416 h 1530"/>
                  <a:gd name="T32" fmla="*/ 113 w 542"/>
                  <a:gd name="T33" fmla="*/ 1461 h 1530"/>
                  <a:gd name="T34" fmla="*/ 182 w 542"/>
                  <a:gd name="T35" fmla="*/ 1529 h 1530"/>
                  <a:gd name="T36" fmla="*/ 254 w 542"/>
                  <a:gd name="T37" fmla="*/ 1461 h 1530"/>
                  <a:gd name="T38" fmla="*/ 254 w 542"/>
                  <a:gd name="T39" fmla="*/ 888 h 1530"/>
                  <a:gd name="T40" fmla="*/ 291 w 542"/>
                  <a:gd name="T41" fmla="*/ 888 h 1530"/>
                  <a:gd name="T42" fmla="*/ 291 w 542"/>
                  <a:gd name="T43" fmla="*/ 1461 h 1530"/>
                  <a:gd name="T44" fmla="*/ 359 w 542"/>
                  <a:gd name="T45" fmla="*/ 1529 h 1530"/>
                  <a:gd name="T46" fmla="*/ 428 w 542"/>
                  <a:gd name="T47" fmla="*/ 1461 h 1530"/>
                  <a:gd name="T48" fmla="*/ 428 w 542"/>
                  <a:gd name="T49" fmla="*/ 416 h 1530"/>
                  <a:gd name="T50" fmla="*/ 448 w 542"/>
                  <a:gd name="T51" fmla="*/ 416 h 1530"/>
                  <a:gd name="T52" fmla="*/ 448 w 542"/>
                  <a:gd name="T53" fmla="*/ 807 h 1530"/>
                  <a:gd name="T54" fmla="*/ 492 w 542"/>
                  <a:gd name="T55" fmla="*/ 852 h 1530"/>
                  <a:gd name="T56" fmla="*/ 541 w 542"/>
                  <a:gd name="T57" fmla="*/ 807 h 1530"/>
                  <a:gd name="T58" fmla="*/ 541 w 542"/>
                  <a:gd name="T59" fmla="*/ 380 h 1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42" h="1530">
                    <a:moveTo>
                      <a:pt x="275" y="230"/>
                    </a:moveTo>
                    <a:lnTo>
                      <a:pt x="275" y="230"/>
                    </a:lnTo>
                    <a:cubicBezTo>
                      <a:pt x="339" y="230"/>
                      <a:pt x="392" y="178"/>
                      <a:pt x="392" y="113"/>
                    </a:cubicBezTo>
                    <a:cubicBezTo>
                      <a:pt x="392" y="49"/>
                      <a:pt x="339" y="0"/>
                      <a:pt x="275" y="0"/>
                    </a:cubicBezTo>
                    <a:cubicBezTo>
                      <a:pt x="210" y="0"/>
                      <a:pt x="157" y="49"/>
                      <a:pt x="157" y="113"/>
                    </a:cubicBezTo>
                    <a:cubicBezTo>
                      <a:pt x="157" y="178"/>
                      <a:pt x="210" y="230"/>
                      <a:pt x="275" y="230"/>
                    </a:cubicBezTo>
                    <a:close/>
                    <a:moveTo>
                      <a:pt x="541" y="380"/>
                    </a:moveTo>
                    <a:lnTo>
                      <a:pt x="541" y="380"/>
                    </a:lnTo>
                    <a:cubicBezTo>
                      <a:pt x="541" y="323"/>
                      <a:pt x="492" y="275"/>
                      <a:pt x="432" y="275"/>
                    </a:cubicBezTo>
                    <a:cubicBezTo>
                      <a:pt x="109" y="275"/>
                      <a:pt x="109" y="275"/>
                      <a:pt x="109" y="275"/>
                    </a:cubicBezTo>
                    <a:cubicBezTo>
                      <a:pt x="49" y="275"/>
                      <a:pt x="0" y="323"/>
                      <a:pt x="0" y="380"/>
                    </a:cubicBezTo>
                    <a:cubicBezTo>
                      <a:pt x="4" y="807"/>
                      <a:pt x="4" y="807"/>
                      <a:pt x="4" y="807"/>
                    </a:cubicBezTo>
                    <a:cubicBezTo>
                      <a:pt x="4" y="832"/>
                      <a:pt x="24" y="852"/>
                      <a:pt x="49" y="852"/>
                    </a:cubicBezTo>
                    <a:cubicBezTo>
                      <a:pt x="73" y="852"/>
                      <a:pt x="93" y="832"/>
                      <a:pt x="93" y="807"/>
                    </a:cubicBezTo>
                    <a:cubicBezTo>
                      <a:pt x="93" y="416"/>
                      <a:pt x="93" y="416"/>
                      <a:pt x="93" y="416"/>
                    </a:cubicBezTo>
                    <a:cubicBezTo>
                      <a:pt x="113" y="416"/>
                      <a:pt x="113" y="416"/>
                      <a:pt x="113" y="416"/>
                    </a:cubicBezTo>
                    <a:cubicBezTo>
                      <a:pt x="113" y="1461"/>
                      <a:pt x="113" y="1461"/>
                      <a:pt x="113" y="1461"/>
                    </a:cubicBezTo>
                    <a:cubicBezTo>
                      <a:pt x="113" y="1501"/>
                      <a:pt x="145" y="1529"/>
                      <a:pt x="182" y="1529"/>
                    </a:cubicBezTo>
                    <a:cubicBezTo>
                      <a:pt x="222" y="1529"/>
                      <a:pt x="254" y="1501"/>
                      <a:pt x="254" y="1461"/>
                    </a:cubicBezTo>
                    <a:cubicBezTo>
                      <a:pt x="254" y="888"/>
                      <a:pt x="254" y="888"/>
                      <a:pt x="254" y="888"/>
                    </a:cubicBezTo>
                    <a:cubicBezTo>
                      <a:pt x="291" y="888"/>
                      <a:pt x="291" y="888"/>
                      <a:pt x="291" y="888"/>
                    </a:cubicBezTo>
                    <a:cubicBezTo>
                      <a:pt x="291" y="1461"/>
                      <a:pt x="291" y="1461"/>
                      <a:pt x="291" y="1461"/>
                    </a:cubicBezTo>
                    <a:cubicBezTo>
                      <a:pt x="291" y="1501"/>
                      <a:pt x="323" y="1529"/>
                      <a:pt x="359" y="1529"/>
                    </a:cubicBezTo>
                    <a:cubicBezTo>
                      <a:pt x="400" y="1529"/>
                      <a:pt x="428" y="1501"/>
                      <a:pt x="428" y="1461"/>
                    </a:cubicBezTo>
                    <a:cubicBezTo>
                      <a:pt x="428" y="416"/>
                      <a:pt x="428" y="416"/>
                      <a:pt x="428" y="416"/>
                    </a:cubicBezTo>
                    <a:cubicBezTo>
                      <a:pt x="448" y="416"/>
                      <a:pt x="448" y="416"/>
                      <a:pt x="448" y="416"/>
                    </a:cubicBezTo>
                    <a:cubicBezTo>
                      <a:pt x="448" y="807"/>
                      <a:pt x="448" y="807"/>
                      <a:pt x="448" y="807"/>
                    </a:cubicBezTo>
                    <a:cubicBezTo>
                      <a:pt x="448" y="832"/>
                      <a:pt x="468" y="852"/>
                      <a:pt x="492" y="852"/>
                    </a:cubicBezTo>
                    <a:cubicBezTo>
                      <a:pt x="521" y="852"/>
                      <a:pt x="541" y="832"/>
                      <a:pt x="541" y="807"/>
                    </a:cubicBezTo>
                    <a:lnTo>
                      <a:pt x="541" y="3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4" name="Freeform 354">
                <a:extLst>
                  <a:ext uri="{FF2B5EF4-FFF2-40B4-BE49-F238E27FC236}">
                    <a16:creationId xmlns:a16="http://schemas.microsoft.com/office/drawing/2014/main" id="{B55BD941-31AD-4A03-BFD9-B338B482D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5200" y="4751388"/>
                <a:ext cx="155575" cy="68262"/>
              </a:xfrm>
              <a:custGeom>
                <a:avLst/>
                <a:gdLst>
                  <a:gd name="T0" fmla="*/ 0 w 433"/>
                  <a:gd name="T1" fmla="*/ 182 h 191"/>
                  <a:gd name="T2" fmla="*/ 432 w 433"/>
                  <a:gd name="T3" fmla="*/ 190 h 191"/>
                  <a:gd name="T4" fmla="*/ 432 w 433"/>
                  <a:gd name="T5" fmla="*/ 0 h 191"/>
                  <a:gd name="T6" fmla="*/ 400 w 433"/>
                  <a:gd name="T7" fmla="*/ 0 h 191"/>
                  <a:gd name="T8" fmla="*/ 400 w 433"/>
                  <a:gd name="T9" fmla="*/ 158 h 191"/>
                  <a:gd name="T10" fmla="*/ 0 w 433"/>
                  <a:gd name="T11" fmla="*/ 150 h 191"/>
                  <a:gd name="T12" fmla="*/ 0 w 433"/>
                  <a:gd name="T13" fmla="*/ 182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3" h="191">
                    <a:moveTo>
                      <a:pt x="0" y="182"/>
                    </a:moveTo>
                    <a:lnTo>
                      <a:pt x="432" y="190"/>
                    </a:lnTo>
                    <a:lnTo>
                      <a:pt x="432" y="0"/>
                    </a:lnTo>
                    <a:lnTo>
                      <a:pt x="400" y="0"/>
                    </a:lnTo>
                    <a:lnTo>
                      <a:pt x="400" y="158"/>
                    </a:lnTo>
                    <a:lnTo>
                      <a:pt x="0" y="150"/>
                    </a:lnTo>
                    <a:lnTo>
                      <a:pt x="0" y="182"/>
                    </a:lnTo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5" name="Freeform 355">
                <a:extLst>
                  <a:ext uri="{FF2B5EF4-FFF2-40B4-BE49-F238E27FC236}">
                    <a16:creationId xmlns:a16="http://schemas.microsoft.com/office/drawing/2014/main" id="{5272D3AF-DE73-469E-98D5-E52ADA77C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6938" y="4775200"/>
                <a:ext cx="74612" cy="76200"/>
              </a:xfrm>
              <a:custGeom>
                <a:avLst/>
                <a:gdLst>
                  <a:gd name="T0" fmla="*/ 190 w 207"/>
                  <a:gd name="T1" fmla="*/ 101 h 211"/>
                  <a:gd name="T2" fmla="*/ 190 w 207"/>
                  <a:gd name="T3" fmla="*/ 101 h 211"/>
                  <a:gd name="T4" fmla="*/ 174 w 207"/>
                  <a:gd name="T5" fmla="*/ 105 h 211"/>
                  <a:gd name="T6" fmla="*/ 174 w 207"/>
                  <a:gd name="T7" fmla="*/ 105 h 211"/>
                  <a:gd name="T8" fmla="*/ 154 w 207"/>
                  <a:gd name="T9" fmla="*/ 153 h 211"/>
                  <a:gd name="T10" fmla="*/ 105 w 207"/>
                  <a:gd name="T11" fmla="*/ 177 h 211"/>
                  <a:gd name="T12" fmla="*/ 105 w 207"/>
                  <a:gd name="T13" fmla="*/ 177 h 211"/>
                  <a:gd name="T14" fmla="*/ 101 w 207"/>
                  <a:gd name="T15" fmla="*/ 177 h 211"/>
                  <a:gd name="T16" fmla="*/ 53 w 207"/>
                  <a:gd name="T17" fmla="*/ 157 h 211"/>
                  <a:gd name="T18" fmla="*/ 33 w 207"/>
                  <a:gd name="T19" fmla="*/ 105 h 211"/>
                  <a:gd name="T20" fmla="*/ 33 w 207"/>
                  <a:gd name="T21" fmla="*/ 105 h 211"/>
                  <a:gd name="T22" fmla="*/ 53 w 207"/>
                  <a:gd name="T23" fmla="*/ 56 h 211"/>
                  <a:gd name="T24" fmla="*/ 101 w 207"/>
                  <a:gd name="T25" fmla="*/ 32 h 211"/>
                  <a:gd name="T26" fmla="*/ 101 w 207"/>
                  <a:gd name="T27" fmla="*/ 32 h 211"/>
                  <a:gd name="T28" fmla="*/ 154 w 207"/>
                  <a:gd name="T29" fmla="*/ 52 h 211"/>
                  <a:gd name="T30" fmla="*/ 174 w 207"/>
                  <a:gd name="T31" fmla="*/ 105 h 211"/>
                  <a:gd name="T32" fmla="*/ 190 w 207"/>
                  <a:gd name="T33" fmla="*/ 101 h 211"/>
                  <a:gd name="T34" fmla="*/ 206 w 207"/>
                  <a:gd name="T35" fmla="*/ 101 h 211"/>
                  <a:gd name="T36" fmla="*/ 174 w 207"/>
                  <a:gd name="T37" fmla="*/ 32 h 211"/>
                  <a:gd name="T38" fmla="*/ 101 w 207"/>
                  <a:gd name="T39" fmla="*/ 0 h 211"/>
                  <a:gd name="T40" fmla="*/ 101 w 207"/>
                  <a:gd name="T41" fmla="*/ 0 h 211"/>
                  <a:gd name="T42" fmla="*/ 29 w 207"/>
                  <a:gd name="T43" fmla="*/ 32 h 211"/>
                  <a:gd name="T44" fmla="*/ 0 w 207"/>
                  <a:gd name="T45" fmla="*/ 105 h 211"/>
                  <a:gd name="T46" fmla="*/ 0 w 207"/>
                  <a:gd name="T47" fmla="*/ 109 h 211"/>
                  <a:gd name="T48" fmla="*/ 29 w 207"/>
                  <a:gd name="T49" fmla="*/ 177 h 211"/>
                  <a:gd name="T50" fmla="*/ 101 w 207"/>
                  <a:gd name="T51" fmla="*/ 210 h 211"/>
                  <a:gd name="T52" fmla="*/ 105 w 207"/>
                  <a:gd name="T53" fmla="*/ 210 h 211"/>
                  <a:gd name="T54" fmla="*/ 105 w 207"/>
                  <a:gd name="T55" fmla="*/ 210 h 211"/>
                  <a:gd name="T56" fmla="*/ 178 w 207"/>
                  <a:gd name="T57" fmla="*/ 177 h 211"/>
                  <a:gd name="T58" fmla="*/ 206 w 207"/>
                  <a:gd name="T59" fmla="*/ 105 h 211"/>
                  <a:gd name="T60" fmla="*/ 206 w 207"/>
                  <a:gd name="T61" fmla="*/ 101 h 211"/>
                  <a:gd name="T62" fmla="*/ 190 w 207"/>
                  <a:gd name="T63" fmla="*/ 10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7" h="211">
                    <a:moveTo>
                      <a:pt x="190" y="101"/>
                    </a:moveTo>
                    <a:lnTo>
                      <a:pt x="190" y="101"/>
                    </a:lnTo>
                    <a:cubicBezTo>
                      <a:pt x="174" y="105"/>
                      <a:pt x="174" y="105"/>
                      <a:pt x="174" y="105"/>
                    </a:cubicBezTo>
                    <a:lnTo>
                      <a:pt x="174" y="105"/>
                    </a:lnTo>
                    <a:cubicBezTo>
                      <a:pt x="174" y="125"/>
                      <a:pt x="166" y="141"/>
                      <a:pt x="154" y="153"/>
                    </a:cubicBezTo>
                    <a:cubicBezTo>
                      <a:pt x="142" y="169"/>
                      <a:pt x="125" y="177"/>
                      <a:pt x="105" y="177"/>
                    </a:cubicBezTo>
                    <a:lnTo>
                      <a:pt x="105" y="177"/>
                    </a:lnTo>
                    <a:cubicBezTo>
                      <a:pt x="105" y="177"/>
                      <a:pt x="105" y="177"/>
                      <a:pt x="101" y="177"/>
                    </a:cubicBezTo>
                    <a:cubicBezTo>
                      <a:pt x="85" y="177"/>
                      <a:pt x="65" y="169"/>
                      <a:pt x="53" y="157"/>
                    </a:cubicBezTo>
                    <a:cubicBezTo>
                      <a:pt x="41" y="145"/>
                      <a:pt x="33" y="125"/>
                      <a:pt x="33" y="105"/>
                    </a:cubicBezTo>
                    <a:lnTo>
                      <a:pt x="33" y="105"/>
                    </a:lnTo>
                    <a:cubicBezTo>
                      <a:pt x="33" y="85"/>
                      <a:pt x="41" y="68"/>
                      <a:pt x="53" y="56"/>
                    </a:cubicBezTo>
                    <a:cubicBezTo>
                      <a:pt x="65" y="40"/>
                      <a:pt x="81" y="32"/>
                      <a:pt x="101" y="32"/>
                    </a:cubicBezTo>
                    <a:lnTo>
                      <a:pt x="101" y="32"/>
                    </a:lnTo>
                    <a:cubicBezTo>
                      <a:pt x="121" y="32"/>
                      <a:pt x="142" y="40"/>
                      <a:pt x="154" y="52"/>
                    </a:cubicBezTo>
                    <a:cubicBezTo>
                      <a:pt x="166" y="64"/>
                      <a:pt x="174" y="85"/>
                      <a:pt x="174" y="105"/>
                    </a:cubicBezTo>
                    <a:cubicBezTo>
                      <a:pt x="190" y="101"/>
                      <a:pt x="190" y="101"/>
                      <a:pt x="190" y="101"/>
                    </a:cubicBezTo>
                    <a:cubicBezTo>
                      <a:pt x="206" y="101"/>
                      <a:pt x="206" y="101"/>
                      <a:pt x="206" y="101"/>
                    </a:cubicBezTo>
                    <a:cubicBezTo>
                      <a:pt x="206" y="72"/>
                      <a:pt x="194" y="48"/>
                      <a:pt x="174" y="32"/>
                    </a:cubicBezTo>
                    <a:cubicBezTo>
                      <a:pt x="158" y="12"/>
                      <a:pt x="129" y="0"/>
                      <a:pt x="101" y="0"/>
                    </a:cubicBezTo>
                    <a:lnTo>
                      <a:pt x="101" y="0"/>
                    </a:lnTo>
                    <a:cubicBezTo>
                      <a:pt x="73" y="0"/>
                      <a:pt x="45" y="12"/>
                      <a:pt x="29" y="32"/>
                    </a:cubicBezTo>
                    <a:cubicBezTo>
                      <a:pt x="9" y="52"/>
                      <a:pt x="0" y="77"/>
                      <a:pt x="0" y="105"/>
                    </a:cubicBezTo>
                    <a:cubicBezTo>
                      <a:pt x="0" y="105"/>
                      <a:pt x="0" y="105"/>
                      <a:pt x="0" y="109"/>
                    </a:cubicBezTo>
                    <a:cubicBezTo>
                      <a:pt x="0" y="137"/>
                      <a:pt x="13" y="161"/>
                      <a:pt x="29" y="177"/>
                    </a:cubicBezTo>
                    <a:cubicBezTo>
                      <a:pt x="49" y="198"/>
                      <a:pt x="73" y="210"/>
                      <a:pt x="101" y="210"/>
                    </a:cubicBezTo>
                    <a:cubicBezTo>
                      <a:pt x="105" y="210"/>
                      <a:pt x="105" y="210"/>
                      <a:pt x="105" y="210"/>
                    </a:cubicBezTo>
                    <a:lnTo>
                      <a:pt x="105" y="210"/>
                    </a:lnTo>
                    <a:cubicBezTo>
                      <a:pt x="134" y="210"/>
                      <a:pt x="158" y="198"/>
                      <a:pt x="178" y="177"/>
                    </a:cubicBezTo>
                    <a:cubicBezTo>
                      <a:pt x="194" y="157"/>
                      <a:pt x="206" y="133"/>
                      <a:pt x="206" y="105"/>
                    </a:cubicBezTo>
                    <a:cubicBezTo>
                      <a:pt x="206" y="105"/>
                      <a:pt x="206" y="105"/>
                      <a:pt x="206" y="101"/>
                    </a:cubicBezTo>
                    <a:lnTo>
                      <a:pt x="190" y="101"/>
                    </a:lnTo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" name="Freeform 356">
                <a:extLst>
                  <a:ext uri="{FF2B5EF4-FFF2-40B4-BE49-F238E27FC236}">
                    <a16:creationId xmlns:a16="http://schemas.microsoft.com/office/drawing/2014/main" id="{49DDCA41-7283-44BB-B572-DEAF159E5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825" y="4546600"/>
                <a:ext cx="217488" cy="217488"/>
              </a:xfrm>
              <a:custGeom>
                <a:avLst/>
                <a:gdLst>
                  <a:gd name="T0" fmla="*/ 602 w 603"/>
                  <a:gd name="T1" fmla="*/ 299 h 603"/>
                  <a:gd name="T2" fmla="*/ 602 w 603"/>
                  <a:gd name="T3" fmla="*/ 299 h 603"/>
                  <a:gd name="T4" fmla="*/ 303 w 603"/>
                  <a:gd name="T5" fmla="*/ 602 h 603"/>
                  <a:gd name="T6" fmla="*/ 0 w 603"/>
                  <a:gd name="T7" fmla="*/ 299 h 603"/>
                  <a:gd name="T8" fmla="*/ 303 w 603"/>
                  <a:gd name="T9" fmla="*/ 0 h 603"/>
                  <a:gd name="T10" fmla="*/ 602 w 603"/>
                  <a:gd name="T11" fmla="*/ 299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3" h="603">
                    <a:moveTo>
                      <a:pt x="602" y="299"/>
                    </a:moveTo>
                    <a:lnTo>
                      <a:pt x="602" y="299"/>
                    </a:lnTo>
                    <a:cubicBezTo>
                      <a:pt x="602" y="468"/>
                      <a:pt x="468" y="602"/>
                      <a:pt x="303" y="602"/>
                    </a:cubicBezTo>
                    <a:cubicBezTo>
                      <a:pt x="137" y="602"/>
                      <a:pt x="0" y="468"/>
                      <a:pt x="0" y="299"/>
                    </a:cubicBezTo>
                    <a:cubicBezTo>
                      <a:pt x="0" y="134"/>
                      <a:pt x="137" y="0"/>
                      <a:pt x="303" y="0"/>
                    </a:cubicBezTo>
                    <a:cubicBezTo>
                      <a:pt x="468" y="0"/>
                      <a:pt x="602" y="134"/>
                      <a:pt x="602" y="299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7" name="Freeform 357">
                <a:extLst>
                  <a:ext uri="{FF2B5EF4-FFF2-40B4-BE49-F238E27FC236}">
                    <a16:creationId xmlns:a16="http://schemas.microsoft.com/office/drawing/2014/main" id="{606A3B07-2CE2-48E0-A98A-CA66CE2A5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1550" y="4935538"/>
                <a:ext cx="155575" cy="90487"/>
              </a:xfrm>
              <a:custGeom>
                <a:avLst/>
                <a:gdLst>
                  <a:gd name="T0" fmla="*/ 0 w 433"/>
                  <a:gd name="T1" fmla="*/ 32 h 251"/>
                  <a:gd name="T2" fmla="*/ 400 w 433"/>
                  <a:gd name="T3" fmla="*/ 40 h 251"/>
                  <a:gd name="T4" fmla="*/ 396 w 433"/>
                  <a:gd name="T5" fmla="*/ 246 h 251"/>
                  <a:gd name="T6" fmla="*/ 428 w 433"/>
                  <a:gd name="T7" fmla="*/ 250 h 251"/>
                  <a:gd name="T8" fmla="*/ 432 w 433"/>
                  <a:gd name="T9" fmla="*/ 8 h 251"/>
                  <a:gd name="T10" fmla="*/ 0 w 433"/>
                  <a:gd name="T11" fmla="*/ 0 h 251"/>
                  <a:gd name="T12" fmla="*/ 0 w 433"/>
                  <a:gd name="T13" fmla="*/ 32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3" h="251">
                    <a:moveTo>
                      <a:pt x="0" y="32"/>
                    </a:moveTo>
                    <a:lnTo>
                      <a:pt x="400" y="40"/>
                    </a:lnTo>
                    <a:lnTo>
                      <a:pt x="396" y="246"/>
                    </a:lnTo>
                    <a:lnTo>
                      <a:pt x="428" y="250"/>
                    </a:lnTo>
                    <a:lnTo>
                      <a:pt x="432" y="8"/>
                    </a:lnTo>
                    <a:lnTo>
                      <a:pt x="0" y="0"/>
                    </a:lnTo>
                    <a:lnTo>
                      <a:pt x="0" y="32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8" name="Freeform 358">
                <a:extLst>
                  <a:ext uri="{FF2B5EF4-FFF2-40B4-BE49-F238E27FC236}">
                    <a16:creationId xmlns:a16="http://schemas.microsoft.com/office/drawing/2014/main" id="{E1B7B409-469A-4805-BDA1-E8B4F65BD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3288" y="4905375"/>
                <a:ext cx="74612" cy="74613"/>
              </a:xfrm>
              <a:custGeom>
                <a:avLst/>
                <a:gdLst>
                  <a:gd name="T0" fmla="*/ 189 w 206"/>
                  <a:gd name="T1" fmla="*/ 101 h 207"/>
                  <a:gd name="T2" fmla="*/ 189 w 206"/>
                  <a:gd name="T3" fmla="*/ 101 h 207"/>
                  <a:gd name="T4" fmla="*/ 173 w 206"/>
                  <a:gd name="T5" fmla="*/ 101 h 207"/>
                  <a:gd name="T6" fmla="*/ 173 w 206"/>
                  <a:gd name="T7" fmla="*/ 101 h 207"/>
                  <a:gd name="T8" fmla="*/ 153 w 206"/>
                  <a:gd name="T9" fmla="*/ 153 h 207"/>
                  <a:gd name="T10" fmla="*/ 104 w 206"/>
                  <a:gd name="T11" fmla="*/ 173 h 207"/>
                  <a:gd name="T12" fmla="*/ 104 w 206"/>
                  <a:gd name="T13" fmla="*/ 173 h 207"/>
                  <a:gd name="T14" fmla="*/ 52 w 206"/>
                  <a:gd name="T15" fmla="*/ 153 h 207"/>
                  <a:gd name="T16" fmla="*/ 32 w 206"/>
                  <a:gd name="T17" fmla="*/ 105 h 207"/>
                  <a:gd name="T18" fmla="*/ 32 w 206"/>
                  <a:gd name="T19" fmla="*/ 101 h 207"/>
                  <a:gd name="T20" fmla="*/ 52 w 206"/>
                  <a:gd name="T21" fmla="*/ 52 h 207"/>
                  <a:gd name="T22" fmla="*/ 100 w 206"/>
                  <a:gd name="T23" fmla="*/ 32 h 207"/>
                  <a:gd name="T24" fmla="*/ 100 w 206"/>
                  <a:gd name="T25" fmla="*/ 32 h 207"/>
                  <a:gd name="T26" fmla="*/ 104 w 206"/>
                  <a:gd name="T27" fmla="*/ 32 h 207"/>
                  <a:gd name="T28" fmla="*/ 153 w 206"/>
                  <a:gd name="T29" fmla="*/ 52 h 207"/>
                  <a:gd name="T30" fmla="*/ 173 w 206"/>
                  <a:gd name="T31" fmla="*/ 101 h 207"/>
                  <a:gd name="T32" fmla="*/ 189 w 206"/>
                  <a:gd name="T33" fmla="*/ 101 h 207"/>
                  <a:gd name="T34" fmla="*/ 205 w 206"/>
                  <a:gd name="T35" fmla="*/ 101 h 207"/>
                  <a:gd name="T36" fmla="*/ 177 w 206"/>
                  <a:gd name="T37" fmla="*/ 28 h 207"/>
                  <a:gd name="T38" fmla="*/ 104 w 206"/>
                  <a:gd name="T39" fmla="*/ 0 h 207"/>
                  <a:gd name="T40" fmla="*/ 100 w 206"/>
                  <a:gd name="T41" fmla="*/ 0 h 207"/>
                  <a:gd name="T42" fmla="*/ 100 w 206"/>
                  <a:gd name="T43" fmla="*/ 0 h 207"/>
                  <a:gd name="T44" fmla="*/ 28 w 206"/>
                  <a:gd name="T45" fmla="*/ 28 h 207"/>
                  <a:gd name="T46" fmla="*/ 0 w 206"/>
                  <a:gd name="T47" fmla="*/ 101 h 207"/>
                  <a:gd name="T48" fmla="*/ 0 w 206"/>
                  <a:gd name="T49" fmla="*/ 105 h 207"/>
                  <a:gd name="T50" fmla="*/ 32 w 206"/>
                  <a:gd name="T51" fmla="*/ 177 h 207"/>
                  <a:gd name="T52" fmla="*/ 104 w 206"/>
                  <a:gd name="T53" fmla="*/ 206 h 207"/>
                  <a:gd name="T54" fmla="*/ 104 w 206"/>
                  <a:gd name="T55" fmla="*/ 206 h 207"/>
                  <a:gd name="T56" fmla="*/ 177 w 206"/>
                  <a:gd name="T57" fmla="*/ 173 h 207"/>
                  <a:gd name="T58" fmla="*/ 205 w 206"/>
                  <a:gd name="T59" fmla="*/ 101 h 207"/>
                  <a:gd name="T60" fmla="*/ 205 w 206"/>
                  <a:gd name="T61" fmla="*/ 101 h 207"/>
                  <a:gd name="T62" fmla="*/ 189 w 206"/>
                  <a:gd name="T63" fmla="*/ 101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6" h="207">
                    <a:moveTo>
                      <a:pt x="189" y="101"/>
                    </a:moveTo>
                    <a:lnTo>
                      <a:pt x="189" y="101"/>
                    </a:lnTo>
                    <a:cubicBezTo>
                      <a:pt x="173" y="101"/>
                      <a:pt x="173" y="101"/>
                      <a:pt x="173" y="101"/>
                    </a:cubicBezTo>
                    <a:lnTo>
                      <a:pt x="173" y="101"/>
                    </a:lnTo>
                    <a:cubicBezTo>
                      <a:pt x="173" y="121"/>
                      <a:pt x="169" y="141"/>
                      <a:pt x="153" y="153"/>
                    </a:cubicBezTo>
                    <a:cubicBezTo>
                      <a:pt x="141" y="165"/>
                      <a:pt x="125" y="173"/>
                      <a:pt x="104" y="173"/>
                    </a:cubicBezTo>
                    <a:lnTo>
                      <a:pt x="104" y="173"/>
                    </a:lnTo>
                    <a:cubicBezTo>
                      <a:pt x="84" y="173"/>
                      <a:pt x="64" y="165"/>
                      <a:pt x="52" y="153"/>
                    </a:cubicBezTo>
                    <a:cubicBezTo>
                      <a:pt x="40" y="141"/>
                      <a:pt x="32" y="125"/>
                      <a:pt x="32" y="105"/>
                    </a:cubicBezTo>
                    <a:lnTo>
                      <a:pt x="32" y="101"/>
                    </a:lnTo>
                    <a:cubicBezTo>
                      <a:pt x="32" y="81"/>
                      <a:pt x="40" y="64"/>
                      <a:pt x="52" y="52"/>
                    </a:cubicBezTo>
                    <a:cubicBezTo>
                      <a:pt x="64" y="40"/>
                      <a:pt x="80" y="32"/>
                      <a:pt x="100" y="32"/>
                    </a:cubicBezTo>
                    <a:lnTo>
                      <a:pt x="100" y="32"/>
                    </a:lnTo>
                    <a:lnTo>
                      <a:pt x="104" y="32"/>
                    </a:lnTo>
                    <a:cubicBezTo>
                      <a:pt x="121" y="32"/>
                      <a:pt x="141" y="36"/>
                      <a:pt x="153" y="52"/>
                    </a:cubicBezTo>
                    <a:cubicBezTo>
                      <a:pt x="165" y="64"/>
                      <a:pt x="173" y="81"/>
                      <a:pt x="173" y="101"/>
                    </a:cubicBezTo>
                    <a:cubicBezTo>
                      <a:pt x="189" y="101"/>
                      <a:pt x="189" y="101"/>
                      <a:pt x="189" y="101"/>
                    </a:cubicBezTo>
                    <a:cubicBezTo>
                      <a:pt x="205" y="101"/>
                      <a:pt x="205" y="101"/>
                      <a:pt x="205" y="101"/>
                    </a:cubicBezTo>
                    <a:cubicBezTo>
                      <a:pt x="205" y="73"/>
                      <a:pt x="193" y="44"/>
                      <a:pt x="177" y="28"/>
                    </a:cubicBezTo>
                    <a:cubicBezTo>
                      <a:pt x="157" y="8"/>
                      <a:pt x="133" y="0"/>
                      <a:pt x="104" y="0"/>
                    </a:cubicBezTo>
                    <a:cubicBezTo>
                      <a:pt x="100" y="0"/>
                      <a:pt x="100" y="0"/>
                      <a:pt x="100" y="0"/>
                    </a:cubicBezTo>
                    <a:lnTo>
                      <a:pt x="100" y="0"/>
                    </a:lnTo>
                    <a:cubicBezTo>
                      <a:pt x="72" y="0"/>
                      <a:pt x="48" y="12"/>
                      <a:pt x="28" y="28"/>
                    </a:cubicBezTo>
                    <a:cubicBezTo>
                      <a:pt x="12" y="48"/>
                      <a:pt x="0" y="73"/>
                      <a:pt x="0" y="101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33"/>
                      <a:pt x="12" y="157"/>
                      <a:pt x="32" y="177"/>
                    </a:cubicBezTo>
                    <a:cubicBezTo>
                      <a:pt x="48" y="194"/>
                      <a:pt x="76" y="206"/>
                      <a:pt x="104" y="206"/>
                    </a:cubicBezTo>
                    <a:lnTo>
                      <a:pt x="104" y="206"/>
                    </a:lnTo>
                    <a:cubicBezTo>
                      <a:pt x="133" y="206"/>
                      <a:pt x="161" y="194"/>
                      <a:pt x="177" y="173"/>
                    </a:cubicBezTo>
                    <a:cubicBezTo>
                      <a:pt x="197" y="157"/>
                      <a:pt x="205" y="129"/>
                      <a:pt x="205" y="101"/>
                    </a:cubicBezTo>
                    <a:lnTo>
                      <a:pt x="205" y="101"/>
                    </a:lnTo>
                    <a:lnTo>
                      <a:pt x="189" y="10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9" name="Freeform 359">
                <a:extLst>
                  <a:ext uri="{FF2B5EF4-FFF2-40B4-BE49-F238E27FC236}">
                    <a16:creationId xmlns:a16="http://schemas.microsoft.com/office/drawing/2014/main" id="{8D9449A1-B7C8-470E-9F24-5A4CE5DA5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6475" y="5008563"/>
                <a:ext cx="217488" cy="217487"/>
              </a:xfrm>
              <a:custGeom>
                <a:avLst/>
                <a:gdLst>
                  <a:gd name="T0" fmla="*/ 601 w 602"/>
                  <a:gd name="T1" fmla="*/ 303 h 603"/>
                  <a:gd name="T2" fmla="*/ 601 w 602"/>
                  <a:gd name="T3" fmla="*/ 303 h 603"/>
                  <a:gd name="T4" fmla="*/ 299 w 602"/>
                  <a:gd name="T5" fmla="*/ 602 h 603"/>
                  <a:gd name="T6" fmla="*/ 0 w 602"/>
                  <a:gd name="T7" fmla="*/ 303 h 603"/>
                  <a:gd name="T8" fmla="*/ 299 w 602"/>
                  <a:gd name="T9" fmla="*/ 0 h 603"/>
                  <a:gd name="T10" fmla="*/ 601 w 602"/>
                  <a:gd name="T11" fmla="*/ 303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2" h="603">
                    <a:moveTo>
                      <a:pt x="601" y="303"/>
                    </a:moveTo>
                    <a:lnTo>
                      <a:pt x="601" y="303"/>
                    </a:lnTo>
                    <a:cubicBezTo>
                      <a:pt x="601" y="468"/>
                      <a:pt x="464" y="602"/>
                      <a:pt x="299" y="602"/>
                    </a:cubicBezTo>
                    <a:cubicBezTo>
                      <a:pt x="133" y="602"/>
                      <a:pt x="0" y="468"/>
                      <a:pt x="0" y="303"/>
                    </a:cubicBezTo>
                    <a:cubicBezTo>
                      <a:pt x="0" y="138"/>
                      <a:pt x="133" y="0"/>
                      <a:pt x="299" y="0"/>
                    </a:cubicBezTo>
                    <a:cubicBezTo>
                      <a:pt x="464" y="0"/>
                      <a:pt x="601" y="138"/>
                      <a:pt x="601" y="30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1FBDDB-A1B1-467F-B752-0488EA5A7154}"/>
                </a:ext>
              </a:extLst>
            </p:cNvPr>
            <p:cNvSpPr txBox="1"/>
            <p:nvPr/>
          </p:nvSpPr>
          <p:spPr>
            <a:xfrm>
              <a:off x="7192191" y="1792629"/>
              <a:ext cx="28367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Roboto" panose="02000000000000000000" pitchFamily="2" charset="0"/>
                  <a:cs typeface="Poppins Medium" panose="00000600000000000000" pitchFamily="2" charset="0"/>
                </a:rPr>
                <a:t>Title One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DC4FED-D088-4B66-B479-00F39A376295}"/>
                </a:ext>
              </a:extLst>
            </p:cNvPr>
            <p:cNvSpPr txBox="1"/>
            <p:nvPr/>
          </p:nvSpPr>
          <p:spPr>
            <a:xfrm>
              <a:off x="7192191" y="2394781"/>
              <a:ext cx="296632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ID" sz="1200" spc="100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Sed</a:t>
              </a:r>
              <a:r>
                <a:rPr lang="en-ID" sz="1200" spc="1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 </a:t>
              </a:r>
              <a:r>
                <a:rPr lang="en-ID" sz="1200" spc="100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ut</a:t>
              </a:r>
              <a:r>
                <a:rPr lang="en-ID" sz="1200" spc="1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 </a:t>
              </a:r>
              <a:r>
                <a:rPr lang="en-ID" sz="1200" spc="100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perspiciatis</a:t>
              </a:r>
              <a:r>
                <a:rPr lang="en-ID" sz="1200" spc="1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 </a:t>
              </a:r>
              <a:r>
                <a:rPr lang="en-ID" sz="1200" spc="100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unde</a:t>
              </a:r>
              <a:r>
                <a:rPr lang="en-ID" sz="1200" spc="1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 </a:t>
              </a:r>
              <a:r>
                <a:rPr lang="en-ID" sz="1200" spc="100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omnis</a:t>
              </a:r>
              <a:r>
                <a:rPr lang="en-ID" sz="1200" spc="1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 </a:t>
              </a:r>
              <a:r>
                <a:rPr lang="en-ID" sz="1200" spc="100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iste</a:t>
              </a:r>
              <a:r>
                <a:rPr lang="en-ID" sz="1200" spc="1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 </a:t>
              </a:r>
              <a:r>
                <a:rPr lang="en-ID" sz="1200" spc="100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natus</a:t>
              </a:r>
              <a:r>
                <a:rPr lang="en-ID" sz="1200" spc="1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 error sit </a:t>
              </a:r>
              <a:r>
                <a:rPr lang="en-ID" sz="1200" spc="100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voluptatem</a:t>
              </a:r>
              <a:r>
                <a:rPr lang="en-ID" sz="1200" spc="1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 </a:t>
              </a:r>
              <a:r>
                <a:rPr lang="en-ID" sz="1200" spc="100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accusantium</a:t>
              </a:r>
              <a:r>
                <a:rPr lang="en-ID" sz="1200" spc="1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 </a:t>
              </a:r>
              <a:r>
                <a:rPr lang="en-ID" sz="1200" spc="100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doloremque</a:t>
              </a:r>
              <a:endParaRPr lang="en-US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3EA639-9396-4298-B6A8-37FD18792613}"/>
                </a:ext>
              </a:extLst>
            </p:cNvPr>
            <p:cNvSpPr txBox="1"/>
            <p:nvPr/>
          </p:nvSpPr>
          <p:spPr>
            <a:xfrm>
              <a:off x="7192191" y="4487241"/>
              <a:ext cx="28367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Roboto" panose="02000000000000000000" pitchFamily="2" charset="0"/>
                  <a:cs typeface="Poppins Medium" panose="00000600000000000000" pitchFamily="2" charset="0"/>
                </a:rPr>
                <a:t>Title Two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55D2D0-C0A5-435E-88E7-20F59ABBCBD2}"/>
                </a:ext>
              </a:extLst>
            </p:cNvPr>
            <p:cNvSpPr txBox="1"/>
            <p:nvPr/>
          </p:nvSpPr>
          <p:spPr>
            <a:xfrm>
              <a:off x="7192191" y="5103063"/>
              <a:ext cx="296632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ID" sz="1200" spc="100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Sed</a:t>
              </a:r>
              <a:r>
                <a:rPr lang="en-ID" sz="1200" spc="1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 </a:t>
              </a:r>
              <a:r>
                <a:rPr lang="en-ID" sz="1200" spc="100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ut</a:t>
              </a:r>
              <a:r>
                <a:rPr lang="en-ID" sz="1200" spc="1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 </a:t>
              </a:r>
              <a:r>
                <a:rPr lang="en-ID" sz="1200" spc="100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perspiciatis</a:t>
              </a:r>
              <a:r>
                <a:rPr lang="en-ID" sz="1200" spc="1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 </a:t>
              </a:r>
              <a:r>
                <a:rPr lang="en-ID" sz="1200" spc="100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unde</a:t>
              </a:r>
              <a:r>
                <a:rPr lang="en-ID" sz="1200" spc="1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 </a:t>
              </a:r>
              <a:r>
                <a:rPr lang="en-ID" sz="1200" spc="100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omnis</a:t>
              </a:r>
              <a:r>
                <a:rPr lang="en-ID" sz="1200" spc="1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 </a:t>
              </a:r>
              <a:r>
                <a:rPr lang="en-ID" sz="1200" spc="100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iste</a:t>
              </a:r>
              <a:r>
                <a:rPr lang="en-ID" sz="1200" spc="1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 </a:t>
              </a:r>
              <a:r>
                <a:rPr lang="en-ID" sz="1200" spc="100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natus</a:t>
              </a:r>
              <a:r>
                <a:rPr lang="en-ID" sz="1200" spc="1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 error sit </a:t>
              </a:r>
              <a:r>
                <a:rPr lang="en-ID" sz="1200" spc="100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voluptatem</a:t>
              </a:r>
              <a:r>
                <a:rPr lang="en-ID" sz="1200" spc="1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 </a:t>
              </a:r>
              <a:r>
                <a:rPr lang="en-ID" sz="1200" spc="100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accusantium</a:t>
              </a:r>
              <a:r>
                <a:rPr lang="en-ID" sz="1200" spc="1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 </a:t>
              </a:r>
              <a:r>
                <a:rPr lang="en-ID" sz="1200" spc="100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doloremque</a:t>
              </a:r>
              <a:endParaRPr lang="en-US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AC4F0A3-8BD0-48E9-9032-2FD950B0DF69}"/>
              </a:ext>
            </a:extLst>
          </p:cNvPr>
          <p:cNvGrpSpPr/>
          <p:nvPr/>
        </p:nvGrpSpPr>
        <p:grpSpPr>
          <a:xfrm>
            <a:off x="3673525" y="471511"/>
            <a:ext cx="4844950" cy="1013273"/>
            <a:chOff x="669585" y="448357"/>
            <a:chExt cx="4844950" cy="101327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010FFD-F896-431B-A631-69627CCCC441}"/>
                </a:ext>
              </a:extLst>
            </p:cNvPr>
            <p:cNvSpPr txBox="1"/>
            <p:nvPr/>
          </p:nvSpPr>
          <p:spPr>
            <a:xfrm>
              <a:off x="669585" y="448357"/>
              <a:ext cx="48449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3600" b="1" dirty="0">
                  <a:solidFill>
                    <a:schemeClr val="tx2"/>
                  </a:solidFill>
                  <a:latin typeface="+mj-lt"/>
                  <a:cs typeface="Poppins" pitchFamily="2" charset="77"/>
                </a:rPr>
                <a:t>Infographic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DAE6FA-DA42-469B-9AB2-2E037432FD2B}"/>
                </a:ext>
              </a:extLst>
            </p:cNvPr>
            <p:cNvSpPr txBox="1"/>
            <p:nvPr/>
          </p:nvSpPr>
          <p:spPr>
            <a:xfrm>
              <a:off x="669585" y="1123076"/>
              <a:ext cx="48449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Your Amazing Subheading Here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FE2FD7A-BDD6-4CD8-BD4D-DA231C2B5F8C}"/>
              </a:ext>
            </a:extLst>
          </p:cNvPr>
          <p:cNvSpPr txBox="1"/>
          <p:nvPr/>
        </p:nvSpPr>
        <p:spPr>
          <a:xfrm>
            <a:off x="5245570" y="2303236"/>
            <a:ext cx="1018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54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SemiBold" panose="00000700000000000000" pitchFamily="2" charset="0"/>
              </a:rPr>
              <a:t>01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C0BBEB-5AE8-404A-AF50-971E44CDB44E}"/>
              </a:ext>
            </a:extLst>
          </p:cNvPr>
          <p:cNvSpPr txBox="1"/>
          <p:nvPr/>
        </p:nvSpPr>
        <p:spPr>
          <a:xfrm>
            <a:off x="5224753" y="5218618"/>
            <a:ext cx="1018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54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SemiBold" panose="00000700000000000000" pitchFamily="2" charset="0"/>
              </a:rPr>
              <a:t>02 </a:t>
            </a:r>
          </a:p>
        </p:txBody>
      </p:sp>
    </p:spTree>
    <p:extLst>
      <p:ext uri="{BB962C8B-B14F-4D97-AF65-F5344CB8AC3E}">
        <p14:creationId xmlns:p14="http://schemas.microsoft.com/office/powerpoint/2010/main" val="803431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599AF1-B0F0-49BE-81C2-5BFCFDB411CD}"/>
              </a:ext>
            </a:extLst>
          </p:cNvPr>
          <p:cNvGrpSpPr/>
          <p:nvPr/>
        </p:nvGrpSpPr>
        <p:grpSpPr>
          <a:xfrm>
            <a:off x="4248444" y="1854867"/>
            <a:ext cx="4234375" cy="4165119"/>
            <a:chOff x="5213350" y="4217988"/>
            <a:chExt cx="679450" cy="668337"/>
          </a:xfrm>
        </p:grpSpPr>
        <p:sp>
          <p:nvSpPr>
            <p:cNvPr id="3" name="Freeform 437">
              <a:extLst>
                <a:ext uri="{FF2B5EF4-FFF2-40B4-BE49-F238E27FC236}">
                  <a16:creationId xmlns:a16="http://schemas.microsoft.com/office/drawing/2014/main" id="{D9310AA7-2280-43D3-9134-EA49648D7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9113" y="4217988"/>
              <a:ext cx="293687" cy="300037"/>
            </a:xfrm>
            <a:custGeom>
              <a:avLst/>
              <a:gdLst>
                <a:gd name="T0" fmla="*/ 0 w 816"/>
                <a:gd name="T1" fmla="*/ 831 h 832"/>
                <a:gd name="T2" fmla="*/ 0 w 816"/>
                <a:gd name="T3" fmla="*/ 831 h 832"/>
                <a:gd name="T4" fmla="*/ 815 w 816"/>
                <a:gd name="T5" fmla="*/ 831 h 832"/>
                <a:gd name="T6" fmla="*/ 0 w 816"/>
                <a:gd name="T7" fmla="*/ 0 h 832"/>
                <a:gd name="T8" fmla="*/ 0 w 816"/>
                <a:gd name="T9" fmla="*/ 831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6" h="832">
                  <a:moveTo>
                    <a:pt x="0" y="831"/>
                  </a:moveTo>
                  <a:lnTo>
                    <a:pt x="0" y="831"/>
                  </a:lnTo>
                  <a:cubicBezTo>
                    <a:pt x="815" y="831"/>
                    <a:pt x="815" y="831"/>
                    <a:pt x="815" y="831"/>
                  </a:cubicBezTo>
                  <a:cubicBezTo>
                    <a:pt x="815" y="379"/>
                    <a:pt x="452" y="8"/>
                    <a:pt x="0" y="0"/>
                  </a:cubicBezTo>
                  <a:lnTo>
                    <a:pt x="0" y="831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" name="Freeform 438">
              <a:extLst>
                <a:ext uri="{FF2B5EF4-FFF2-40B4-BE49-F238E27FC236}">
                  <a16:creationId xmlns:a16="http://schemas.microsoft.com/office/drawing/2014/main" id="{99216A00-5CE2-4764-880E-364DB3DB2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3350" y="4284663"/>
              <a:ext cx="287338" cy="300037"/>
            </a:xfrm>
            <a:custGeom>
              <a:avLst/>
              <a:gdLst>
                <a:gd name="T0" fmla="*/ 798 w 799"/>
                <a:gd name="T1" fmla="*/ 831 h 832"/>
                <a:gd name="T2" fmla="*/ 798 w 799"/>
                <a:gd name="T3" fmla="*/ 831 h 832"/>
                <a:gd name="T4" fmla="*/ 798 w 799"/>
                <a:gd name="T5" fmla="*/ 0 h 832"/>
                <a:gd name="T6" fmla="*/ 0 w 799"/>
                <a:gd name="T7" fmla="*/ 831 h 832"/>
                <a:gd name="T8" fmla="*/ 798 w 799"/>
                <a:gd name="T9" fmla="*/ 831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832">
                  <a:moveTo>
                    <a:pt x="798" y="831"/>
                  </a:moveTo>
                  <a:lnTo>
                    <a:pt x="798" y="831"/>
                  </a:lnTo>
                  <a:cubicBezTo>
                    <a:pt x="798" y="0"/>
                    <a:pt x="798" y="0"/>
                    <a:pt x="798" y="0"/>
                  </a:cubicBezTo>
                  <a:cubicBezTo>
                    <a:pt x="355" y="20"/>
                    <a:pt x="0" y="383"/>
                    <a:pt x="0" y="831"/>
                  </a:cubicBezTo>
                  <a:lnTo>
                    <a:pt x="798" y="831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5" name="Freeform 439">
              <a:extLst>
                <a:ext uri="{FF2B5EF4-FFF2-40B4-BE49-F238E27FC236}">
                  <a16:creationId xmlns:a16="http://schemas.microsoft.com/office/drawing/2014/main" id="{684DD229-7753-4BA7-A043-922DFB6A0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4605338"/>
              <a:ext cx="285750" cy="280987"/>
            </a:xfrm>
            <a:custGeom>
              <a:avLst/>
              <a:gdLst>
                <a:gd name="T0" fmla="*/ 794 w 795"/>
                <a:gd name="T1" fmla="*/ 0 h 780"/>
                <a:gd name="T2" fmla="*/ 794 w 795"/>
                <a:gd name="T3" fmla="*/ 0 h 780"/>
                <a:gd name="T4" fmla="*/ 0 w 795"/>
                <a:gd name="T5" fmla="*/ 0 h 780"/>
                <a:gd name="T6" fmla="*/ 794 w 795"/>
                <a:gd name="T7" fmla="*/ 779 h 780"/>
                <a:gd name="T8" fmla="*/ 794 w 795"/>
                <a:gd name="T9" fmla="*/ 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5" h="780">
                  <a:moveTo>
                    <a:pt x="794" y="0"/>
                  </a:moveTo>
                  <a:lnTo>
                    <a:pt x="794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24" y="419"/>
                    <a:pt x="367" y="758"/>
                    <a:pt x="794" y="779"/>
                  </a:cubicBezTo>
                  <a:lnTo>
                    <a:pt x="794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6" name="Freeform 440">
              <a:extLst>
                <a:ext uri="{FF2B5EF4-FFF2-40B4-BE49-F238E27FC236}">
                  <a16:creationId xmlns:a16="http://schemas.microsoft.com/office/drawing/2014/main" id="{21A1B533-3E4C-496C-A6B4-B425D7CF5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9738" y="4605338"/>
              <a:ext cx="293687" cy="280987"/>
            </a:xfrm>
            <a:custGeom>
              <a:avLst/>
              <a:gdLst>
                <a:gd name="T0" fmla="*/ 0 w 816"/>
                <a:gd name="T1" fmla="*/ 0 h 780"/>
                <a:gd name="T2" fmla="*/ 0 w 816"/>
                <a:gd name="T3" fmla="*/ 0 h 780"/>
                <a:gd name="T4" fmla="*/ 0 w 816"/>
                <a:gd name="T5" fmla="*/ 779 h 780"/>
                <a:gd name="T6" fmla="*/ 815 w 816"/>
                <a:gd name="T7" fmla="*/ 0 h 780"/>
                <a:gd name="T8" fmla="*/ 0 w 816"/>
                <a:gd name="T9" fmla="*/ 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6" h="780">
                  <a:moveTo>
                    <a:pt x="0" y="0"/>
                  </a:moveTo>
                  <a:lnTo>
                    <a:pt x="0" y="0"/>
                  </a:lnTo>
                  <a:cubicBezTo>
                    <a:pt x="0" y="779"/>
                    <a:pt x="0" y="779"/>
                    <a:pt x="0" y="779"/>
                  </a:cubicBezTo>
                  <a:cubicBezTo>
                    <a:pt x="436" y="770"/>
                    <a:pt x="787" y="427"/>
                    <a:pt x="815" y="0"/>
                  </a:cubicBez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3DEC3BA-43BE-4979-850F-A0CADAE66BCE}"/>
              </a:ext>
            </a:extLst>
          </p:cNvPr>
          <p:cNvSpPr txBox="1"/>
          <p:nvPr/>
        </p:nvSpPr>
        <p:spPr>
          <a:xfrm>
            <a:off x="8922264" y="1747170"/>
            <a:ext cx="2836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Title Three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9C123B-C2CF-458C-8311-EA5C9FACD6A1}"/>
              </a:ext>
            </a:extLst>
          </p:cNvPr>
          <p:cNvSpPr txBox="1"/>
          <p:nvPr/>
        </p:nvSpPr>
        <p:spPr>
          <a:xfrm>
            <a:off x="8922264" y="2349322"/>
            <a:ext cx="29663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laudantium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D5E96F-DDF5-4F8F-ABD1-01C598F738CA}"/>
              </a:ext>
            </a:extLst>
          </p:cNvPr>
          <p:cNvSpPr txBox="1"/>
          <p:nvPr/>
        </p:nvSpPr>
        <p:spPr>
          <a:xfrm>
            <a:off x="8230603" y="4268857"/>
            <a:ext cx="2836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Title Four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046891-6002-4267-86CB-54E71B17B67E}"/>
              </a:ext>
            </a:extLst>
          </p:cNvPr>
          <p:cNvSpPr txBox="1"/>
          <p:nvPr/>
        </p:nvSpPr>
        <p:spPr>
          <a:xfrm>
            <a:off x="8230603" y="4871009"/>
            <a:ext cx="29663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laudantium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0B0ABC-B788-44D6-B427-E7335C518D2B}"/>
              </a:ext>
            </a:extLst>
          </p:cNvPr>
          <p:cNvSpPr txBox="1"/>
          <p:nvPr/>
        </p:nvSpPr>
        <p:spPr>
          <a:xfrm>
            <a:off x="1040201" y="1752847"/>
            <a:ext cx="2836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Title 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916474-4527-4EB8-A367-DA13F9344737}"/>
              </a:ext>
            </a:extLst>
          </p:cNvPr>
          <p:cNvSpPr txBox="1"/>
          <p:nvPr/>
        </p:nvSpPr>
        <p:spPr>
          <a:xfrm>
            <a:off x="910654" y="2354999"/>
            <a:ext cx="29663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laudantium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1434EB-1FE7-461F-8A02-42B147091B41}"/>
              </a:ext>
            </a:extLst>
          </p:cNvPr>
          <p:cNvSpPr txBox="1"/>
          <p:nvPr/>
        </p:nvSpPr>
        <p:spPr>
          <a:xfrm>
            <a:off x="1040201" y="4268857"/>
            <a:ext cx="2836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Title Two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DF10F6-3049-478A-8752-DAB56C6371CC}"/>
              </a:ext>
            </a:extLst>
          </p:cNvPr>
          <p:cNvSpPr txBox="1"/>
          <p:nvPr/>
        </p:nvSpPr>
        <p:spPr>
          <a:xfrm>
            <a:off x="910654" y="4871009"/>
            <a:ext cx="29663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laudantium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18" name="Freeform 153">
            <a:extLst>
              <a:ext uri="{FF2B5EF4-FFF2-40B4-BE49-F238E27FC236}">
                <a16:creationId xmlns:a16="http://schemas.microsoft.com/office/drawing/2014/main" id="{D5D1DBED-0E17-47D2-B114-EB6C199A42E5}"/>
              </a:ext>
            </a:extLst>
          </p:cNvPr>
          <p:cNvSpPr>
            <a:spLocks/>
          </p:cNvSpPr>
          <p:nvPr/>
        </p:nvSpPr>
        <p:spPr bwMode="auto">
          <a:xfrm>
            <a:off x="6680287" y="4662815"/>
            <a:ext cx="448466" cy="448466"/>
          </a:xfrm>
          <a:custGeom>
            <a:avLst/>
            <a:gdLst>
              <a:gd name="T0" fmla="*/ 50 w 62"/>
              <a:gd name="T1" fmla="*/ 49 h 62"/>
              <a:gd name="T2" fmla="*/ 44 w 62"/>
              <a:gd name="T3" fmla="*/ 54 h 62"/>
              <a:gd name="T4" fmla="*/ 24 w 62"/>
              <a:gd name="T5" fmla="*/ 54 h 62"/>
              <a:gd name="T6" fmla="*/ 21 w 62"/>
              <a:gd name="T7" fmla="*/ 50 h 62"/>
              <a:gd name="T8" fmla="*/ 24 w 62"/>
              <a:gd name="T9" fmla="*/ 42 h 62"/>
              <a:gd name="T10" fmla="*/ 56 w 62"/>
              <a:gd name="T11" fmla="*/ 42 h 62"/>
              <a:gd name="T12" fmla="*/ 62 w 62"/>
              <a:gd name="T13" fmla="*/ 14 h 62"/>
              <a:gd name="T14" fmla="*/ 11 w 62"/>
              <a:gd name="T15" fmla="*/ 7 h 62"/>
              <a:gd name="T16" fmla="*/ 7 w 62"/>
              <a:gd name="T17" fmla="*/ 5 h 62"/>
              <a:gd name="T18" fmla="*/ 7 w 62"/>
              <a:gd name="T19" fmla="*/ 4 h 62"/>
              <a:gd name="T20" fmla="*/ 4 w 62"/>
              <a:gd name="T21" fmla="*/ 0 h 62"/>
              <a:gd name="T22" fmla="*/ 0 w 62"/>
              <a:gd name="T23" fmla="*/ 4 h 62"/>
              <a:gd name="T24" fmla="*/ 4 w 62"/>
              <a:gd name="T25" fmla="*/ 8 h 62"/>
              <a:gd name="T26" fmla="*/ 4 w 62"/>
              <a:gd name="T27" fmla="*/ 8 h 62"/>
              <a:gd name="T28" fmla="*/ 9 w 62"/>
              <a:gd name="T29" fmla="*/ 11 h 62"/>
              <a:gd name="T30" fmla="*/ 17 w 62"/>
              <a:gd name="T31" fmla="*/ 42 h 62"/>
              <a:gd name="T32" fmla="*/ 19 w 62"/>
              <a:gd name="T33" fmla="*/ 42 h 62"/>
              <a:gd name="T34" fmla="*/ 17 w 62"/>
              <a:gd name="T35" fmla="*/ 49 h 62"/>
              <a:gd name="T36" fmla="*/ 17 w 62"/>
              <a:gd name="T37" fmla="*/ 49 h 62"/>
              <a:gd name="T38" fmla="*/ 10 w 62"/>
              <a:gd name="T39" fmla="*/ 55 h 62"/>
              <a:gd name="T40" fmla="*/ 17 w 62"/>
              <a:gd name="T41" fmla="*/ 62 h 62"/>
              <a:gd name="T42" fmla="*/ 23 w 62"/>
              <a:gd name="T43" fmla="*/ 58 h 62"/>
              <a:gd name="T44" fmla="*/ 44 w 62"/>
              <a:gd name="T45" fmla="*/ 58 h 62"/>
              <a:gd name="T46" fmla="*/ 50 w 62"/>
              <a:gd name="T47" fmla="*/ 62 h 62"/>
              <a:gd name="T48" fmla="*/ 57 w 62"/>
              <a:gd name="T49" fmla="*/ 55 h 62"/>
              <a:gd name="T50" fmla="*/ 50 w 62"/>
              <a:gd name="T51" fmla="*/ 49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2" h="62">
                <a:moveTo>
                  <a:pt x="50" y="49"/>
                </a:moveTo>
                <a:cubicBezTo>
                  <a:pt x="47" y="49"/>
                  <a:pt x="45" y="51"/>
                  <a:pt x="44" y="54"/>
                </a:cubicBezTo>
                <a:cubicBezTo>
                  <a:pt x="24" y="54"/>
                  <a:pt x="24" y="54"/>
                  <a:pt x="24" y="54"/>
                </a:cubicBezTo>
                <a:cubicBezTo>
                  <a:pt x="23" y="52"/>
                  <a:pt x="22" y="51"/>
                  <a:pt x="21" y="50"/>
                </a:cubicBezTo>
                <a:cubicBezTo>
                  <a:pt x="24" y="42"/>
                  <a:pt x="24" y="42"/>
                  <a:pt x="24" y="42"/>
                </a:cubicBezTo>
                <a:cubicBezTo>
                  <a:pt x="56" y="42"/>
                  <a:pt x="56" y="42"/>
                  <a:pt x="56" y="42"/>
                </a:cubicBezTo>
                <a:cubicBezTo>
                  <a:pt x="62" y="14"/>
                  <a:pt x="62" y="14"/>
                  <a:pt x="62" y="14"/>
                </a:cubicBezTo>
                <a:cubicBezTo>
                  <a:pt x="11" y="7"/>
                  <a:pt x="11" y="7"/>
                  <a:pt x="11" y="7"/>
                </a:cubicBezTo>
                <a:cubicBezTo>
                  <a:pt x="7" y="5"/>
                  <a:pt x="7" y="5"/>
                  <a:pt x="7" y="5"/>
                </a:cubicBezTo>
                <a:cubicBezTo>
                  <a:pt x="7" y="4"/>
                  <a:pt x="7" y="4"/>
                  <a:pt x="7" y="4"/>
                </a:cubicBezTo>
                <a:cubicBezTo>
                  <a:pt x="7" y="2"/>
                  <a:pt x="6" y="0"/>
                  <a:pt x="4" y="0"/>
                </a:cubicBezTo>
                <a:cubicBezTo>
                  <a:pt x="1" y="0"/>
                  <a:pt x="0" y="2"/>
                  <a:pt x="0" y="4"/>
                </a:cubicBezTo>
                <a:cubicBezTo>
                  <a:pt x="0" y="6"/>
                  <a:pt x="1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9" y="11"/>
                  <a:pt x="9" y="11"/>
                  <a:pt x="9" y="11"/>
                </a:cubicBezTo>
                <a:cubicBezTo>
                  <a:pt x="17" y="42"/>
                  <a:pt x="17" y="42"/>
                  <a:pt x="17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3" y="49"/>
                  <a:pt x="10" y="52"/>
                  <a:pt x="10" y="55"/>
                </a:cubicBezTo>
                <a:cubicBezTo>
                  <a:pt x="10" y="59"/>
                  <a:pt x="13" y="62"/>
                  <a:pt x="17" y="62"/>
                </a:cubicBezTo>
                <a:cubicBezTo>
                  <a:pt x="20" y="62"/>
                  <a:pt x="22" y="60"/>
                  <a:pt x="23" y="58"/>
                </a:cubicBezTo>
                <a:cubicBezTo>
                  <a:pt x="44" y="58"/>
                  <a:pt x="44" y="58"/>
                  <a:pt x="44" y="58"/>
                </a:cubicBezTo>
                <a:cubicBezTo>
                  <a:pt x="45" y="60"/>
                  <a:pt x="47" y="62"/>
                  <a:pt x="50" y="62"/>
                </a:cubicBezTo>
                <a:cubicBezTo>
                  <a:pt x="54" y="62"/>
                  <a:pt x="57" y="59"/>
                  <a:pt x="57" y="55"/>
                </a:cubicBezTo>
                <a:cubicBezTo>
                  <a:pt x="57" y="52"/>
                  <a:pt x="54" y="49"/>
                  <a:pt x="50" y="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j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B5DA68-7996-4111-B9E7-AEA338379030}"/>
              </a:ext>
            </a:extLst>
          </p:cNvPr>
          <p:cNvGrpSpPr/>
          <p:nvPr/>
        </p:nvGrpSpPr>
        <p:grpSpPr>
          <a:xfrm>
            <a:off x="5123708" y="4662815"/>
            <a:ext cx="497348" cy="462555"/>
            <a:chOff x="3338513" y="696913"/>
            <a:chExt cx="771525" cy="717550"/>
          </a:xfrm>
          <a:solidFill>
            <a:schemeClr val="bg1"/>
          </a:solidFill>
        </p:grpSpPr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78B6ED12-26F7-45B8-A010-5A7695A21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163" y="696913"/>
              <a:ext cx="523875" cy="717550"/>
            </a:xfrm>
            <a:custGeom>
              <a:avLst/>
              <a:gdLst>
                <a:gd name="T0" fmla="*/ 115 w 125"/>
                <a:gd name="T1" fmla="*/ 63 h 171"/>
                <a:gd name="T2" fmla="*/ 69 w 125"/>
                <a:gd name="T3" fmla="*/ 63 h 171"/>
                <a:gd name="T4" fmla="*/ 85 w 125"/>
                <a:gd name="T5" fmla="*/ 32 h 171"/>
                <a:gd name="T6" fmla="*/ 74 w 125"/>
                <a:gd name="T7" fmla="*/ 0 h 171"/>
                <a:gd name="T8" fmla="*/ 61 w 125"/>
                <a:gd name="T9" fmla="*/ 21 h 171"/>
                <a:gd name="T10" fmla="*/ 37 w 125"/>
                <a:gd name="T11" fmla="*/ 53 h 171"/>
                <a:gd name="T12" fmla="*/ 0 w 125"/>
                <a:gd name="T13" fmla="*/ 70 h 171"/>
                <a:gd name="T14" fmla="*/ 0 w 125"/>
                <a:gd name="T15" fmla="*/ 71 h 171"/>
                <a:gd name="T16" fmla="*/ 0 w 125"/>
                <a:gd name="T17" fmla="*/ 148 h 171"/>
                <a:gd name="T18" fmla="*/ 26 w 125"/>
                <a:gd name="T19" fmla="*/ 155 h 171"/>
                <a:gd name="T20" fmla="*/ 76 w 125"/>
                <a:gd name="T21" fmla="*/ 171 h 171"/>
                <a:gd name="T22" fmla="*/ 91 w 125"/>
                <a:gd name="T23" fmla="*/ 147 h 171"/>
                <a:gd name="T24" fmla="*/ 103 w 125"/>
                <a:gd name="T25" fmla="*/ 121 h 171"/>
                <a:gd name="T26" fmla="*/ 107 w 125"/>
                <a:gd name="T27" fmla="*/ 91 h 171"/>
                <a:gd name="T28" fmla="*/ 115 w 125"/>
                <a:gd name="T29" fmla="*/ 6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5" h="171">
                  <a:moveTo>
                    <a:pt x="115" y="63"/>
                  </a:moveTo>
                  <a:cubicBezTo>
                    <a:pt x="105" y="57"/>
                    <a:pt x="69" y="63"/>
                    <a:pt x="69" y="63"/>
                  </a:cubicBezTo>
                  <a:cubicBezTo>
                    <a:pt x="75" y="59"/>
                    <a:pt x="85" y="38"/>
                    <a:pt x="85" y="32"/>
                  </a:cubicBezTo>
                  <a:cubicBezTo>
                    <a:pt x="86" y="19"/>
                    <a:pt x="83" y="0"/>
                    <a:pt x="74" y="0"/>
                  </a:cubicBezTo>
                  <a:cubicBezTo>
                    <a:pt x="64" y="0"/>
                    <a:pt x="62" y="16"/>
                    <a:pt x="61" y="21"/>
                  </a:cubicBezTo>
                  <a:cubicBezTo>
                    <a:pt x="59" y="35"/>
                    <a:pt x="46" y="48"/>
                    <a:pt x="37" y="53"/>
                  </a:cubicBezTo>
                  <a:cubicBezTo>
                    <a:pt x="25" y="60"/>
                    <a:pt x="16" y="66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9" y="148"/>
                    <a:pt x="18" y="150"/>
                    <a:pt x="26" y="155"/>
                  </a:cubicBezTo>
                  <a:cubicBezTo>
                    <a:pt x="43" y="164"/>
                    <a:pt x="56" y="171"/>
                    <a:pt x="76" y="171"/>
                  </a:cubicBezTo>
                  <a:cubicBezTo>
                    <a:pt x="106" y="171"/>
                    <a:pt x="103" y="148"/>
                    <a:pt x="91" y="147"/>
                  </a:cubicBezTo>
                  <a:cubicBezTo>
                    <a:pt x="115" y="148"/>
                    <a:pt x="117" y="128"/>
                    <a:pt x="103" y="121"/>
                  </a:cubicBezTo>
                  <a:cubicBezTo>
                    <a:pt x="125" y="121"/>
                    <a:pt x="122" y="93"/>
                    <a:pt x="107" y="91"/>
                  </a:cubicBezTo>
                  <a:cubicBezTo>
                    <a:pt x="124" y="92"/>
                    <a:pt x="125" y="70"/>
                    <a:pt x="115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j-lt"/>
              </a:endParaRPr>
            </a:p>
          </p:txBody>
        </p:sp>
        <p:sp>
          <p:nvSpPr>
            <p:cNvPr id="21" name="Rectangle 24">
              <a:extLst>
                <a:ext uri="{FF2B5EF4-FFF2-40B4-BE49-F238E27FC236}">
                  <a16:creationId xmlns:a16="http://schemas.microsoft.com/office/drawing/2014/main" id="{60201CF1-9166-4517-A656-1825DA62F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8513" y="960438"/>
              <a:ext cx="163513" cy="390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j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7E41BA-181A-4A73-9207-67877245799A}"/>
              </a:ext>
            </a:extLst>
          </p:cNvPr>
          <p:cNvGrpSpPr/>
          <p:nvPr/>
        </p:nvGrpSpPr>
        <p:grpSpPr>
          <a:xfrm>
            <a:off x="5034168" y="3166317"/>
            <a:ext cx="498365" cy="415847"/>
            <a:chOff x="9423400" y="4965701"/>
            <a:chExt cx="728663" cy="608013"/>
          </a:xfrm>
          <a:solidFill>
            <a:schemeClr val="bg1"/>
          </a:solidFill>
        </p:grpSpPr>
        <p:sp>
          <p:nvSpPr>
            <p:cNvPr id="23" name="Freeform 45">
              <a:extLst>
                <a:ext uri="{FF2B5EF4-FFF2-40B4-BE49-F238E27FC236}">
                  <a16:creationId xmlns:a16="http://schemas.microsoft.com/office/drawing/2014/main" id="{4652EE0D-4100-448E-840D-EDFEC861D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7850" y="4965701"/>
              <a:ext cx="139700" cy="146050"/>
            </a:xfrm>
            <a:custGeom>
              <a:avLst/>
              <a:gdLst>
                <a:gd name="T0" fmla="*/ 4 w 37"/>
                <a:gd name="T1" fmla="*/ 25 h 39"/>
                <a:gd name="T2" fmla="*/ 5 w 37"/>
                <a:gd name="T3" fmla="*/ 25 h 39"/>
                <a:gd name="T4" fmla="*/ 19 w 37"/>
                <a:gd name="T5" fmla="*/ 39 h 39"/>
                <a:gd name="T6" fmla="*/ 33 w 37"/>
                <a:gd name="T7" fmla="*/ 25 h 39"/>
                <a:gd name="T8" fmla="*/ 33 w 37"/>
                <a:gd name="T9" fmla="*/ 25 h 39"/>
                <a:gd name="T10" fmla="*/ 37 w 37"/>
                <a:gd name="T11" fmla="*/ 20 h 39"/>
                <a:gd name="T12" fmla="*/ 34 w 37"/>
                <a:gd name="T13" fmla="*/ 14 h 39"/>
                <a:gd name="T14" fmla="*/ 19 w 37"/>
                <a:gd name="T15" fmla="*/ 0 h 39"/>
                <a:gd name="T16" fmla="*/ 3 w 37"/>
                <a:gd name="T17" fmla="*/ 14 h 39"/>
                <a:gd name="T18" fmla="*/ 0 w 37"/>
                <a:gd name="T19" fmla="*/ 20 h 39"/>
                <a:gd name="T20" fmla="*/ 4 w 37"/>
                <a:gd name="T21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39">
                  <a:moveTo>
                    <a:pt x="4" y="25"/>
                  </a:moveTo>
                  <a:cubicBezTo>
                    <a:pt x="5" y="25"/>
                    <a:pt x="5" y="25"/>
                    <a:pt x="5" y="25"/>
                  </a:cubicBezTo>
                  <a:cubicBezTo>
                    <a:pt x="7" y="33"/>
                    <a:pt x="13" y="39"/>
                    <a:pt x="19" y="39"/>
                  </a:cubicBezTo>
                  <a:cubicBezTo>
                    <a:pt x="25" y="39"/>
                    <a:pt x="30" y="33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5" y="25"/>
                    <a:pt x="37" y="23"/>
                    <a:pt x="37" y="20"/>
                  </a:cubicBezTo>
                  <a:cubicBezTo>
                    <a:pt x="37" y="17"/>
                    <a:pt x="36" y="15"/>
                    <a:pt x="34" y="14"/>
                  </a:cubicBezTo>
                  <a:cubicBezTo>
                    <a:pt x="34" y="5"/>
                    <a:pt x="27" y="0"/>
                    <a:pt x="19" y="0"/>
                  </a:cubicBezTo>
                  <a:cubicBezTo>
                    <a:pt x="11" y="0"/>
                    <a:pt x="4" y="5"/>
                    <a:pt x="3" y="14"/>
                  </a:cubicBezTo>
                  <a:cubicBezTo>
                    <a:pt x="2" y="15"/>
                    <a:pt x="0" y="17"/>
                    <a:pt x="0" y="20"/>
                  </a:cubicBezTo>
                  <a:cubicBezTo>
                    <a:pt x="0" y="23"/>
                    <a:pt x="2" y="25"/>
                    <a:pt x="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j-lt"/>
              </a:endParaRPr>
            </a:p>
          </p:txBody>
        </p:sp>
        <p:sp>
          <p:nvSpPr>
            <p:cNvPr id="24" name="Freeform 46">
              <a:extLst>
                <a:ext uri="{FF2B5EF4-FFF2-40B4-BE49-F238E27FC236}">
                  <a16:creationId xmlns:a16="http://schemas.microsoft.com/office/drawing/2014/main" id="{BEFCD236-435E-4BA2-A67A-71B806CBB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3400" y="5114926"/>
              <a:ext cx="233363" cy="450850"/>
            </a:xfrm>
            <a:custGeom>
              <a:avLst/>
              <a:gdLst>
                <a:gd name="T0" fmla="*/ 61 w 62"/>
                <a:gd name="T1" fmla="*/ 27 h 120"/>
                <a:gd name="T2" fmla="*/ 61 w 62"/>
                <a:gd name="T3" fmla="*/ 15 h 120"/>
                <a:gd name="T4" fmla="*/ 47 w 62"/>
                <a:gd name="T5" fmla="*/ 0 h 120"/>
                <a:gd name="T6" fmla="*/ 40 w 62"/>
                <a:gd name="T7" fmla="*/ 0 h 120"/>
                <a:gd name="T8" fmla="*/ 35 w 62"/>
                <a:gd name="T9" fmla="*/ 16 h 120"/>
                <a:gd name="T10" fmla="*/ 32 w 62"/>
                <a:gd name="T11" fmla="*/ 7 h 120"/>
                <a:gd name="T12" fmla="*/ 36 w 62"/>
                <a:gd name="T13" fmla="*/ 2 h 120"/>
                <a:gd name="T14" fmla="*/ 35 w 62"/>
                <a:gd name="T15" fmla="*/ 2 h 120"/>
                <a:gd name="T16" fmla="*/ 30 w 62"/>
                <a:gd name="T17" fmla="*/ 2 h 120"/>
                <a:gd name="T18" fmla="*/ 26 w 62"/>
                <a:gd name="T19" fmla="*/ 2 h 120"/>
                <a:gd name="T20" fmla="*/ 26 w 62"/>
                <a:gd name="T21" fmla="*/ 2 h 120"/>
                <a:gd name="T22" fmla="*/ 30 w 62"/>
                <a:gd name="T23" fmla="*/ 8 h 120"/>
                <a:gd name="T24" fmla="*/ 26 w 62"/>
                <a:gd name="T25" fmla="*/ 16 h 120"/>
                <a:gd name="T26" fmla="*/ 21 w 62"/>
                <a:gd name="T27" fmla="*/ 0 h 120"/>
                <a:gd name="T28" fmla="*/ 15 w 62"/>
                <a:gd name="T29" fmla="*/ 0 h 120"/>
                <a:gd name="T30" fmla="*/ 0 w 62"/>
                <a:gd name="T31" fmla="*/ 15 h 120"/>
                <a:gd name="T32" fmla="*/ 0 w 62"/>
                <a:gd name="T33" fmla="*/ 27 h 120"/>
                <a:gd name="T34" fmla="*/ 0 w 62"/>
                <a:gd name="T35" fmla="*/ 28 h 120"/>
                <a:gd name="T36" fmla="*/ 0 w 62"/>
                <a:gd name="T37" fmla="*/ 62 h 120"/>
                <a:gd name="T38" fmla="*/ 5 w 62"/>
                <a:gd name="T39" fmla="*/ 67 h 120"/>
                <a:gd name="T40" fmla="*/ 10 w 62"/>
                <a:gd name="T41" fmla="*/ 67 h 120"/>
                <a:gd name="T42" fmla="*/ 10 w 62"/>
                <a:gd name="T43" fmla="*/ 120 h 120"/>
                <a:gd name="T44" fmla="*/ 52 w 62"/>
                <a:gd name="T45" fmla="*/ 120 h 120"/>
                <a:gd name="T46" fmla="*/ 52 w 62"/>
                <a:gd name="T47" fmla="*/ 67 h 120"/>
                <a:gd name="T48" fmla="*/ 57 w 62"/>
                <a:gd name="T49" fmla="*/ 67 h 120"/>
                <a:gd name="T50" fmla="*/ 62 w 62"/>
                <a:gd name="T51" fmla="*/ 62 h 120"/>
                <a:gd name="T52" fmla="*/ 62 w 62"/>
                <a:gd name="T53" fmla="*/ 28 h 120"/>
                <a:gd name="T54" fmla="*/ 61 w 62"/>
                <a:gd name="T55" fmla="*/ 2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" h="120">
                  <a:moveTo>
                    <a:pt x="61" y="27"/>
                  </a:moveTo>
                  <a:cubicBezTo>
                    <a:pt x="61" y="15"/>
                    <a:pt x="61" y="15"/>
                    <a:pt x="61" y="15"/>
                  </a:cubicBezTo>
                  <a:cubicBezTo>
                    <a:pt x="61" y="6"/>
                    <a:pt x="55" y="0"/>
                    <a:pt x="47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2"/>
                    <a:pt x="32" y="2"/>
                    <a:pt x="30" y="2"/>
                  </a:cubicBezTo>
                  <a:cubicBezTo>
                    <a:pt x="29" y="2"/>
                    <a:pt x="27" y="2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5"/>
                    <a:pt x="2" y="67"/>
                    <a:pt x="5" y="67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9" y="67"/>
                    <a:pt x="62" y="65"/>
                    <a:pt x="62" y="62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2" y="28"/>
                    <a:pt x="61" y="28"/>
                    <a:pt x="6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j-lt"/>
              </a:endParaRPr>
            </a:p>
          </p:txBody>
        </p:sp>
        <p:sp>
          <p:nvSpPr>
            <p:cNvPr id="25" name="Freeform 47">
              <a:extLst>
                <a:ext uri="{FF2B5EF4-FFF2-40B4-BE49-F238E27FC236}">
                  <a16:creationId xmlns:a16="http://schemas.microsoft.com/office/drawing/2014/main" id="{7131976C-D352-4605-BB92-0B307AD21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6925" y="5295901"/>
              <a:ext cx="171450" cy="277813"/>
            </a:xfrm>
            <a:custGeom>
              <a:avLst/>
              <a:gdLst>
                <a:gd name="T0" fmla="*/ 46 w 46"/>
                <a:gd name="T1" fmla="*/ 67 h 74"/>
                <a:gd name="T2" fmla="*/ 39 w 46"/>
                <a:gd name="T3" fmla="*/ 74 h 74"/>
                <a:gd name="T4" fmla="*/ 7 w 46"/>
                <a:gd name="T5" fmla="*/ 74 h 74"/>
                <a:gd name="T6" fmla="*/ 0 w 46"/>
                <a:gd name="T7" fmla="*/ 67 h 74"/>
                <a:gd name="T8" fmla="*/ 0 w 46"/>
                <a:gd name="T9" fmla="*/ 7 h 74"/>
                <a:gd name="T10" fmla="*/ 7 w 46"/>
                <a:gd name="T11" fmla="*/ 0 h 74"/>
                <a:gd name="T12" fmla="*/ 39 w 46"/>
                <a:gd name="T13" fmla="*/ 0 h 74"/>
                <a:gd name="T14" fmla="*/ 46 w 46"/>
                <a:gd name="T15" fmla="*/ 7 h 74"/>
                <a:gd name="T16" fmla="*/ 46 w 46"/>
                <a:gd name="T17" fmla="*/ 6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74">
                  <a:moveTo>
                    <a:pt x="46" y="67"/>
                  </a:moveTo>
                  <a:cubicBezTo>
                    <a:pt x="46" y="71"/>
                    <a:pt x="43" y="74"/>
                    <a:pt x="39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4" y="74"/>
                    <a:pt x="0" y="71"/>
                    <a:pt x="0" y="6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4" y="0"/>
                    <a:pt x="7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3" y="0"/>
                    <a:pt x="46" y="4"/>
                    <a:pt x="46" y="7"/>
                  </a:cubicBezTo>
                  <a:lnTo>
                    <a:pt x="46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j-lt"/>
              </a:endParaRPr>
            </a:p>
          </p:txBody>
        </p:sp>
        <p:sp>
          <p:nvSpPr>
            <p:cNvPr id="26" name="Freeform 48">
              <a:extLst>
                <a:ext uri="{FF2B5EF4-FFF2-40B4-BE49-F238E27FC236}">
                  <a16:creationId xmlns:a16="http://schemas.microsoft.com/office/drawing/2014/main" id="{7ACFE6D2-0ECE-4281-A4EB-3C9D64D5F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2975" y="4991101"/>
              <a:ext cx="319088" cy="582613"/>
            </a:xfrm>
            <a:custGeom>
              <a:avLst/>
              <a:gdLst>
                <a:gd name="T0" fmla="*/ 81 w 85"/>
                <a:gd name="T1" fmla="*/ 42 h 155"/>
                <a:gd name="T2" fmla="*/ 50 w 85"/>
                <a:gd name="T3" fmla="*/ 5 h 155"/>
                <a:gd name="T4" fmla="*/ 35 w 85"/>
                <a:gd name="T5" fmla="*/ 5 h 155"/>
                <a:gd name="T6" fmla="*/ 4 w 85"/>
                <a:gd name="T7" fmla="*/ 42 h 155"/>
                <a:gd name="T8" fmla="*/ 8 w 85"/>
                <a:gd name="T9" fmla="*/ 51 h 155"/>
                <a:gd name="T10" fmla="*/ 19 w 85"/>
                <a:gd name="T11" fmla="*/ 51 h 155"/>
                <a:gd name="T12" fmla="*/ 19 w 85"/>
                <a:gd name="T13" fmla="*/ 148 h 155"/>
                <a:gd name="T14" fmla="*/ 26 w 85"/>
                <a:gd name="T15" fmla="*/ 155 h 155"/>
                <a:gd name="T16" fmla="*/ 58 w 85"/>
                <a:gd name="T17" fmla="*/ 155 h 155"/>
                <a:gd name="T18" fmla="*/ 65 w 85"/>
                <a:gd name="T19" fmla="*/ 148 h 155"/>
                <a:gd name="T20" fmla="*/ 65 w 85"/>
                <a:gd name="T21" fmla="*/ 51 h 155"/>
                <a:gd name="T22" fmla="*/ 76 w 85"/>
                <a:gd name="T23" fmla="*/ 51 h 155"/>
                <a:gd name="T24" fmla="*/ 81 w 85"/>
                <a:gd name="T25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155">
                  <a:moveTo>
                    <a:pt x="81" y="4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46" y="0"/>
                    <a:pt x="39" y="0"/>
                    <a:pt x="35" y="5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7"/>
                    <a:pt x="2" y="51"/>
                    <a:pt x="8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148"/>
                    <a:pt x="19" y="148"/>
                    <a:pt x="19" y="148"/>
                  </a:cubicBezTo>
                  <a:cubicBezTo>
                    <a:pt x="19" y="152"/>
                    <a:pt x="22" y="155"/>
                    <a:pt x="26" y="155"/>
                  </a:cubicBezTo>
                  <a:cubicBezTo>
                    <a:pt x="58" y="155"/>
                    <a:pt x="58" y="155"/>
                    <a:pt x="58" y="155"/>
                  </a:cubicBezTo>
                  <a:cubicBezTo>
                    <a:pt x="62" y="155"/>
                    <a:pt x="65" y="152"/>
                    <a:pt x="65" y="148"/>
                  </a:cubicBezTo>
                  <a:cubicBezTo>
                    <a:pt x="65" y="51"/>
                    <a:pt x="65" y="51"/>
                    <a:pt x="65" y="51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83" y="51"/>
                    <a:pt x="85" y="47"/>
                    <a:pt x="8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j-l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3E5BE60-EDA6-4C8A-80F5-66FE95D16CCF}"/>
              </a:ext>
            </a:extLst>
          </p:cNvPr>
          <p:cNvGrpSpPr/>
          <p:nvPr/>
        </p:nvGrpSpPr>
        <p:grpSpPr>
          <a:xfrm>
            <a:off x="7201273" y="2709864"/>
            <a:ext cx="449454" cy="448465"/>
            <a:chOff x="5698585" y="3432349"/>
            <a:chExt cx="720725" cy="719138"/>
          </a:xfrm>
          <a:solidFill>
            <a:schemeClr val="bg1"/>
          </a:solidFill>
        </p:grpSpPr>
        <p:sp>
          <p:nvSpPr>
            <p:cNvPr id="28" name="Freeform 49">
              <a:extLst>
                <a:ext uri="{FF2B5EF4-FFF2-40B4-BE49-F238E27FC236}">
                  <a16:creationId xmlns:a16="http://schemas.microsoft.com/office/drawing/2014/main" id="{06028836-8E95-452D-B107-0DE73C3A7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8585" y="3526012"/>
              <a:ext cx="622300" cy="625475"/>
            </a:xfrm>
            <a:custGeom>
              <a:avLst/>
              <a:gdLst>
                <a:gd name="T0" fmla="*/ 158 w 166"/>
                <a:gd name="T1" fmla="*/ 51 h 166"/>
                <a:gd name="T2" fmla="*/ 144 w 166"/>
                <a:gd name="T3" fmla="*/ 45 h 166"/>
                <a:gd name="T4" fmla="*/ 133 w 166"/>
                <a:gd name="T5" fmla="*/ 55 h 166"/>
                <a:gd name="T6" fmla="*/ 140 w 166"/>
                <a:gd name="T7" fmla="*/ 83 h 166"/>
                <a:gd name="T8" fmla="*/ 83 w 166"/>
                <a:gd name="T9" fmla="*/ 140 h 166"/>
                <a:gd name="T10" fmla="*/ 26 w 166"/>
                <a:gd name="T11" fmla="*/ 83 h 166"/>
                <a:gd name="T12" fmla="*/ 83 w 166"/>
                <a:gd name="T13" fmla="*/ 26 h 166"/>
                <a:gd name="T14" fmla="*/ 112 w 166"/>
                <a:gd name="T15" fmla="*/ 34 h 166"/>
                <a:gd name="T16" fmla="*/ 122 w 166"/>
                <a:gd name="T17" fmla="*/ 24 h 166"/>
                <a:gd name="T18" fmla="*/ 116 w 166"/>
                <a:gd name="T19" fmla="*/ 9 h 166"/>
                <a:gd name="T20" fmla="*/ 115 w 166"/>
                <a:gd name="T21" fmla="*/ 6 h 166"/>
                <a:gd name="T22" fmla="*/ 83 w 166"/>
                <a:gd name="T23" fmla="*/ 0 h 166"/>
                <a:gd name="T24" fmla="*/ 0 w 166"/>
                <a:gd name="T25" fmla="*/ 83 h 166"/>
                <a:gd name="T26" fmla="*/ 83 w 166"/>
                <a:gd name="T27" fmla="*/ 166 h 166"/>
                <a:gd name="T28" fmla="*/ 166 w 166"/>
                <a:gd name="T29" fmla="*/ 83 h 166"/>
                <a:gd name="T30" fmla="*/ 160 w 166"/>
                <a:gd name="T31" fmla="*/ 52 h 166"/>
                <a:gd name="T32" fmla="*/ 158 w 166"/>
                <a:gd name="T33" fmla="*/ 5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66">
                  <a:moveTo>
                    <a:pt x="158" y="51"/>
                  </a:moveTo>
                  <a:cubicBezTo>
                    <a:pt x="144" y="45"/>
                    <a:pt x="144" y="45"/>
                    <a:pt x="144" y="45"/>
                  </a:cubicBezTo>
                  <a:cubicBezTo>
                    <a:pt x="133" y="55"/>
                    <a:pt x="133" y="55"/>
                    <a:pt x="133" y="55"/>
                  </a:cubicBezTo>
                  <a:cubicBezTo>
                    <a:pt x="137" y="64"/>
                    <a:pt x="140" y="73"/>
                    <a:pt x="140" y="83"/>
                  </a:cubicBezTo>
                  <a:cubicBezTo>
                    <a:pt x="140" y="114"/>
                    <a:pt x="114" y="140"/>
                    <a:pt x="83" y="140"/>
                  </a:cubicBezTo>
                  <a:cubicBezTo>
                    <a:pt x="51" y="140"/>
                    <a:pt x="26" y="114"/>
                    <a:pt x="26" y="83"/>
                  </a:cubicBezTo>
                  <a:cubicBezTo>
                    <a:pt x="26" y="51"/>
                    <a:pt x="51" y="26"/>
                    <a:pt x="83" y="26"/>
                  </a:cubicBezTo>
                  <a:cubicBezTo>
                    <a:pt x="93" y="26"/>
                    <a:pt x="103" y="29"/>
                    <a:pt x="112" y="34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05" y="2"/>
                    <a:pt x="94" y="0"/>
                    <a:pt x="83" y="0"/>
                  </a:cubicBezTo>
                  <a:cubicBezTo>
                    <a:pt x="37" y="0"/>
                    <a:pt x="0" y="37"/>
                    <a:pt x="0" y="83"/>
                  </a:cubicBezTo>
                  <a:cubicBezTo>
                    <a:pt x="0" y="129"/>
                    <a:pt x="37" y="166"/>
                    <a:pt x="83" y="166"/>
                  </a:cubicBezTo>
                  <a:cubicBezTo>
                    <a:pt x="129" y="166"/>
                    <a:pt x="166" y="129"/>
                    <a:pt x="166" y="83"/>
                  </a:cubicBezTo>
                  <a:cubicBezTo>
                    <a:pt x="166" y="72"/>
                    <a:pt x="164" y="61"/>
                    <a:pt x="160" y="52"/>
                  </a:cubicBezTo>
                  <a:lnTo>
                    <a:pt x="158" y="5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j-lt"/>
              </a:endParaRPr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6097CB48-6D04-4955-9959-E6B1973DD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860" y="3432349"/>
              <a:ext cx="425450" cy="425450"/>
            </a:xfrm>
            <a:custGeom>
              <a:avLst/>
              <a:gdLst>
                <a:gd name="T0" fmla="*/ 97 w 113"/>
                <a:gd name="T1" fmla="*/ 16 h 113"/>
                <a:gd name="T2" fmla="*/ 88 w 113"/>
                <a:gd name="T3" fmla="*/ 16 h 113"/>
                <a:gd name="T4" fmla="*/ 84 w 113"/>
                <a:gd name="T5" fmla="*/ 20 h 113"/>
                <a:gd name="T6" fmla="*/ 75 w 113"/>
                <a:gd name="T7" fmla="*/ 0 h 113"/>
                <a:gd name="T8" fmla="*/ 45 w 113"/>
                <a:gd name="T9" fmla="*/ 31 h 113"/>
                <a:gd name="T10" fmla="*/ 53 w 113"/>
                <a:gd name="T11" fmla="*/ 51 h 113"/>
                <a:gd name="T12" fmla="*/ 2 w 113"/>
                <a:gd name="T13" fmla="*/ 102 h 113"/>
                <a:gd name="T14" fmla="*/ 2 w 113"/>
                <a:gd name="T15" fmla="*/ 111 h 113"/>
                <a:gd name="T16" fmla="*/ 11 w 113"/>
                <a:gd name="T17" fmla="*/ 111 h 113"/>
                <a:gd name="T18" fmla="*/ 63 w 113"/>
                <a:gd name="T19" fmla="*/ 60 h 113"/>
                <a:gd name="T20" fmla="*/ 82 w 113"/>
                <a:gd name="T21" fmla="*/ 68 h 113"/>
                <a:gd name="T22" fmla="*/ 113 w 113"/>
                <a:gd name="T23" fmla="*/ 38 h 113"/>
                <a:gd name="T24" fmla="*/ 93 w 113"/>
                <a:gd name="T25" fmla="*/ 29 h 113"/>
                <a:gd name="T26" fmla="*/ 97 w 113"/>
                <a:gd name="T27" fmla="*/ 25 h 113"/>
                <a:gd name="T28" fmla="*/ 97 w 113"/>
                <a:gd name="T2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3" h="113">
                  <a:moveTo>
                    <a:pt x="97" y="16"/>
                  </a:moveTo>
                  <a:cubicBezTo>
                    <a:pt x="95" y="13"/>
                    <a:pt x="91" y="13"/>
                    <a:pt x="88" y="16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0" y="104"/>
                    <a:pt x="0" y="108"/>
                    <a:pt x="2" y="111"/>
                  </a:cubicBezTo>
                  <a:cubicBezTo>
                    <a:pt x="5" y="113"/>
                    <a:pt x="9" y="113"/>
                    <a:pt x="11" y="111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82" y="68"/>
                    <a:pt x="82" y="68"/>
                    <a:pt x="82" y="68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100" y="22"/>
                    <a:pt x="100" y="18"/>
                    <a:pt x="97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j-lt"/>
              </a:endParaRPr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2F14E747-59B4-4B8A-9D66-135C7FF7D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748" y="3684762"/>
              <a:ext cx="307975" cy="307975"/>
            </a:xfrm>
            <a:custGeom>
              <a:avLst/>
              <a:gdLst>
                <a:gd name="T0" fmla="*/ 55 w 82"/>
                <a:gd name="T1" fmla="*/ 50 h 82"/>
                <a:gd name="T2" fmla="*/ 33 w 82"/>
                <a:gd name="T3" fmla="*/ 50 h 82"/>
                <a:gd name="T4" fmla="*/ 33 w 82"/>
                <a:gd name="T5" fmla="*/ 28 h 82"/>
                <a:gd name="T6" fmla="*/ 58 w 82"/>
                <a:gd name="T7" fmla="*/ 4 h 82"/>
                <a:gd name="T8" fmla="*/ 41 w 82"/>
                <a:gd name="T9" fmla="*/ 0 h 82"/>
                <a:gd name="T10" fmla="*/ 0 w 82"/>
                <a:gd name="T11" fmla="*/ 41 h 82"/>
                <a:gd name="T12" fmla="*/ 41 w 82"/>
                <a:gd name="T13" fmla="*/ 82 h 82"/>
                <a:gd name="T14" fmla="*/ 82 w 82"/>
                <a:gd name="T15" fmla="*/ 41 h 82"/>
                <a:gd name="T16" fmla="*/ 79 w 82"/>
                <a:gd name="T17" fmla="*/ 26 h 82"/>
                <a:gd name="T18" fmla="*/ 55 w 82"/>
                <a:gd name="T19" fmla="*/ 5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82">
                  <a:moveTo>
                    <a:pt x="55" y="50"/>
                  </a:moveTo>
                  <a:cubicBezTo>
                    <a:pt x="49" y="56"/>
                    <a:pt x="39" y="56"/>
                    <a:pt x="33" y="50"/>
                  </a:cubicBezTo>
                  <a:cubicBezTo>
                    <a:pt x="27" y="44"/>
                    <a:pt x="27" y="34"/>
                    <a:pt x="33" y="28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3" y="1"/>
                    <a:pt x="47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63"/>
                    <a:pt x="18" y="82"/>
                    <a:pt x="41" y="82"/>
                  </a:cubicBezTo>
                  <a:cubicBezTo>
                    <a:pt x="63" y="82"/>
                    <a:pt x="82" y="63"/>
                    <a:pt x="82" y="41"/>
                  </a:cubicBezTo>
                  <a:cubicBezTo>
                    <a:pt x="82" y="35"/>
                    <a:pt x="81" y="30"/>
                    <a:pt x="79" y="26"/>
                  </a:cubicBezTo>
                  <a:lnTo>
                    <a:pt x="55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j-lt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6D93937-6BD9-2843-A75E-392807C88C09}"/>
              </a:ext>
            </a:extLst>
          </p:cNvPr>
          <p:cNvGrpSpPr/>
          <p:nvPr/>
        </p:nvGrpSpPr>
        <p:grpSpPr>
          <a:xfrm>
            <a:off x="3673525" y="478413"/>
            <a:ext cx="4844950" cy="1032081"/>
            <a:chOff x="669585" y="548753"/>
            <a:chExt cx="4844950" cy="103208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CD48FA-347F-0C48-A289-6525E6725984}"/>
                </a:ext>
              </a:extLst>
            </p:cNvPr>
            <p:cNvSpPr txBox="1"/>
            <p:nvPr/>
          </p:nvSpPr>
          <p:spPr>
            <a:xfrm>
              <a:off x="669585" y="548753"/>
              <a:ext cx="48449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3600" b="1" dirty="0">
                  <a:solidFill>
                    <a:schemeClr val="tx2"/>
                  </a:solidFill>
                  <a:latin typeface="+mj-lt"/>
                  <a:cs typeface="Poppins" pitchFamily="2" charset="77"/>
                </a:rPr>
                <a:t>Infographic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E00FD3C-C874-1F40-A734-045799830410}"/>
                </a:ext>
              </a:extLst>
            </p:cNvPr>
            <p:cNvSpPr txBox="1"/>
            <p:nvPr/>
          </p:nvSpPr>
          <p:spPr>
            <a:xfrm>
              <a:off x="669585" y="1242280"/>
              <a:ext cx="48449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Roboto" panose="02000000000000000000" pitchFamily="2" charset="0"/>
                </a:rPr>
                <a:t>Your Amazing Subheading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3327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33AA840-FEDE-4B2A-884E-CC22BB8600D9}"/>
              </a:ext>
            </a:extLst>
          </p:cNvPr>
          <p:cNvGrpSpPr/>
          <p:nvPr/>
        </p:nvGrpSpPr>
        <p:grpSpPr>
          <a:xfrm>
            <a:off x="2278647" y="2189923"/>
            <a:ext cx="7634706" cy="1776752"/>
            <a:chOff x="1051947" y="2503636"/>
            <a:chExt cx="5399874" cy="1256661"/>
          </a:xfrm>
          <a:solidFill>
            <a:srgbClr val="6E2141"/>
          </a:solidFill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98B51F8-4C04-49F0-A112-5168D4E457CA}"/>
                </a:ext>
              </a:extLst>
            </p:cNvPr>
            <p:cNvGrpSpPr/>
            <p:nvPr/>
          </p:nvGrpSpPr>
          <p:grpSpPr>
            <a:xfrm>
              <a:off x="1051947" y="2503636"/>
              <a:ext cx="2637805" cy="1256661"/>
              <a:chOff x="4302125" y="4889500"/>
              <a:chExt cx="706438" cy="336550"/>
            </a:xfrm>
            <a:grpFill/>
          </p:grpSpPr>
          <p:sp>
            <p:nvSpPr>
              <p:cNvPr id="16" name="Freeform 426">
                <a:extLst>
                  <a:ext uri="{FF2B5EF4-FFF2-40B4-BE49-F238E27FC236}">
                    <a16:creationId xmlns:a16="http://schemas.microsoft.com/office/drawing/2014/main" id="{4B02BFD9-9AE2-43B3-9064-C5394DC08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2125" y="4889500"/>
                <a:ext cx="119063" cy="336550"/>
              </a:xfrm>
              <a:custGeom>
                <a:avLst/>
                <a:gdLst>
                  <a:gd name="T0" fmla="*/ 169 w 332"/>
                  <a:gd name="T1" fmla="*/ 141 h 937"/>
                  <a:gd name="T2" fmla="*/ 169 w 332"/>
                  <a:gd name="T3" fmla="*/ 141 h 937"/>
                  <a:gd name="T4" fmla="*/ 238 w 332"/>
                  <a:gd name="T5" fmla="*/ 68 h 937"/>
                  <a:gd name="T6" fmla="*/ 169 w 332"/>
                  <a:gd name="T7" fmla="*/ 0 h 937"/>
                  <a:gd name="T8" fmla="*/ 97 w 332"/>
                  <a:gd name="T9" fmla="*/ 68 h 937"/>
                  <a:gd name="T10" fmla="*/ 169 w 332"/>
                  <a:gd name="T11" fmla="*/ 141 h 937"/>
                  <a:gd name="T12" fmla="*/ 331 w 332"/>
                  <a:gd name="T13" fmla="*/ 234 h 937"/>
                  <a:gd name="T14" fmla="*/ 331 w 332"/>
                  <a:gd name="T15" fmla="*/ 234 h 937"/>
                  <a:gd name="T16" fmla="*/ 266 w 332"/>
                  <a:gd name="T17" fmla="*/ 169 h 937"/>
                  <a:gd name="T18" fmla="*/ 64 w 332"/>
                  <a:gd name="T19" fmla="*/ 169 h 937"/>
                  <a:gd name="T20" fmla="*/ 0 w 332"/>
                  <a:gd name="T21" fmla="*/ 234 h 937"/>
                  <a:gd name="T22" fmla="*/ 0 w 332"/>
                  <a:gd name="T23" fmla="*/ 492 h 937"/>
                  <a:gd name="T24" fmla="*/ 28 w 332"/>
                  <a:gd name="T25" fmla="*/ 520 h 937"/>
                  <a:gd name="T26" fmla="*/ 56 w 332"/>
                  <a:gd name="T27" fmla="*/ 492 h 937"/>
                  <a:gd name="T28" fmla="*/ 56 w 332"/>
                  <a:gd name="T29" fmla="*/ 254 h 937"/>
                  <a:gd name="T30" fmla="*/ 68 w 332"/>
                  <a:gd name="T31" fmla="*/ 254 h 937"/>
                  <a:gd name="T32" fmla="*/ 68 w 332"/>
                  <a:gd name="T33" fmla="*/ 895 h 937"/>
                  <a:gd name="T34" fmla="*/ 113 w 332"/>
                  <a:gd name="T35" fmla="*/ 936 h 937"/>
                  <a:gd name="T36" fmla="*/ 153 w 332"/>
                  <a:gd name="T37" fmla="*/ 895 h 937"/>
                  <a:gd name="T38" fmla="*/ 153 w 332"/>
                  <a:gd name="T39" fmla="*/ 544 h 937"/>
                  <a:gd name="T40" fmla="*/ 177 w 332"/>
                  <a:gd name="T41" fmla="*/ 544 h 937"/>
                  <a:gd name="T42" fmla="*/ 177 w 332"/>
                  <a:gd name="T43" fmla="*/ 891 h 937"/>
                  <a:gd name="T44" fmla="*/ 222 w 332"/>
                  <a:gd name="T45" fmla="*/ 936 h 937"/>
                  <a:gd name="T46" fmla="*/ 262 w 332"/>
                  <a:gd name="T47" fmla="*/ 891 h 937"/>
                  <a:gd name="T48" fmla="*/ 262 w 332"/>
                  <a:gd name="T49" fmla="*/ 254 h 937"/>
                  <a:gd name="T50" fmla="*/ 274 w 332"/>
                  <a:gd name="T51" fmla="*/ 254 h 937"/>
                  <a:gd name="T52" fmla="*/ 274 w 332"/>
                  <a:gd name="T53" fmla="*/ 492 h 937"/>
                  <a:gd name="T54" fmla="*/ 302 w 332"/>
                  <a:gd name="T55" fmla="*/ 520 h 937"/>
                  <a:gd name="T56" fmla="*/ 331 w 332"/>
                  <a:gd name="T57" fmla="*/ 492 h 937"/>
                  <a:gd name="T58" fmla="*/ 331 w 332"/>
                  <a:gd name="T59" fmla="*/ 234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32" h="937">
                    <a:moveTo>
                      <a:pt x="169" y="141"/>
                    </a:moveTo>
                    <a:lnTo>
                      <a:pt x="169" y="141"/>
                    </a:lnTo>
                    <a:cubicBezTo>
                      <a:pt x="206" y="141"/>
                      <a:pt x="238" y="108"/>
                      <a:pt x="238" y="68"/>
                    </a:cubicBezTo>
                    <a:cubicBezTo>
                      <a:pt x="238" y="32"/>
                      <a:pt x="206" y="0"/>
                      <a:pt x="169" y="0"/>
                    </a:cubicBezTo>
                    <a:cubicBezTo>
                      <a:pt x="129" y="0"/>
                      <a:pt x="97" y="32"/>
                      <a:pt x="97" y="68"/>
                    </a:cubicBezTo>
                    <a:cubicBezTo>
                      <a:pt x="97" y="108"/>
                      <a:pt x="129" y="141"/>
                      <a:pt x="169" y="141"/>
                    </a:cubicBezTo>
                    <a:close/>
                    <a:moveTo>
                      <a:pt x="331" y="234"/>
                    </a:moveTo>
                    <a:lnTo>
                      <a:pt x="331" y="234"/>
                    </a:lnTo>
                    <a:cubicBezTo>
                      <a:pt x="331" y="197"/>
                      <a:pt x="302" y="169"/>
                      <a:pt x="266" y="169"/>
                    </a:cubicBezTo>
                    <a:cubicBezTo>
                      <a:pt x="64" y="169"/>
                      <a:pt x="64" y="169"/>
                      <a:pt x="64" y="169"/>
                    </a:cubicBezTo>
                    <a:cubicBezTo>
                      <a:pt x="32" y="169"/>
                      <a:pt x="0" y="197"/>
                      <a:pt x="0" y="234"/>
                    </a:cubicBezTo>
                    <a:cubicBezTo>
                      <a:pt x="0" y="492"/>
                      <a:pt x="0" y="492"/>
                      <a:pt x="0" y="492"/>
                    </a:cubicBezTo>
                    <a:cubicBezTo>
                      <a:pt x="0" y="508"/>
                      <a:pt x="16" y="520"/>
                      <a:pt x="28" y="520"/>
                    </a:cubicBezTo>
                    <a:cubicBezTo>
                      <a:pt x="44" y="520"/>
                      <a:pt x="56" y="508"/>
                      <a:pt x="56" y="492"/>
                    </a:cubicBezTo>
                    <a:cubicBezTo>
                      <a:pt x="56" y="254"/>
                      <a:pt x="56" y="254"/>
                      <a:pt x="56" y="254"/>
                    </a:cubicBezTo>
                    <a:cubicBezTo>
                      <a:pt x="68" y="254"/>
                      <a:pt x="68" y="254"/>
                      <a:pt x="68" y="254"/>
                    </a:cubicBezTo>
                    <a:cubicBezTo>
                      <a:pt x="68" y="895"/>
                      <a:pt x="68" y="895"/>
                      <a:pt x="68" y="895"/>
                    </a:cubicBezTo>
                    <a:cubicBezTo>
                      <a:pt x="68" y="915"/>
                      <a:pt x="89" y="936"/>
                      <a:pt x="113" y="936"/>
                    </a:cubicBezTo>
                    <a:cubicBezTo>
                      <a:pt x="137" y="936"/>
                      <a:pt x="153" y="915"/>
                      <a:pt x="153" y="895"/>
                    </a:cubicBezTo>
                    <a:cubicBezTo>
                      <a:pt x="153" y="544"/>
                      <a:pt x="153" y="544"/>
                      <a:pt x="153" y="544"/>
                    </a:cubicBezTo>
                    <a:cubicBezTo>
                      <a:pt x="177" y="544"/>
                      <a:pt x="177" y="544"/>
                      <a:pt x="177" y="544"/>
                    </a:cubicBezTo>
                    <a:cubicBezTo>
                      <a:pt x="177" y="891"/>
                      <a:pt x="177" y="891"/>
                      <a:pt x="177" y="891"/>
                    </a:cubicBezTo>
                    <a:cubicBezTo>
                      <a:pt x="177" y="915"/>
                      <a:pt x="198" y="936"/>
                      <a:pt x="222" y="936"/>
                    </a:cubicBezTo>
                    <a:cubicBezTo>
                      <a:pt x="242" y="936"/>
                      <a:pt x="262" y="915"/>
                      <a:pt x="262" y="891"/>
                    </a:cubicBezTo>
                    <a:cubicBezTo>
                      <a:pt x="262" y="254"/>
                      <a:pt x="262" y="254"/>
                      <a:pt x="262" y="254"/>
                    </a:cubicBezTo>
                    <a:cubicBezTo>
                      <a:pt x="274" y="254"/>
                      <a:pt x="274" y="254"/>
                      <a:pt x="274" y="254"/>
                    </a:cubicBezTo>
                    <a:cubicBezTo>
                      <a:pt x="274" y="492"/>
                      <a:pt x="274" y="492"/>
                      <a:pt x="274" y="492"/>
                    </a:cubicBezTo>
                    <a:cubicBezTo>
                      <a:pt x="274" y="508"/>
                      <a:pt x="286" y="520"/>
                      <a:pt x="302" y="520"/>
                    </a:cubicBezTo>
                    <a:cubicBezTo>
                      <a:pt x="319" y="520"/>
                      <a:pt x="331" y="508"/>
                      <a:pt x="331" y="492"/>
                    </a:cubicBezTo>
                    <a:lnTo>
                      <a:pt x="331" y="23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7" name="Freeform 427">
                <a:extLst>
                  <a:ext uri="{FF2B5EF4-FFF2-40B4-BE49-F238E27FC236}">
                    <a16:creationId xmlns:a16="http://schemas.microsoft.com/office/drawing/2014/main" id="{1A54D656-8BC0-4DE7-B251-FBE95C33DE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9763" y="4889500"/>
                <a:ext cx="117475" cy="336550"/>
              </a:xfrm>
              <a:custGeom>
                <a:avLst/>
                <a:gdLst>
                  <a:gd name="T0" fmla="*/ 166 w 328"/>
                  <a:gd name="T1" fmla="*/ 141 h 937"/>
                  <a:gd name="T2" fmla="*/ 166 w 328"/>
                  <a:gd name="T3" fmla="*/ 141 h 937"/>
                  <a:gd name="T4" fmla="*/ 238 w 328"/>
                  <a:gd name="T5" fmla="*/ 68 h 937"/>
                  <a:gd name="T6" fmla="*/ 166 w 328"/>
                  <a:gd name="T7" fmla="*/ 0 h 937"/>
                  <a:gd name="T8" fmla="*/ 93 w 328"/>
                  <a:gd name="T9" fmla="*/ 68 h 937"/>
                  <a:gd name="T10" fmla="*/ 166 w 328"/>
                  <a:gd name="T11" fmla="*/ 141 h 937"/>
                  <a:gd name="T12" fmla="*/ 327 w 328"/>
                  <a:gd name="T13" fmla="*/ 234 h 937"/>
                  <a:gd name="T14" fmla="*/ 327 w 328"/>
                  <a:gd name="T15" fmla="*/ 234 h 937"/>
                  <a:gd name="T16" fmla="*/ 263 w 328"/>
                  <a:gd name="T17" fmla="*/ 169 h 937"/>
                  <a:gd name="T18" fmla="*/ 65 w 328"/>
                  <a:gd name="T19" fmla="*/ 169 h 937"/>
                  <a:gd name="T20" fmla="*/ 0 w 328"/>
                  <a:gd name="T21" fmla="*/ 234 h 937"/>
                  <a:gd name="T22" fmla="*/ 0 w 328"/>
                  <a:gd name="T23" fmla="*/ 492 h 937"/>
                  <a:gd name="T24" fmla="*/ 29 w 328"/>
                  <a:gd name="T25" fmla="*/ 520 h 937"/>
                  <a:gd name="T26" fmla="*/ 57 w 328"/>
                  <a:gd name="T27" fmla="*/ 492 h 937"/>
                  <a:gd name="T28" fmla="*/ 57 w 328"/>
                  <a:gd name="T29" fmla="*/ 254 h 937"/>
                  <a:gd name="T30" fmla="*/ 69 w 328"/>
                  <a:gd name="T31" fmla="*/ 254 h 937"/>
                  <a:gd name="T32" fmla="*/ 69 w 328"/>
                  <a:gd name="T33" fmla="*/ 895 h 937"/>
                  <a:gd name="T34" fmla="*/ 109 w 328"/>
                  <a:gd name="T35" fmla="*/ 936 h 937"/>
                  <a:gd name="T36" fmla="*/ 154 w 328"/>
                  <a:gd name="T37" fmla="*/ 895 h 937"/>
                  <a:gd name="T38" fmla="*/ 154 w 328"/>
                  <a:gd name="T39" fmla="*/ 544 h 937"/>
                  <a:gd name="T40" fmla="*/ 174 w 328"/>
                  <a:gd name="T41" fmla="*/ 544 h 937"/>
                  <a:gd name="T42" fmla="*/ 174 w 328"/>
                  <a:gd name="T43" fmla="*/ 891 h 937"/>
                  <a:gd name="T44" fmla="*/ 218 w 328"/>
                  <a:gd name="T45" fmla="*/ 936 h 937"/>
                  <a:gd name="T46" fmla="*/ 259 w 328"/>
                  <a:gd name="T47" fmla="*/ 891 h 937"/>
                  <a:gd name="T48" fmla="*/ 259 w 328"/>
                  <a:gd name="T49" fmla="*/ 254 h 937"/>
                  <a:gd name="T50" fmla="*/ 271 w 328"/>
                  <a:gd name="T51" fmla="*/ 254 h 937"/>
                  <a:gd name="T52" fmla="*/ 271 w 328"/>
                  <a:gd name="T53" fmla="*/ 492 h 937"/>
                  <a:gd name="T54" fmla="*/ 299 w 328"/>
                  <a:gd name="T55" fmla="*/ 520 h 937"/>
                  <a:gd name="T56" fmla="*/ 327 w 328"/>
                  <a:gd name="T57" fmla="*/ 492 h 937"/>
                  <a:gd name="T58" fmla="*/ 327 w 328"/>
                  <a:gd name="T59" fmla="*/ 234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28" h="937">
                    <a:moveTo>
                      <a:pt x="166" y="141"/>
                    </a:moveTo>
                    <a:lnTo>
                      <a:pt x="166" y="141"/>
                    </a:lnTo>
                    <a:cubicBezTo>
                      <a:pt x="206" y="141"/>
                      <a:pt x="238" y="108"/>
                      <a:pt x="238" y="68"/>
                    </a:cubicBezTo>
                    <a:cubicBezTo>
                      <a:pt x="238" y="32"/>
                      <a:pt x="206" y="0"/>
                      <a:pt x="166" y="0"/>
                    </a:cubicBezTo>
                    <a:cubicBezTo>
                      <a:pt x="126" y="0"/>
                      <a:pt x="93" y="32"/>
                      <a:pt x="93" y="68"/>
                    </a:cubicBezTo>
                    <a:cubicBezTo>
                      <a:pt x="93" y="108"/>
                      <a:pt x="126" y="141"/>
                      <a:pt x="166" y="141"/>
                    </a:cubicBezTo>
                    <a:close/>
                    <a:moveTo>
                      <a:pt x="327" y="234"/>
                    </a:moveTo>
                    <a:lnTo>
                      <a:pt x="327" y="234"/>
                    </a:lnTo>
                    <a:cubicBezTo>
                      <a:pt x="327" y="197"/>
                      <a:pt x="299" y="169"/>
                      <a:pt x="263" y="169"/>
                    </a:cubicBezTo>
                    <a:cubicBezTo>
                      <a:pt x="65" y="169"/>
                      <a:pt x="65" y="169"/>
                      <a:pt x="65" y="169"/>
                    </a:cubicBezTo>
                    <a:cubicBezTo>
                      <a:pt x="29" y="169"/>
                      <a:pt x="0" y="197"/>
                      <a:pt x="0" y="234"/>
                    </a:cubicBezTo>
                    <a:cubicBezTo>
                      <a:pt x="0" y="492"/>
                      <a:pt x="0" y="492"/>
                      <a:pt x="0" y="492"/>
                    </a:cubicBezTo>
                    <a:cubicBezTo>
                      <a:pt x="0" y="508"/>
                      <a:pt x="13" y="520"/>
                      <a:pt x="29" y="520"/>
                    </a:cubicBezTo>
                    <a:cubicBezTo>
                      <a:pt x="45" y="520"/>
                      <a:pt x="57" y="508"/>
                      <a:pt x="57" y="492"/>
                    </a:cubicBezTo>
                    <a:cubicBezTo>
                      <a:pt x="57" y="254"/>
                      <a:pt x="57" y="254"/>
                      <a:pt x="57" y="254"/>
                    </a:cubicBezTo>
                    <a:cubicBezTo>
                      <a:pt x="69" y="254"/>
                      <a:pt x="69" y="254"/>
                      <a:pt x="69" y="254"/>
                    </a:cubicBezTo>
                    <a:cubicBezTo>
                      <a:pt x="69" y="895"/>
                      <a:pt x="69" y="895"/>
                      <a:pt x="69" y="895"/>
                    </a:cubicBezTo>
                    <a:cubicBezTo>
                      <a:pt x="69" y="915"/>
                      <a:pt x="85" y="936"/>
                      <a:pt x="109" y="936"/>
                    </a:cubicBezTo>
                    <a:cubicBezTo>
                      <a:pt x="134" y="936"/>
                      <a:pt x="154" y="915"/>
                      <a:pt x="154" y="895"/>
                    </a:cubicBezTo>
                    <a:cubicBezTo>
                      <a:pt x="154" y="544"/>
                      <a:pt x="154" y="544"/>
                      <a:pt x="154" y="544"/>
                    </a:cubicBezTo>
                    <a:cubicBezTo>
                      <a:pt x="174" y="544"/>
                      <a:pt x="174" y="544"/>
                      <a:pt x="174" y="544"/>
                    </a:cubicBezTo>
                    <a:cubicBezTo>
                      <a:pt x="174" y="891"/>
                      <a:pt x="174" y="891"/>
                      <a:pt x="174" y="891"/>
                    </a:cubicBezTo>
                    <a:cubicBezTo>
                      <a:pt x="174" y="915"/>
                      <a:pt x="194" y="936"/>
                      <a:pt x="218" y="936"/>
                    </a:cubicBezTo>
                    <a:cubicBezTo>
                      <a:pt x="242" y="936"/>
                      <a:pt x="259" y="915"/>
                      <a:pt x="259" y="891"/>
                    </a:cubicBezTo>
                    <a:cubicBezTo>
                      <a:pt x="259" y="254"/>
                      <a:pt x="259" y="254"/>
                      <a:pt x="259" y="254"/>
                    </a:cubicBezTo>
                    <a:cubicBezTo>
                      <a:pt x="271" y="254"/>
                      <a:pt x="271" y="254"/>
                      <a:pt x="271" y="254"/>
                    </a:cubicBezTo>
                    <a:cubicBezTo>
                      <a:pt x="271" y="492"/>
                      <a:pt x="271" y="492"/>
                      <a:pt x="271" y="492"/>
                    </a:cubicBezTo>
                    <a:cubicBezTo>
                      <a:pt x="271" y="508"/>
                      <a:pt x="283" y="520"/>
                      <a:pt x="299" y="520"/>
                    </a:cubicBezTo>
                    <a:cubicBezTo>
                      <a:pt x="315" y="520"/>
                      <a:pt x="327" y="508"/>
                      <a:pt x="327" y="492"/>
                    </a:cubicBezTo>
                    <a:lnTo>
                      <a:pt x="327" y="23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8" name="Freeform 428">
                <a:extLst>
                  <a:ext uri="{FF2B5EF4-FFF2-40B4-BE49-F238E27FC236}">
                    <a16:creationId xmlns:a16="http://schemas.microsoft.com/office/drawing/2014/main" id="{8F0FF3F4-B5EE-497E-A8C9-91C28F5E37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5813" y="4889500"/>
                <a:ext cx="119062" cy="336550"/>
              </a:xfrm>
              <a:custGeom>
                <a:avLst/>
                <a:gdLst>
                  <a:gd name="T0" fmla="*/ 165 w 332"/>
                  <a:gd name="T1" fmla="*/ 141 h 937"/>
                  <a:gd name="T2" fmla="*/ 165 w 332"/>
                  <a:gd name="T3" fmla="*/ 141 h 937"/>
                  <a:gd name="T4" fmla="*/ 238 w 332"/>
                  <a:gd name="T5" fmla="*/ 68 h 937"/>
                  <a:gd name="T6" fmla="*/ 165 w 332"/>
                  <a:gd name="T7" fmla="*/ 0 h 937"/>
                  <a:gd name="T8" fmla="*/ 97 w 332"/>
                  <a:gd name="T9" fmla="*/ 68 h 937"/>
                  <a:gd name="T10" fmla="*/ 165 w 332"/>
                  <a:gd name="T11" fmla="*/ 141 h 937"/>
                  <a:gd name="T12" fmla="*/ 327 w 332"/>
                  <a:gd name="T13" fmla="*/ 234 h 937"/>
                  <a:gd name="T14" fmla="*/ 327 w 332"/>
                  <a:gd name="T15" fmla="*/ 234 h 937"/>
                  <a:gd name="T16" fmla="*/ 262 w 332"/>
                  <a:gd name="T17" fmla="*/ 169 h 937"/>
                  <a:gd name="T18" fmla="*/ 64 w 332"/>
                  <a:gd name="T19" fmla="*/ 169 h 937"/>
                  <a:gd name="T20" fmla="*/ 0 w 332"/>
                  <a:gd name="T21" fmla="*/ 234 h 937"/>
                  <a:gd name="T22" fmla="*/ 0 w 332"/>
                  <a:gd name="T23" fmla="*/ 492 h 937"/>
                  <a:gd name="T24" fmla="*/ 28 w 332"/>
                  <a:gd name="T25" fmla="*/ 520 h 937"/>
                  <a:gd name="T26" fmla="*/ 56 w 332"/>
                  <a:gd name="T27" fmla="*/ 492 h 937"/>
                  <a:gd name="T28" fmla="*/ 56 w 332"/>
                  <a:gd name="T29" fmla="*/ 254 h 937"/>
                  <a:gd name="T30" fmla="*/ 68 w 332"/>
                  <a:gd name="T31" fmla="*/ 254 h 937"/>
                  <a:gd name="T32" fmla="*/ 68 w 332"/>
                  <a:gd name="T33" fmla="*/ 895 h 937"/>
                  <a:gd name="T34" fmla="*/ 109 w 332"/>
                  <a:gd name="T35" fmla="*/ 936 h 937"/>
                  <a:gd name="T36" fmla="*/ 153 w 332"/>
                  <a:gd name="T37" fmla="*/ 895 h 937"/>
                  <a:gd name="T38" fmla="*/ 153 w 332"/>
                  <a:gd name="T39" fmla="*/ 544 h 937"/>
                  <a:gd name="T40" fmla="*/ 177 w 332"/>
                  <a:gd name="T41" fmla="*/ 544 h 937"/>
                  <a:gd name="T42" fmla="*/ 177 w 332"/>
                  <a:gd name="T43" fmla="*/ 891 h 937"/>
                  <a:gd name="T44" fmla="*/ 218 w 332"/>
                  <a:gd name="T45" fmla="*/ 936 h 937"/>
                  <a:gd name="T46" fmla="*/ 262 w 332"/>
                  <a:gd name="T47" fmla="*/ 891 h 937"/>
                  <a:gd name="T48" fmla="*/ 262 w 332"/>
                  <a:gd name="T49" fmla="*/ 254 h 937"/>
                  <a:gd name="T50" fmla="*/ 270 w 332"/>
                  <a:gd name="T51" fmla="*/ 254 h 937"/>
                  <a:gd name="T52" fmla="*/ 270 w 332"/>
                  <a:gd name="T53" fmla="*/ 492 h 937"/>
                  <a:gd name="T54" fmla="*/ 303 w 332"/>
                  <a:gd name="T55" fmla="*/ 520 h 937"/>
                  <a:gd name="T56" fmla="*/ 331 w 332"/>
                  <a:gd name="T57" fmla="*/ 492 h 937"/>
                  <a:gd name="T58" fmla="*/ 327 w 332"/>
                  <a:gd name="T59" fmla="*/ 234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32" h="937">
                    <a:moveTo>
                      <a:pt x="165" y="141"/>
                    </a:moveTo>
                    <a:lnTo>
                      <a:pt x="165" y="141"/>
                    </a:lnTo>
                    <a:cubicBezTo>
                      <a:pt x="206" y="141"/>
                      <a:pt x="238" y="108"/>
                      <a:pt x="238" y="68"/>
                    </a:cubicBezTo>
                    <a:cubicBezTo>
                      <a:pt x="238" y="32"/>
                      <a:pt x="206" y="0"/>
                      <a:pt x="165" y="0"/>
                    </a:cubicBezTo>
                    <a:cubicBezTo>
                      <a:pt x="129" y="0"/>
                      <a:pt x="97" y="32"/>
                      <a:pt x="97" y="68"/>
                    </a:cubicBezTo>
                    <a:cubicBezTo>
                      <a:pt x="97" y="108"/>
                      <a:pt x="129" y="141"/>
                      <a:pt x="165" y="141"/>
                    </a:cubicBezTo>
                    <a:close/>
                    <a:moveTo>
                      <a:pt x="327" y="234"/>
                    </a:moveTo>
                    <a:lnTo>
                      <a:pt x="327" y="234"/>
                    </a:lnTo>
                    <a:cubicBezTo>
                      <a:pt x="327" y="197"/>
                      <a:pt x="299" y="169"/>
                      <a:pt x="262" y="169"/>
                    </a:cubicBezTo>
                    <a:cubicBezTo>
                      <a:pt x="64" y="169"/>
                      <a:pt x="64" y="169"/>
                      <a:pt x="64" y="169"/>
                    </a:cubicBezTo>
                    <a:cubicBezTo>
                      <a:pt x="28" y="169"/>
                      <a:pt x="0" y="197"/>
                      <a:pt x="0" y="234"/>
                    </a:cubicBezTo>
                    <a:cubicBezTo>
                      <a:pt x="0" y="492"/>
                      <a:pt x="0" y="492"/>
                      <a:pt x="0" y="492"/>
                    </a:cubicBezTo>
                    <a:cubicBezTo>
                      <a:pt x="0" y="508"/>
                      <a:pt x="12" y="520"/>
                      <a:pt x="28" y="520"/>
                    </a:cubicBezTo>
                    <a:cubicBezTo>
                      <a:pt x="44" y="520"/>
                      <a:pt x="56" y="508"/>
                      <a:pt x="56" y="492"/>
                    </a:cubicBezTo>
                    <a:cubicBezTo>
                      <a:pt x="56" y="254"/>
                      <a:pt x="56" y="254"/>
                      <a:pt x="56" y="254"/>
                    </a:cubicBezTo>
                    <a:cubicBezTo>
                      <a:pt x="68" y="254"/>
                      <a:pt x="68" y="254"/>
                      <a:pt x="68" y="254"/>
                    </a:cubicBezTo>
                    <a:cubicBezTo>
                      <a:pt x="68" y="895"/>
                      <a:pt x="68" y="895"/>
                      <a:pt x="68" y="895"/>
                    </a:cubicBezTo>
                    <a:cubicBezTo>
                      <a:pt x="68" y="915"/>
                      <a:pt x="89" y="936"/>
                      <a:pt x="109" y="936"/>
                    </a:cubicBezTo>
                    <a:cubicBezTo>
                      <a:pt x="133" y="936"/>
                      <a:pt x="153" y="915"/>
                      <a:pt x="153" y="895"/>
                    </a:cubicBezTo>
                    <a:cubicBezTo>
                      <a:pt x="153" y="544"/>
                      <a:pt x="153" y="544"/>
                      <a:pt x="153" y="544"/>
                    </a:cubicBezTo>
                    <a:cubicBezTo>
                      <a:pt x="177" y="544"/>
                      <a:pt x="177" y="544"/>
                      <a:pt x="177" y="544"/>
                    </a:cubicBezTo>
                    <a:cubicBezTo>
                      <a:pt x="177" y="891"/>
                      <a:pt x="177" y="891"/>
                      <a:pt x="177" y="891"/>
                    </a:cubicBezTo>
                    <a:cubicBezTo>
                      <a:pt x="177" y="915"/>
                      <a:pt x="194" y="936"/>
                      <a:pt x="218" y="936"/>
                    </a:cubicBezTo>
                    <a:cubicBezTo>
                      <a:pt x="242" y="936"/>
                      <a:pt x="262" y="915"/>
                      <a:pt x="262" y="891"/>
                    </a:cubicBezTo>
                    <a:cubicBezTo>
                      <a:pt x="262" y="254"/>
                      <a:pt x="262" y="254"/>
                      <a:pt x="262" y="254"/>
                    </a:cubicBezTo>
                    <a:cubicBezTo>
                      <a:pt x="270" y="254"/>
                      <a:pt x="270" y="254"/>
                      <a:pt x="270" y="254"/>
                    </a:cubicBezTo>
                    <a:cubicBezTo>
                      <a:pt x="270" y="492"/>
                      <a:pt x="270" y="492"/>
                      <a:pt x="270" y="492"/>
                    </a:cubicBezTo>
                    <a:cubicBezTo>
                      <a:pt x="270" y="508"/>
                      <a:pt x="286" y="520"/>
                      <a:pt x="303" y="520"/>
                    </a:cubicBezTo>
                    <a:cubicBezTo>
                      <a:pt x="315" y="520"/>
                      <a:pt x="331" y="508"/>
                      <a:pt x="331" y="492"/>
                    </a:cubicBezTo>
                    <a:lnTo>
                      <a:pt x="327" y="23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9" name="Freeform 429">
                <a:extLst>
                  <a:ext uri="{FF2B5EF4-FFF2-40B4-BE49-F238E27FC236}">
                    <a16:creationId xmlns:a16="http://schemas.microsoft.com/office/drawing/2014/main" id="{C14A4AA7-6B95-4719-B595-23020894D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3450" y="4889500"/>
                <a:ext cx="119063" cy="336550"/>
              </a:xfrm>
              <a:custGeom>
                <a:avLst/>
                <a:gdLst>
                  <a:gd name="T0" fmla="*/ 170 w 332"/>
                  <a:gd name="T1" fmla="*/ 141 h 937"/>
                  <a:gd name="T2" fmla="*/ 170 w 332"/>
                  <a:gd name="T3" fmla="*/ 141 h 937"/>
                  <a:gd name="T4" fmla="*/ 239 w 332"/>
                  <a:gd name="T5" fmla="*/ 68 h 937"/>
                  <a:gd name="T6" fmla="*/ 170 w 332"/>
                  <a:gd name="T7" fmla="*/ 0 h 937"/>
                  <a:gd name="T8" fmla="*/ 97 w 332"/>
                  <a:gd name="T9" fmla="*/ 68 h 937"/>
                  <a:gd name="T10" fmla="*/ 170 w 332"/>
                  <a:gd name="T11" fmla="*/ 141 h 937"/>
                  <a:gd name="T12" fmla="*/ 331 w 332"/>
                  <a:gd name="T13" fmla="*/ 234 h 937"/>
                  <a:gd name="T14" fmla="*/ 331 w 332"/>
                  <a:gd name="T15" fmla="*/ 234 h 937"/>
                  <a:gd name="T16" fmla="*/ 267 w 332"/>
                  <a:gd name="T17" fmla="*/ 169 h 937"/>
                  <a:gd name="T18" fmla="*/ 65 w 332"/>
                  <a:gd name="T19" fmla="*/ 169 h 937"/>
                  <a:gd name="T20" fmla="*/ 0 w 332"/>
                  <a:gd name="T21" fmla="*/ 234 h 937"/>
                  <a:gd name="T22" fmla="*/ 0 w 332"/>
                  <a:gd name="T23" fmla="*/ 492 h 937"/>
                  <a:gd name="T24" fmla="*/ 29 w 332"/>
                  <a:gd name="T25" fmla="*/ 520 h 937"/>
                  <a:gd name="T26" fmla="*/ 57 w 332"/>
                  <a:gd name="T27" fmla="*/ 492 h 937"/>
                  <a:gd name="T28" fmla="*/ 57 w 332"/>
                  <a:gd name="T29" fmla="*/ 254 h 937"/>
                  <a:gd name="T30" fmla="*/ 69 w 332"/>
                  <a:gd name="T31" fmla="*/ 254 h 937"/>
                  <a:gd name="T32" fmla="*/ 69 w 332"/>
                  <a:gd name="T33" fmla="*/ 895 h 937"/>
                  <a:gd name="T34" fmla="*/ 113 w 332"/>
                  <a:gd name="T35" fmla="*/ 936 h 937"/>
                  <a:gd name="T36" fmla="*/ 154 w 332"/>
                  <a:gd name="T37" fmla="*/ 895 h 937"/>
                  <a:gd name="T38" fmla="*/ 154 w 332"/>
                  <a:gd name="T39" fmla="*/ 544 h 937"/>
                  <a:gd name="T40" fmla="*/ 178 w 332"/>
                  <a:gd name="T41" fmla="*/ 544 h 937"/>
                  <a:gd name="T42" fmla="*/ 178 w 332"/>
                  <a:gd name="T43" fmla="*/ 891 h 937"/>
                  <a:gd name="T44" fmla="*/ 222 w 332"/>
                  <a:gd name="T45" fmla="*/ 936 h 937"/>
                  <a:gd name="T46" fmla="*/ 263 w 332"/>
                  <a:gd name="T47" fmla="*/ 891 h 937"/>
                  <a:gd name="T48" fmla="*/ 263 w 332"/>
                  <a:gd name="T49" fmla="*/ 254 h 937"/>
                  <a:gd name="T50" fmla="*/ 275 w 332"/>
                  <a:gd name="T51" fmla="*/ 254 h 937"/>
                  <a:gd name="T52" fmla="*/ 275 w 332"/>
                  <a:gd name="T53" fmla="*/ 492 h 937"/>
                  <a:gd name="T54" fmla="*/ 303 w 332"/>
                  <a:gd name="T55" fmla="*/ 520 h 937"/>
                  <a:gd name="T56" fmla="*/ 331 w 332"/>
                  <a:gd name="T57" fmla="*/ 492 h 937"/>
                  <a:gd name="T58" fmla="*/ 331 w 332"/>
                  <a:gd name="T59" fmla="*/ 234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32" h="937">
                    <a:moveTo>
                      <a:pt x="170" y="141"/>
                    </a:moveTo>
                    <a:lnTo>
                      <a:pt x="170" y="141"/>
                    </a:lnTo>
                    <a:cubicBezTo>
                      <a:pt x="206" y="141"/>
                      <a:pt x="239" y="108"/>
                      <a:pt x="239" y="68"/>
                    </a:cubicBezTo>
                    <a:cubicBezTo>
                      <a:pt x="239" y="32"/>
                      <a:pt x="206" y="0"/>
                      <a:pt x="170" y="0"/>
                    </a:cubicBezTo>
                    <a:cubicBezTo>
                      <a:pt x="130" y="0"/>
                      <a:pt x="97" y="32"/>
                      <a:pt x="97" y="68"/>
                    </a:cubicBezTo>
                    <a:cubicBezTo>
                      <a:pt x="97" y="108"/>
                      <a:pt x="130" y="141"/>
                      <a:pt x="170" y="141"/>
                    </a:cubicBezTo>
                    <a:close/>
                    <a:moveTo>
                      <a:pt x="331" y="234"/>
                    </a:moveTo>
                    <a:lnTo>
                      <a:pt x="331" y="234"/>
                    </a:lnTo>
                    <a:cubicBezTo>
                      <a:pt x="331" y="197"/>
                      <a:pt x="303" y="169"/>
                      <a:pt x="267" y="169"/>
                    </a:cubicBezTo>
                    <a:cubicBezTo>
                      <a:pt x="65" y="169"/>
                      <a:pt x="65" y="169"/>
                      <a:pt x="65" y="169"/>
                    </a:cubicBezTo>
                    <a:cubicBezTo>
                      <a:pt x="29" y="169"/>
                      <a:pt x="0" y="197"/>
                      <a:pt x="0" y="234"/>
                    </a:cubicBezTo>
                    <a:cubicBezTo>
                      <a:pt x="0" y="492"/>
                      <a:pt x="0" y="492"/>
                      <a:pt x="0" y="492"/>
                    </a:cubicBezTo>
                    <a:cubicBezTo>
                      <a:pt x="0" y="508"/>
                      <a:pt x="13" y="520"/>
                      <a:pt x="29" y="520"/>
                    </a:cubicBezTo>
                    <a:cubicBezTo>
                      <a:pt x="45" y="520"/>
                      <a:pt x="57" y="508"/>
                      <a:pt x="57" y="492"/>
                    </a:cubicBezTo>
                    <a:cubicBezTo>
                      <a:pt x="57" y="254"/>
                      <a:pt x="57" y="254"/>
                      <a:pt x="57" y="254"/>
                    </a:cubicBezTo>
                    <a:cubicBezTo>
                      <a:pt x="69" y="254"/>
                      <a:pt x="69" y="254"/>
                      <a:pt x="69" y="254"/>
                    </a:cubicBezTo>
                    <a:cubicBezTo>
                      <a:pt x="69" y="895"/>
                      <a:pt x="69" y="895"/>
                      <a:pt x="69" y="895"/>
                    </a:cubicBezTo>
                    <a:cubicBezTo>
                      <a:pt x="69" y="915"/>
                      <a:pt x="89" y="936"/>
                      <a:pt x="113" y="936"/>
                    </a:cubicBezTo>
                    <a:cubicBezTo>
                      <a:pt x="138" y="936"/>
                      <a:pt x="154" y="915"/>
                      <a:pt x="154" y="895"/>
                    </a:cubicBezTo>
                    <a:cubicBezTo>
                      <a:pt x="154" y="544"/>
                      <a:pt x="154" y="544"/>
                      <a:pt x="154" y="544"/>
                    </a:cubicBezTo>
                    <a:cubicBezTo>
                      <a:pt x="178" y="544"/>
                      <a:pt x="178" y="544"/>
                      <a:pt x="178" y="544"/>
                    </a:cubicBezTo>
                    <a:cubicBezTo>
                      <a:pt x="178" y="891"/>
                      <a:pt x="178" y="891"/>
                      <a:pt x="178" y="891"/>
                    </a:cubicBezTo>
                    <a:cubicBezTo>
                      <a:pt x="178" y="915"/>
                      <a:pt x="198" y="936"/>
                      <a:pt x="222" y="936"/>
                    </a:cubicBezTo>
                    <a:cubicBezTo>
                      <a:pt x="243" y="936"/>
                      <a:pt x="263" y="915"/>
                      <a:pt x="263" y="891"/>
                    </a:cubicBezTo>
                    <a:cubicBezTo>
                      <a:pt x="263" y="254"/>
                      <a:pt x="263" y="254"/>
                      <a:pt x="263" y="254"/>
                    </a:cubicBezTo>
                    <a:cubicBezTo>
                      <a:pt x="275" y="254"/>
                      <a:pt x="275" y="254"/>
                      <a:pt x="275" y="254"/>
                    </a:cubicBezTo>
                    <a:cubicBezTo>
                      <a:pt x="275" y="492"/>
                      <a:pt x="275" y="492"/>
                      <a:pt x="275" y="492"/>
                    </a:cubicBezTo>
                    <a:cubicBezTo>
                      <a:pt x="275" y="508"/>
                      <a:pt x="287" y="520"/>
                      <a:pt x="303" y="520"/>
                    </a:cubicBezTo>
                    <a:cubicBezTo>
                      <a:pt x="319" y="520"/>
                      <a:pt x="331" y="508"/>
                      <a:pt x="331" y="492"/>
                    </a:cubicBezTo>
                    <a:lnTo>
                      <a:pt x="331" y="23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0" name="Freeform 430">
                <a:extLst>
                  <a:ext uri="{FF2B5EF4-FFF2-40B4-BE49-F238E27FC236}">
                    <a16:creationId xmlns:a16="http://schemas.microsoft.com/office/drawing/2014/main" id="{4F9FE4B5-9DBC-49A8-8107-695E0D125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1088" y="4889500"/>
                <a:ext cx="117475" cy="336550"/>
              </a:xfrm>
              <a:custGeom>
                <a:avLst/>
                <a:gdLst>
                  <a:gd name="T0" fmla="*/ 165 w 328"/>
                  <a:gd name="T1" fmla="*/ 141 h 937"/>
                  <a:gd name="T2" fmla="*/ 165 w 328"/>
                  <a:gd name="T3" fmla="*/ 141 h 937"/>
                  <a:gd name="T4" fmla="*/ 234 w 328"/>
                  <a:gd name="T5" fmla="*/ 68 h 937"/>
                  <a:gd name="T6" fmla="*/ 165 w 328"/>
                  <a:gd name="T7" fmla="*/ 0 h 937"/>
                  <a:gd name="T8" fmla="*/ 93 w 328"/>
                  <a:gd name="T9" fmla="*/ 68 h 937"/>
                  <a:gd name="T10" fmla="*/ 165 w 328"/>
                  <a:gd name="T11" fmla="*/ 141 h 937"/>
                  <a:gd name="T12" fmla="*/ 327 w 328"/>
                  <a:gd name="T13" fmla="*/ 234 h 937"/>
                  <a:gd name="T14" fmla="*/ 327 w 328"/>
                  <a:gd name="T15" fmla="*/ 234 h 937"/>
                  <a:gd name="T16" fmla="*/ 262 w 328"/>
                  <a:gd name="T17" fmla="*/ 169 h 937"/>
                  <a:gd name="T18" fmla="*/ 65 w 328"/>
                  <a:gd name="T19" fmla="*/ 169 h 937"/>
                  <a:gd name="T20" fmla="*/ 0 w 328"/>
                  <a:gd name="T21" fmla="*/ 234 h 937"/>
                  <a:gd name="T22" fmla="*/ 0 w 328"/>
                  <a:gd name="T23" fmla="*/ 492 h 937"/>
                  <a:gd name="T24" fmla="*/ 28 w 328"/>
                  <a:gd name="T25" fmla="*/ 520 h 937"/>
                  <a:gd name="T26" fmla="*/ 57 w 328"/>
                  <a:gd name="T27" fmla="*/ 492 h 937"/>
                  <a:gd name="T28" fmla="*/ 57 w 328"/>
                  <a:gd name="T29" fmla="*/ 254 h 937"/>
                  <a:gd name="T30" fmla="*/ 69 w 328"/>
                  <a:gd name="T31" fmla="*/ 254 h 937"/>
                  <a:gd name="T32" fmla="*/ 69 w 328"/>
                  <a:gd name="T33" fmla="*/ 895 h 937"/>
                  <a:gd name="T34" fmla="*/ 109 w 328"/>
                  <a:gd name="T35" fmla="*/ 936 h 937"/>
                  <a:gd name="T36" fmla="*/ 153 w 328"/>
                  <a:gd name="T37" fmla="*/ 895 h 937"/>
                  <a:gd name="T38" fmla="*/ 153 w 328"/>
                  <a:gd name="T39" fmla="*/ 544 h 937"/>
                  <a:gd name="T40" fmla="*/ 174 w 328"/>
                  <a:gd name="T41" fmla="*/ 544 h 937"/>
                  <a:gd name="T42" fmla="*/ 174 w 328"/>
                  <a:gd name="T43" fmla="*/ 891 h 937"/>
                  <a:gd name="T44" fmla="*/ 218 w 328"/>
                  <a:gd name="T45" fmla="*/ 936 h 937"/>
                  <a:gd name="T46" fmla="*/ 258 w 328"/>
                  <a:gd name="T47" fmla="*/ 891 h 937"/>
                  <a:gd name="T48" fmla="*/ 258 w 328"/>
                  <a:gd name="T49" fmla="*/ 254 h 937"/>
                  <a:gd name="T50" fmla="*/ 270 w 328"/>
                  <a:gd name="T51" fmla="*/ 254 h 937"/>
                  <a:gd name="T52" fmla="*/ 270 w 328"/>
                  <a:gd name="T53" fmla="*/ 492 h 937"/>
                  <a:gd name="T54" fmla="*/ 299 w 328"/>
                  <a:gd name="T55" fmla="*/ 520 h 937"/>
                  <a:gd name="T56" fmla="*/ 327 w 328"/>
                  <a:gd name="T57" fmla="*/ 492 h 937"/>
                  <a:gd name="T58" fmla="*/ 327 w 328"/>
                  <a:gd name="T59" fmla="*/ 234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28" h="937">
                    <a:moveTo>
                      <a:pt x="165" y="141"/>
                    </a:moveTo>
                    <a:lnTo>
                      <a:pt x="165" y="141"/>
                    </a:lnTo>
                    <a:cubicBezTo>
                      <a:pt x="206" y="141"/>
                      <a:pt x="234" y="108"/>
                      <a:pt x="234" y="68"/>
                    </a:cubicBezTo>
                    <a:cubicBezTo>
                      <a:pt x="234" y="32"/>
                      <a:pt x="206" y="0"/>
                      <a:pt x="165" y="0"/>
                    </a:cubicBezTo>
                    <a:cubicBezTo>
                      <a:pt x="125" y="0"/>
                      <a:pt x="93" y="32"/>
                      <a:pt x="93" y="68"/>
                    </a:cubicBezTo>
                    <a:cubicBezTo>
                      <a:pt x="93" y="108"/>
                      <a:pt x="125" y="141"/>
                      <a:pt x="165" y="141"/>
                    </a:cubicBezTo>
                    <a:close/>
                    <a:moveTo>
                      <a:pt x="327" y="234"/>
                    </a:moveTo>
                    <a:lnTo>
                      <a:pt x="327" y="234"/>
                    </a:lnTo>
                    <a:cubicBezTo>
                      <a:pt x="327" y="197"/>
                      <a:pt x="299" y="169"/>
                      <a:pt x="262" y="169"/>
                    </a:cubicBezTo>
                    <a:cubicBezTo>
                      <a:pt x="65" y="169"/>
                      <a:pt x="65" y="169"/>
                      <a:pt x="65" y="169"/>
                    </a:cubicBezTo>
                    <a:cubicBezTo>
                      <a:pt x="28" y="169"/>
                      <a:pt x="0" y="197"/>
                      <a:pt x="0" y="234"/>
                    </a:cubicBezTo>
                    <a:cubicBezTo>
                      <a:pt x="0" y="492"/>
                      <a:pt x="0" y="492"/>
                      <a:pt x="0" y="492"/>
                    </a:cubicBezTo>
                    <a:cubicBezTo>
                      <a:pt x="0" y="508"/>
                      <a:pt x="12" y="520"/>
                      <a:pt x="28" y="520"/>
                    </a:cubicBezTo>
                    <a:cubicBezTo>
                      <a:pt x="40" y="520"/>
                      <a:pt x="57" y="508"/>
                      <a:pt x="57" y="492"/>
                    </a:cubicBezTo>
                    <a:cubicBezTo>
                      <a:pt x="57" y="254"/>
                      <a:pt x="57" y="254"/>
                      <a:pt x="57" y="254"/>
                    </a:cubicBezTo>
                    <a:cubicBezTo>
                      <a:pt x="69" y="254"/>
                      <a:pt x="69" y="254"/>
                      <a:pt x="69" y="254"/>
                    </a:cubicBezTo>
                    <a:cubicBezTo>
                      <a:pt x="69" y="895"/>
                      <a:pt x="69" y="895"/>
                      <a:pt x="69" y="895"/>
                    </a:cubicBezTo>
                    <a:cubicBezTo>
                      <a:pt x="69" y="915"/>
                      <a:pt x="85" y="936"/>
                      <a:pt x="109" y="936"/>
                    </a:cubicBezTo>
                    <a:cubicBezTo>
                      <a:pt x="133" y="936"/>
                      <a:pt x="153" y="915"/>
                      <a:pt x="153" y="895"/>
                    </a:cubicBezTo>
                    <a:cubicBezTo>
                      <a:pt x="153" y="544"/>
                      <a:pt x="153" y="544"/>
                      <a:pt x="153" y="544"/>
                    </a:cubicBezTo>
                    <a:cubicBezTo>
                      <a:pt x="174" y="544"/>
                      <a:pt x="174" y="544"/>
                      <a:pt x="174" y="544"/>
                    </a:cubicBezTo>
                    <a:cubicBezTo>
                      <a:pt x="174" y="891"/>
                      <a:pt x="174" y="891"/>
                      <a:pt x="174" y="891"/>
                    </a:cubicBezTo>
                    <a:cubicBezTo>
                      <a:pt x="174" y="915"/>
                      <a:pt x="194" y="936"/>
                      <a:pt x="218" y="936"/>
                    </a:cubicBezTo>
                    <a:cubicBezTo>
                      <a:pt x="242" y="936"/>
                      <a:pt x="258" y="915"/>
                      <a:pt x="258" y="891"/>
                    </a:cubicBezTo>
                    <a:cubicBezTo>
                      <a:pt x="258" y="254"/>
                      <a:pt x="258" y="254"/>
                      <a:pt x="258" y="254"/>
                    </a:cubicBezTo>
                    <a:cubicBezTo>
                      <a:pt x="270" y="254"/>
                      <a:pt x="270" y="254"/>
                      <a:pt x="270" y="254"/>
                    </a:cubicBezTo>
                    <a:cubicBezTo>
                      <a:pt x="270" y="492"/>
                      <a:pt x="270" y="492"/>
                      <a:pt x="270" y="492"/>
                    </a:cubicBezTo>
                    <a:cubicBezTo>
                      <a:pt x="270" y="508"/>
                      <a:pt x="282" y="520"/>
                      <a:pt x="299" y="520"/>
                    </a:cubicBezTo>
                    <a:cubicBezTo>
                      <a:pt x="315" y="520"/>
                      <a:pt x="327" y="508"/>
                      <a:pt x="327" y="492"/>
                    </a:cubicBezTo>
                    <a:lnTo>
                      <a:pt x="327" y="23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3C4C9F0-2EDC-478E-93EB-D0106A9331D1}"/>
                </a:ext>
              </a:extLst>
            </p:cNvPr>
            <p:cNvGrpSpPr/>
            <p:nvPr/>
          </p:nvGrpSpPr>
          <p:grpSpPr>
            <a:xfrm>
              <a:off x="3814016" y="2503636"/>
              <a:ext cx="2637805" cy="1256661"/>
              <a:chOff x="4302125" y="4889500"/>
              <a:chExt cx="706438" cy="336550"/>
            </a:xfrm>
            <a:grpFill/>
          </p:grpSpPr>
          <p:sp>
            <p:nvSpPr>
              <p:cNvPr id="11" name="Freeform 426">
                <a:extLst>
                  <a:ext uri="{FF2B5EF4-FFF2-40B4-BE49-F238E27FC236}">
                    <a16:creationId xmlns:a16="http://schemas.microsoft.com/office/drawing/2014/main" id="{AD66396F-D104-44B2-A273-598A514C3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2125" y="4889500"/>
                <a:ext cx="119063" cy="336550"/>
              </a:xfrm>
              <a:custGeom>
                <a:avLst/>
                <a:gdLst>
                  <a:gd name="T0" fmla="*/ 169 w 332"/>
                  <a:gd name="T1" fmla="*/ 141 h 937"/>
                  <a:gd name="T2" fmla="*/ 169 w 332"/>
                  <a:gd name="T3" fmla="*/ 141 h 937"/>
                  <a:gd name="T4" fmla="*/ 238 w 332"/>
                  <a:gd name="T5" fmla="*/ 68 h 937"/>
                  <a:gd name="T6" fmla="*/ 169 w 332"/>
                  <a:gd name="T7" fmla="*/ 0 h 937"/>
                  <a:gd name="T8" fmla="*/ 97 w 332"/>
                  <a:gd name="T9" fmla="*/ 68 h 937"/>
                  <a:gd name="T10" fmla="*/ 169 w 332"/>
                  <a:gd name="T11" fmla="*/ 141 h 937"/>
                  <a:gd name="T12" fmla="*/ 331 w 332"/>
                  <a:gd name="T13" fmla="*/ 234 h 937"/>
                  <a:gd name="T14" fmla="*/ 331 w 332"/>
                  <a:gd name="T15" fmla="*/ 234 h 937"/>
                  <a:gd name="T16" fmla="*/ 266 w 332"/>
                  <a:gd name="T17" fmla="*/ 169 h 937"/>
                  <a:gd name="T18" fmla="*/ 64 w 332"/>
                  <a:gd name="T19" fmla="*/ 169 h 937"/>
                  <a:gd name="T20" fmla="*/ 0 w 332"/>
                  <a:gd name="T21" fmla="*/ 234 h 937"/>
                  <a:gd name="T22" fmla="*/ 0 w 332"/>
                  <a:gd name="T23" fmla="*/ 492 h 937"/>
                  <a:gd name="T24" fmla="*/ 28 w 332"/>
                  <a:gd name="T25" fmla="*/ 520 h 937"/>
                  <a:gd name="T26" fmla="*/ 56 w 332"/>
                  <a:gd name="T27" fmla="*/ 492 h 937"/>
                  <a:gd name="T28" fmla="*/ 56 w 332"/>
                  <a:gd name="T29" fmla="*/ 254 h 937"/>
                  <a:gd name="T30" fmla="*/ 68 w 332"/>
                  <a:gd name="T31" fmla="*/ 254 h 937"/>
                  <a:gd name="T32" fmla="*/ 68 w 332"/>
                  <a:gd name="T33" fmla="*/ 895 h 937"/>
                  <a:gd name="T34" fmla="*/ 113 w 332"/>
                  <a:gd name="T35" fmla="*/ 936 h 937"/>
                  <a:gd name="T36" fmla="*/ 153 w 332"/>
                  <a:gd name="T37" fmla="*/ 895 h 937"/>
                  <a:gd name="T38" fmla="*/ 153 w 332"/>
                  <a:gd name="T39" fmla="*/ 544 h 937"/>
                  <a:gd name="T40" fmla="*/ 177 w 332"/>
                  <a:gd name="T41" fmla="*/ 544 h 937"/>
                  <a:gd name="T42" fmla="*/ 177 w 332"/>
                  <a:gd name="T43" fmla="*/ 891 h 937"/>
                  <a:gd name="T44" fmla="*/ 222 w 332"/>
                  <a:gd name="T45" fmla="*/ 936 h 937"/>
                  <a:gd name="T46" fmla="*/ 262 w 332"/>
                  <a:gd name="T47" fmla="*/ 891 h 937"/>
                  <a:gd name="T48" fmla="*/ 262 w 332"/>
                  <a:gd name="T49" fmla="*/ 254 h 937"/>
                  <a:gd name="T50" fmla="*/ 274 w 332"/>
                  <a:gd name="T51" fmla="*/ 254 h 937"/>
                  <a:gd name="T52" fmla="*/ 274 w 332"/>
                  <a:gd name="T53" fmla="*/ 492 h 937"/>
                  <a:gd name="T54" fmla="*/ 302 w 332"/>
                  <a:gd name="T55" fmla="*/ 520 h 937"/>
                  <a:gd name="T56" fmla="*/ 331 w 332"/>
                  <a:gd name="T57" fmla="*/ 492 h 937"/>
                  <a:gd name="T58" fmla="*/ 331 w 332"/>
                  <a:gd name="T59" fmla="*/ 234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32" h="937">
                    <a:moveTo>
                      <a:pt x="169" y="141"/>
                    </a:moveTo>
                    <a:lnTo>
                      <a:pt x="169" y="141"/>
                    </a:lnTo>
                    <a:cubicBezTo>
                      <a:pt x="206" y="141"/>
                      <a:pt x="238" y="108"/>
                      <a:pt x="238" y="68"/>
                    </a:cubicBezTo>
                    <a:cubicBezTo>
                      <a:pt x="238" y="32"/>
                      <a:pt x="206" y="0"/>
                      <a:pt x="169" y="0"/>
                    </a:cubicBezTo>
                    <a:cubicBezTo>
                      <a:pt x="129" y="0"/>
                      <a:pt x="97" y="32"/>
                      <a:pt x="97" y="68"/>
                    </a:cubicBezTo>
                    <a:cubicBezTo>
                      <a:pt x="97" y="108"/>
                      <a:pt x="129" y="141"/>
                      <a:pt x="169" y="141"/>
                    </a:cubicBezTo>
                    <a:close/>
                    <a:moveTo>
                      <a:pt x="331" y="234"/>
                    </a:moveTo>
                    <a:lnTo>
                      <a:pt x="331" y="234"/>
                    </a:lnTo>
                    <a:cubicBezTo>
                      <a:pt x="331" y="197"/>
                      <a:pt x="302" y="169"/>
                      <a:pt x="266" y="169"/>
                    </a:cubicBezTo>
                    <a:cubicBezTo>
                      <a:pt x="64" y="169"/>
                      <a:pt x="64" y="169"/>
                      <a:pt x="64" y="169"/>
                    </a:cubicBezTo>
                    <a:cubicBezTo>
                      <a:pt x="32" y="169"/>
                      <a:pt x="0" y="197"/>
                      <a:pt x="0" y="234"/>
                    </a:cubicBezTo>
                    <a:cubicBezTo>
                      <a:pt x="0" y="492"/>
                      <a:pt x="0" y="492"/>
                      <a:pt x="0" y="492"/>
                    </a:cubicBezTo>
                    <a:cubicBezTo>
                      <a:pt x="0" y="508"/>
                      <a:pt x="16" y="520"/>
                      <a:pt x="28" y="520"/>
                    </a:cubicBezTo>
                    <a:cubicBezTo>
                      <a:pt x="44" y="520"/>
                      <a:pt x="56" y="508"/>
                      <a:pt x="56" y="492"/>
                    </a:cubicBezTo>
                    <a:cubicBezTo>
                      <a:pt x="56" y="254"/>
                      <a:pt x="56" y="254"/>
                      <a:pt x="56" y="254"/>
                    </a:cubicBezTo>
                    <a:cubicBezTo>
                      <a:pt x="68" y="254"/>
                      <a:pt x="68" y="254"/>
                      <a:pt x="68" y="254"/>
                    </a:cubicBezTo>
                    <a:cubicBezTo>
                      <a:pt x="68" y="895"/>
                      <a:pt x="68" y="895"/>
                      <a:pt x="68" y="895"/>
                    </a:cubicBezTo>
                    <a:cubicBezTo>
                      <a:pt x="68" y="915"/>
                      <a:pt x="89" y="936"/>
                      <a:pt x="113" y="936"/>
                    </a:cubicBezTo>
                    <a:cubicBezTo>
                      <a:pt x="137" y="936"/>
                      <a:pt x="153" y="915"/>
                      <a:pt x="153" y="895"/>
                    </a:cubicBezTo>
                    <a:cubicBezTo>
                      <a:pt x="153" y="544"/>
                      <a:pt x="153" y="544"/>
                      <a:pt x="153" y="544"/>
                    </a:cubicBezTo>
                    <a:cubicBezTo>
                      <a:pt x="177" y="544"/>
                      <a:pt x="177" y="544"/>
                      <a:pt x="177" y="544"/>
                    </a:cubicBezTo>
                    <a:cubicBezTo>
                      <a:pt x="177" y="891"/>
                      <a:pt x="177" y="891"/>
                      <a:pt x="177" y="891"/>
                    </a:cubicBezTo>
                    <a:cubicBezTo>
                      <a:pt x="177" y="915"/>
                      <a:pt x="198" y="936"/>
                      <a:pt x="222" y="936"/>
                    </a:cubicBezTo>
                    <a:cubicBezTo>
                      <a:pt x="242" y="936"/>
                      <a:pt x="262" y="915"/>
                      <a:pt x="262" y="891"/>
                    </a:cubicBezTo>
                    <a:cubicBezTo>
                      <a:pt x="262" y="254"/>
                      <a:pt x="262" y="254"/>
                      <a:pt x="262" y="254"/>
                    </a:cubicBezTo>
                    <a:cubicBezTo>
                      <a:pt x="274" y="254"/>
                      <a:pt x="274" y="254"/>
                      <a:pt x="274" y="254"/>
                    </a:cubicBezTo>
                    <a:cubicBezTo>
                      <a:pt x="274" y="492"/>
                      <a:pt x="274" y="492"/>
                      <a:pt x="274" y="492"/>
                    </a:cubicBezTo>
                    <a:cubicBezTo>
                      <a:pt x="274" y="508"/>
                      <a:pt x="286" y="520"/>
                      <a:pt x="302" y="520"/>
                    </a:cubicBezTo>
                    <a:cubicBezTo>
                      <a:pt x="319" y="520"/>
                      <a:pt x="331" y="508"/>
                      <a:pt x="331" y="492"/>
                    </a:cubicBezTo>
                    <a:lnTo>
                      <a:pt x="331" y="23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2" name="Freeform 427">
                <a:extLst>
                  <a:ext uri="{FF2B5EF4-FFF2-40B4-BE49-F238E27FC236}">
                    <a16:creationId xmlns:a16="http://schemas.microsoft.com/office/drawing/2014/main" id="{08DCE075-E891-4BC0-8075-84E6C73C7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9763" y="4889500"/>
                <a:ext cx="117475" cy="336550"/>
              </a:xfrm>
              <a:custGeom>
                <a:avLst/>
                <a:gdLst>
                  <a:gd name="T0" fmla="*/ 166 w 328"/>
                  <a:gd name="T1" fmla="*/ 141 h 937"/>
                  <a:gd name="T2" fmla="*/ 166 w 328"/>
                  <a:gd name="T3" fmla="*/ 141 h 937"/>
                  <a:gd name="T4" fmla="*/ 238 w 328"/>
                  <a:gd name="T5" fmla="*/ 68 h 937"/>
                  <a:gd name="T6" fmla="*/ 166 w 328"/>
                  <a:gd name="T7" fmla="*/ 0 h 937"/>
                  <a:gd name="T8" fmla="*/ 93 w 328"/>
                  <a:gd name="T9" fmla="*/ 68 h 937"/>
                  <a:gd name="T10" fmla="*/ 166 w 328"/>
                  <a:gd name="T11" fmla="*/ 141 h 937"/>
                  <a:gd name="T12" fmla="*/ 327 w 328"/>
                  <a:gd name="T13" fmla="*/ 234 h 937"/>
                  <a:gd name="T14" fmla="*/ 327 w 328"/>
                  <a:gd name="T15" fmla="*/ 234 h 937"/>
                  <a:gd name="T16" fmla="*/ 263 w 328"/>
                  <a:gd name="T17" fmla="*/ 169 h 937"/>
                  <a:gd name="T18" fmla="*/ 65 w 328"/>
                  <a:gd name="T19" fmla="*/ 169 h 937"/>
                  <a:gd name="T20" fmla="*/ 0 w 328"/>
                  <a:gd name="T21" fmla="*/ 234 h 937"/>
                  <a:gd name="T22" fmla="*/ 0 w 328"/>
                  <a:gd name="T23" fmla="*/ 492 h 937"/>
                  <a:gd name="T24" fmla="*/ 29 w 328"/>
                  <a:gd name="T25" fmla="*/ 520 h 937"/>
                  <a:gd name="T26" fmla="*/ 57 w 328"/>
                  <a:gd name="T27" fmla="*/ 492 h 937"/>
                  <a:gd name="T28" fmla="*/ 57 w 328"/>
                  <a:gd name="T29" fmla="*/ 254 h 937"/>
                  <a:gd name="T30" fmla="*/ 69 w 328"/>
                  <a:gd name="T31" fmla="*/ 254 h 937"/>
                  <a:gd name="T32" fmla="*/ 69 w 328"/>
                  <a:gd name="T33" fmla="*/ 895 h 937"/>
                  <a:gd name="T34" fmla="*/ 109 w 328"/>
                  <a:gd name="T35" fmla="*/ 936 h 937"/>
                  <a:gd name="T36" fmla="*/ 154 w 328"/>
                  <a:gd name="T37" fmla="*/ 895 h 937"/>
                  <a:gd name="T38" fmla="*/ 154 w 328"/>
                  <a:gd name="T39" fmla="*/ 544 h 937"/>
                  <a:gd name="T40" fmla="*/ 174 w 328"/>
                  <a:gd name="T41" fmla="*/ 544 h 937"/>
                  <a:gd name="T42" fmla="*/ 174 w 328"/>
                  <a:gd name="T43" fmla="*/ 891 h 937"/>
                  <a:gd name="T44" fmla="*/ 218 w 328"/>
                  <a:gd name="T45" fmla="*/ 936 h 937"/>
                  <a:gd name="T46" fmla="*/ 259 w 328"/>
                  <a:gd name="T47" fmla="*/ 891 h 937"/>
                  <a:gd name="T48" fmla="*/ 259 w 328"/>
                  <a:gd name="T49" fmla="*/ 254 h 937"/>
                  <a:gd name="T50" fmla="*/ 271 w 328"/>
                  <a:gd name="T51" fmla="*/ 254 h 937"/>
                  <a:gd name="T52" fmla="*/ 271 w 328"/>
                  <a:gd name="T53" fmla="*/ 492 h 937"/>
                  <a:gd name="T54" fmla="*/ 299 w 328"/>
                  <a:gd name="T55" fmla="*/ 520 h 937"/>
                  <a:gd name="T56" fmla="*/ 327 w 328"/>
                  <a:gd name="T57" fmla="*/ 492 h 937"/>
                  <a:gd name="T58" fmla="*/ 327 w 328"/>
                  <a:gd name="T59" fmla="*/ 234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28" h="937">
                    <a:moveTo>
                      <a:pt x="166" y="141"/>
                    </a:moveTo>
                    <a:lnTo>
                      <a:pt x="166" y="141"/>
                    </a:lnTo>
                    <a:cubicBezTo>
                      <a:pt x="206" y="141"/>
                      <a:pt x="238" y="108"/>
                      <a:pt x="238" y="68"/>
                    </a:cubicBezTo>
                    <a:cubicBezTo>
                      <a:pt x="238" y="32"/>
                      <a:pt x="206" y="0"/>
                      <a:pt x="166" y="0"/>
                    </a:cubicBezTo>
                    <a:cubicBezTo>
                      <a:pt x="126" y="0"/>
                      <a:pt x="93" y="32"/>
                      <a:pt x="93" y="68"/>
                    </a:cubicBezTo>
                    <a:cubicBezTo>
                      <a:pt x="93" y="108"/>
                      <a:pt x="126" y="141"/>
                      <a:pt x="166" y="141"/>
                    </a:cubicBezTo>
                    <a:close/>
                    <a:moveTo>
                      <a:pt x="327" y="234"/>
                    </a:moveTo>
                    <a:lnTo>
                      <a:pt x="327" y="234"/>
                    </a:lnTo>
                    <a:cubicBezTo>
                      <a:pt x="327" y="197"/>
                      <a:pt x="299" y="169"/>
                      <a:pt x="263" y="169"/>
                    </a:cubicBezTo>
                    <a:cubicBezTo>
                      <a:pt x="65" y="169"/>
                      <a:pt x="65" y="169"/>
                      <a:pt x="65" y="169"/>
                    </a:cubicBezTo>
                    <a:cubicBezTo>
                      <a:pt x="29" y="169"/>
                      <a:pt x="0" y="197"/>
                      <a:pt x="0" y="234"/>
                    </a:cubicBezTo>
                    <a:cubicBezTo>
                      <a:pt x="0" y="492"/>
                      <a:pt x="0" y="492"/>
                      <a:pt x="0" y="492"/>
                    </a:cubicBezTo>
                    <a:cubicBezTo>
                      <a:pt x="0" y="508"/>
                      <a:pt x="13" y="520"/>
                      <a:pt x="29" y="520"/>
                    </a:cubicBezTo>
                    <a:cubicBezTo>
                      <a:pt x="45" y="520"/>
                      <a:pt x="57" y="508"/>
                      <a:pt x="57" y="492"/>
                    </a:cubicBezTo>
                    <a:cubicBezTo>
                      <a:pt x="57" y="254"/>
                      <a:pt x="57" y="254"/>
                      <a:pt x="57" y="254"/>
                    </a:cubicBezTo>
                    <a:cubicBezTo>
                      <a:pt x="69" y="254"/>
                      <a:pt x="69" y="254"/>
                      <a:pt x="69" y="254"/>
                    </a:cubicBezTo>
                    <a:cubicBezTo>
                      <a:pt x="69" y="895"/>
                      <a:pt x="69" y="895"/>
                      <a:pt x="69" y="895"/>
                    </a:cubicBezTo>
                    <a:cubicBezTo>
                      <a:pt x="69" y="915"/>
                      <a:pt x="85" y="936"/>
                      <a:pt x="109" y="936"/>
                    </a:cubicBezTo>
                    <a:cubicBezTo>
                      <a:pt x="134" y="936"/>
                      <a:pt x="154" y="915"/>
                      <a:pt x="154" y="895"/>
                    </a:cubicBezTo>
                    <a:cubicBezTo>
                      <a:pt x="154" y="544"/>
                      <a:pt x="154" y="544"/>
                      <a:pt x="154" y="544"/>
                    </a:cubicBezTo>
                    <a:cubicBezTo>
                      <a:pt x="174" y="544"/>
                      <a:pt x="174" y="544"/>
                      <a:pt x="174" y="544"/>
                    </a:cubicBezTo>
                    <a:cubicBezTo>
                      <a:pt x="174" y="891"/>
                      <a:pt x="174" y="891"/>
                      <a:pt x="174" y="891"/>
                    </a:cubicBezTo>
                    <a:cubicBezTo>
                      <a:pt x="174" y="915"/>
                      <a:pt x="194" y="936"/>
                      <a:pt x="218" y="936"/>
                    </a:cubicBezTo>
                    <a:cubicBezTo>
                      <a:pt x="242" y="936"/>
                      <a:pt x="259" y="915"/>
                      <a:pt x="259" y="891"/>
                    </a:cubicBezTo>
                    <a:cubicBezTo>
                      <a:pt x="259" y="254"/>
                      <a:pt x="259" y="254"/>
                      <a:pt x="259" y="254"/>
                    </a:cubicBezTo>
                    <a:cubicBezTo>
                      <a:pt x="271" y="254"/>
                      <a:pt x="271" y="254"/>
                      <a:pt x="271" y="254"/>
                    </a:cubicBezTo>
                    <a:cubicBezTo>
                      <a:pt x="271" y="492"/>
                      <a:pt x="271" y="492"/>
                      <a:pt x="271" y="492"/>
                    </a:cubicBezTo>
                    <a:cubicBezTo>
                      <a:pt x="271" y="508"/>
                      <a:pt x="283" y="520"/>
                      <a:pt x="299" y="520"/>
                    </a:cubicBezTo>
                    <a:cubicBezTo>
                      <a:pt x="315" y="520"/>
                      <a:pt x="327" y="508"/>
                      <a:pt x="327" y="492"/>
                    </a:cubicBezTo>
                    <a:lnTo>
                      <a:pt x="327" y="23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3" name="Freeform 428">
                <a:extLst>
                  <a:ext uri="{FF2B5EF4-FFF2-40B4-BE49-F238E27FC236}">
                    <a16:creationId xmlns:a16="http://schemas.microsoft.com/office/drawing/2014/main" id="{C85D9D17-7C17-4C94-BA66-59E4E63FE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5813" y="4889500"/>
                <a:ext cx="119062" cy="336550"/>
              </a:xfrm>
              <a:custGeom>
                <a:avLst/>
                <a:gdLst>
                  <a:gd name="T0" fmla="*/ 165 w 332"/>
                  <a:gd name="T1" fmla="*/ 141 h 937"/>
                  <a:gd name="T2" fmla="*/ 165 w 332"/>
                  <a:gd name="T3" fmla="*/ 141 h 937"/>
                  <a:gd name="T4" fmla="*/ 238 w 332"/>
                  <a:gd name="T5" fmla="*/ 68 h 937"/>
                  <a:gd name="T6" fmla="*/ 165 w 332"/>
                  <a:gd name="T7" fmla="*/ 0 h 937"/>
                  <a:gd name="T8" fmla="*/ 97 w 332"/>
                  <a:gd name="T9" fmla="*/ 68 h 937"/>
                  <a:gd name="T10" fmla="*/ 165 w 332"/>
                  <a:gd name="T11" fmla="*/ 141 h 937"/>
                  <a:gd name="T12" fmla="*/ 327 w 332"/>
                  <a:gd name="T13" fmla="*/ 234 h 937"/>
                  <a:gd name="T14" fmla="*/ 327 w 332"/>
                  <a:gd name="T15" fmla="*/ 234 h 937"/>
                  <a:gd name="T16" fmla="*/ 262 w 332"/>
                  <a:gd name="T17" fmla="*/ 169 h 937"/>
                  <a:gd name="T18" fmla="*/ 64 w 332"/>
                  <a:gd name="T19" fmla="*/ 169 h 937"/>
                  <a:gd name="T20" fmla="*/ 0 w 332"/>
                  <a:gd name="T21" fmla="*/ 234 h 937"/>
                  <a:gd name="T22" fmla="*/ 0 w 332"/>
                  <a:gd name="T23" fmla="*/ 492 h 937"/>
                  <a:gd name="T24" fmla="*/ 28 w 332"/>
                  <a:gd name="T25" fmla="*/ 520 h 937"/>
                  <a:gd name="T26" fmla="*/ 56 w 332"/>
                  <a:gd name="T27" fmla="*/ 492 h 937"/>
                  <a:gd name="T28" fmla="*/ 56 w 332"/>
                  <a:gd name="T29" fmla="*/ 254 h 937"/>
                  <a:gd name="T30" fmla="*/ 68 w 332"/>
                  <a:gd name="T31" fmla="*/ 254 h 937"/>
                  <a:gd name="T32" fmla="*/ 68 w 332"/>
                  <a:gd name="T33" fmla="*/ 895 h 937"/>
                  <a:gd name="T34" fmla="*/ 109 w 332"/>
                  <a:gd name="T35" fmla="*/ 936 h 937"/>
                  <a:gd name="T36" fmla="*/ 153 w 332"/>
                  <a:gd name="T37" fmla="*/ 895 h 937"/>
                  <a:gd name="T38" fmla="*/ 153 w 332"/>
                  <a:gd name="T39" fmla="*/ 544 h 937"/>
                  <a:gd name="T40" fmla="*/ 177 w 332"/>
                  <a:gd name="T41" fmla="*/ 544 h 937"/>
                  <a:gd name="T42" fmla="*/ 177 w 332"/>
                  <a:gd name="T43" fmla="*/ 891 h 937"/>
                  <a:gd name="T44" fmla="*/ 218 w 332"/>
                  <a:gd name="T45" fmla="*/ 936 h 937"/>
                  <a:gd name="T46" fmla="*/ 262 w 332"/>
                  <a:gd name="T47" fmla="*/ 891 h 937"/>
                  <a:gd name="T48" fmla="*/ 262 w 332"/>
                  <a:gd name="T49" fmla="*/ 254 h 937"/>
                  <a:gd name="T50" fmla="*/ 270 w 332"/>
                  <a:gd name="T51" fmla="*/ 254 h 937"/>
                  <a:gd name="T52" fmla="*/ 270 w 332"/>
                  <a:gd name="T53" fmla="*/ 492 h 937"/>
                  <a:gd name="T54" fmla="*/ 303 w 332"/>
                  <a:gd name="T55" fmla="*/ 520 h 937"/>
                  <a:gd name="T56" fmla="*/ 331 w 332"/>
                  <a:gd name="T57" fmla="*/ 492 h 937"/>
                  <a:gd name="T58" fmla="*/ 327 w 332"/>
                  <a:gd name="T59" fmla="*/ 234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32" h="937">
                    <a:moveTo>
                      <a:pt x="165" y="141"/>
                    </a:moveTo>
                    <a:lnTo>
                      <a:pt x="165" y="141"/>
                    </a:lnTo>
                    <a:cubicBezTo>
                      <a:pt x="206" y="141"/>
                      <a:pt x="238" y="108"/>
                      <a:pt x="238" y="68"/>
                    </a:cubicBezTo>
                    <a:cubicBezTo>
                      <a:pt x="238" y="32"/>
                      <a:pt x="206" y="0"/>
                      <a:pt x="165" y="0"/>
                    </a:cubicBezTo>
                    <a:cubicBezTo>
                      <a:pt x="129" y="0"/>
                      <a:pt x="97" y="32"/>
                      <a:pt x="97" y="68"/>
                    </a:cubicBezTo>
                    <a:cubicBezTo>
                      <a:pt x="97" y="108"/>
                      <a:pt x="129" y="141"/>
                      <a:pt x="165" y="141"/>
                    </a:cubicBezTo>
                    <a:close/>
                    <a:moveTo>
                      <a:pt x="327" y="234"/>
                    </a:moveTo>
                    <a:lnTo>
                      <a:pt x="327" y="234"/>
                    </a:lnTo>
                    <a:cubicBezTo>
                      <a:pt x="327" y="197"/>
                      <a:pt x="299" y="169"/>
                      <a:pt x="262" y="169"/>
                    </a:cubicBezTo>
                    <a:cubicBezTo>
                      <a:pt x="64" y="169"/>
                      <a:pt x="64" y="169"/>
                      <a:pt x="64" y="169"/>
                    </a:cubicBezTo>
                    <a:cubicBezTo>
                      <a:pt x="28" y="169"/>
                      <a:pt x="0" y="197"/>
                      <a:pt x="0" y="234"/>
                    </a:cubicBezTo>
                    <a:cubicBezTo>
                      <a:pt x="0" y="492"/>
                      <a:pt x="0" y="492"/>
                      <a:pt x="0" y="492"/>
                    </a:cubicBezTo>
                    <a:cubicBezTo>
                      <a:pt x="0" y="508"/>
                      <a:pt x="12" y="520"/>
                      <a:pt x="28" y="520"/>
                    </a:cubicBezTo>
                    <a:cubicBezTo>
                      <a:pt x="44" y="520"/>
                      <a:pt x="56" y="508"/>
                      <a:pt x="56" y="492"/>
                    </a:cubicBezTo>
                    <a:cubicBezTo>
                      <a:pt x="56" y="254"/>
                      <a:pt x="56" y="254"/>
                      <a:pt x="56" y="254"/>
                    </a:cubicBezTo>
                    <a:cubicBezTo>
                      <a:pt x="68" y="254"/>
                      <a:pt x="68" y="254"/>
                      <a:pt x="68" y="254"/>
                    </a:cubicBezTo>
                    <a:cubicBezTo>
                      <a:pt x="68" y="895"/>
                      <a:pt x="68" y="895"/>
                      <a:pt x="68" y="895"/>
                    </a:cubicBezTo>
                    <a:cubicBezTo>
                      <a:pt x="68" y="915"/>
                      <a:pt x="89" y="936"/>
                      <a:pt x="109" y="936"/>
                    </a:cubicBezTo>
                    <a:cubicBezTo>
                      <a:pt x="133" y="936"/>
                      <a:pt x="153" y="915"/>
                      <a:pt x="153" y="895"/>
                    </a:cubicBezTo>
                    <a:cubicBezTo>
                      <a:pt x="153" y="544"/>
                      <a:pt x="153" y="544"/>
                      <a:pt x="153" y="544"/>
                    </a:cubicBezTo>
                    <a:cubicBezTo>
                      <a:pt x="177" y="544"/>
                      <a:pt x="177" y="544"/>
                      <a:pt x="177" y="544"/>
                    </a:cubicBezTo>
                    <a:cubicBezTo>
                      <a:pt x="177" y="891"/>
                      <a:pt x="177" y="891"/>
                      <a:pt x="177" y="891"/>
                    </a:cubicBezTo>
                    <a:cubicBezTo>
                      <a:pt x="177" y="915"/>
                      <a:pt x="194" y="936"/>
                      <a:pt x="218" y="936"/>
                    </a:cubicBezTo>
                    <a:cubicBezTo>
                      <a:pt x="242" y="936"/>
                      <a:pt x="262" y="915"/>
                      <a:pt x="262" y="891"/>
                    </a:cubicBezTo>
                    <a:cubicBezTo>
                      <a:pt x="262" y="254"/>
                      <a:pt x="262" y="254"/>
                      <a:pt x="262" y="254"/>
                    </a:cubicBezTo>
                    <a:cubicBezTo>
                      <a:pt x="270" y="254"/>
                      <a:pt x="270" y="254"/>
                      <a:pt x="270" y="254"/>
                    </a:cubicBezTo>
                    <a:cubicBezTo>
                      <a:pt x="270" y="492"/>
                      <a:pt x="270" y="492"/>
                      <a:pt x="270" y="492"/>
                    </a:cubicBezTo>
                    <a:cubicBezTo>
                      <a:pt x="270" y="508"/>
                      <a:pt x="286" y="520"/>
                      <a:pt x="303" y="520"/>
                    </a:cubicBezTo>
                    <a:cubicBezTo>
                      <a:pt x="315" y="520"/>
                      <a:pt x="331" y="508"/>
                      <a:pt x="331" y="492"/>
                    </a:cubicBezTo>
                    <a:lnTo>
                      <a:pt x="327" y="23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4" name="Freeform 429">
                <a:extLst>
                  <a:ext uri="{FF2B5EF4-FFF2-40B4-BE49-F238E27FC236}">
                    <a16:creationId xmlns:a16="http://schemas.microsoft.com/office/drawing/2014/main" id="{609506B2-D512-4DEC-8EFE-D9EE63987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3450" y="4889500"/>
                <a:ext cx="119063" cy="336550"/>
              </a:xfrm>
              <a:custGeom>
                <a:avLst/>
                <a:gdLst>
                  <a:gd name="T0" fmla="*/ 170 w 332"/>
                  <a:gd name="T1" fmla="*/ 141 h 937"/>
                  <a:gd name="T2" fmla="*/ 170 w 332"/>
                  <a:gd name="T3" fmla="*/ 141 h 937"/>
                  <a:gd name="T4" fmla="*/ 239 w 332"/>
                  <a:gd name="T5" fmla="*/ 68 h 937"/>
                  <a:gd name="T6" fmla="*/ 170 w 332"/>
                  <a:gd name="T7" fmla="*/ 0 h 937"/>
                  <a:gd name="T8" fmla="*/ 97 w 332"/>
                  <a:gd name="T9" fmla="*/ 68 h 937"/>
                  <a:gd name="T10" fmla="*/ 170 w 332"/>
                  <a:gd name="T11" fmla="*/ 141 h 937"/>
                  <a:gd name="T12" fmla="*/ 331 w 332"/>
                  <a:gd name="T13" fmla="*/ 234 h 937"/>
                  <a:gd name="T14" fmla="*/ 331 w 332"/>
                  <a:gd name="T15" fmla="*/ 234 h 937"/>
                  <a:gd name="T16" fmla="*/ 267 w 332"/>
                  <a:gd name="T17" fmla="*/ 169 h 937"/>
                  <a:gd name="T18" fmla="*/ 65 w 332"/>
                  <a:gd name="T19" fmla="*/ 169 h 937"/>
                  <a:gd name="T20" fmla="*/ 0 w 332"/>
                  <a:gd name="T21" fmla="*/ 234 h 937"/>
                  <a:gd name="T22" fmla="*/ 0 w 332"/>
                  <a:gd name="T23" fmla="*/ 492 h 937"/>
                  <a:gd name="T24" fmla="*/ 29 w 332"/>
                  <a:gd name="T25" fmla="*/ 520 h 937"/>
                  <a:gd name="T26" fmla="*/ 57 w 332"/>
                  <a:gd name="T27" fmla="*/ 492 h 937"/>
                  <a:gd name="T28" fmla="*/ 57 w 332"/>
                  <a:gd name="T29" fmla="*/ 254 h 937"/>
                  <a:gd name="T30" fmla="*/ 69 w 332"/>
                  <a:gd name="T31" fmla="*/ 254 h 937"/>
                  <a:gd name="T32" fmla="*/ 69 w 332"/>
                  <a:gd name="T33" fmla="*/ 895 h 937"/>
                  <a:gd name="T34" fmla="*/ 113 w 332"/>
                  <a:gd name="T35" fmla="*/ 936 h 937"/>
                  <a:gd name="T36" fmla="*/ 154 w 332"/>
                  <a:gd name="T37" fmla="*/ 895 h 937"/>
                  <a:gd name="T38" fmla="*/ 154 w 332"/>
                  <a:gd name="T39" fmla="*/ 544 h 937"/>
                  <a:gd name="T40" fmla="*/ 178 w 332"/>
                  <a:gd name="T41" fmla="*/ 544 h 937"/>
                  <a:gd name="T42" fmla="*/ 178 w 332"/>
                  <a:gd name="T43" fmla="*/ 891 h 937"/>
                  <a:gd name="T44" fmla="*/ 222 w 332"/>
                  <a:gd name="T45" fmla="*/ 936 h 937"/>
                  <a:gd name="T46" fmla="*/ 263 w 332"/>
                  <a:gd name="T47" fmla="*/ 891 h 937"/>
                  <a:gd name="T48" fmla="*/ 263 w 332"/>
                  <a:gd name="T49" fmla="*/ 254 h 937"/>
                  <a:gd name="T50" fmla="*/ 275 w 332"/>
                  <a:gd name="T51" fmla="*/ 254 h 937"/>
                  <a:gd name="T52" fmla="*/ 275 w 332"/>
                  <a:gd name="T53" fmla="*/ 492 h 937"/>
                  <a:gd name="T54" fmla="*/ 303 w 332"/>
                  <a:gd name="T55" fmla="*/ 520 h 937"/>
                  <a:gd name="T56" fmla="*/ 331 w 332"/>
                  <a:gd name="T57" fmla="*/ 492 h 937"/>
                  <a:gd name="T58" fmla="*/ 331 w 332"/>
                  <a:gd name="T59" fmla="*/ 234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32" h="937">
                    <a:moveTo>
                      <a:pt x="170" y="141"/>
                    </a:moveTo>
                    <a:lnTo>
                      <a:pt x="170" y="141"/>
                    </a:lnTo>
                    <a:cubicBezTo>
                      <a:pt x="206" y="141"/>
                      <a:pt x="239" y="108"/>
                      <a:pt x="239" y="68"/>
                    </a:cubicBezTo>
                    <a:cubicBezTo>
                      <a:pt x="239" y="32"/>
                      <a:pt x="206" y="0"/>
                      <a:pt x="170" y="0"/>
                    </a:cubicBezTo>
                    <a:cubicBezTo>
                      <a:pt x="130" y="0"/>
                      <a:pt x="97" y="32"/>
                      <a:pt x="97" y="68"/>
                    </a:cubicBezTo>
                    <a:cubicBezTo>
                      <a:pt x="97" y="108"/>
                      <a:pt x="130" y="141"/>
                      <a:pt x="170" y="141"/>
                    </a:cubicBezTo>
                    <a:close/>
                    <a:moveTo>
                      <a:pt x="331" y="234"/>
                    </a:moveTo>
                    <a:lnTo>
                      <a:pt x="331" y="234"/>
                    </a:lnTo>
                    <a:cubicBezTo>
                      <a:pt x="331" y="197"/>
                      <a:pt x="303" y="169"/>
                      <a:pt x="267" y="169"/>
                    </a:cubicBezTo>
                    <a:cubicBezTo>
                      <a:pt x="65" y="169"/>
                      <a:pt x="65" y="169"/>
                      <a:pt x="65" y="169"/>
                    </a:cubicBezTo>
                    <a:cubicBezTo>
                      <a:pt x="29" y="169"/>
                      <a:pt x="0" y="197"/>
                      <a:pt x="0" y="234"/>
                    </a:cubicBezTo>
                    <a:cubicBezTo>
                      <a:pt x="0" y="492"/>
                      <a:pt x="0" y="492"/>
                      <a:pt x="0" y="492"/>
                    </a:cubicBezTo>
                    <a:cubicBezTo>
                      <a:pt x="0" y="508"/>
                      <a:pt x="13" y="520"/>
                      <a:pt x="29" y="520"/>
                    </a:cubicBezTo>
                    <a:cubicBezTo>
                      <a:pt x="45" y="520"/>
                      <a:pt x="57" y="508"/>
                      <a:pt x="57" y="492"/>
                    </a:cubicBezTo>
                    <a:cubicBezTo>
                      <a:pt x="57" y="254"/>
                      <a:pt x="57" y="254"/>
                      <a:pt x="57" y="254"/>
                    </a:cubicBezTo>
                    <a:cubicBezTo>
                      <a:pt x="69" y="254"/>
                      <a:pt x="69" y="254"/>
                      <a:pt x="69" y="254"/>
                    </a:cubicBezTo>
                    <a:cubicBezTo>
                      <a:pt x="69" y="895"/>
                      <a:pt x="69" y="895"/>
                      <a:pt x="69" y="895"/>
                    </a:cubicBezTo>
                    <a:cubicBezTo>
                      <a:pt x="69" y="915"/>
                      <a:pt x="89" y="936"/>
                      <a:pt x="113" y="936"/>
                    </a:cubicBezTo>
                    <a:cubicBezTo>
                      <a:pt x="138" y="936"/>
                      <a:pt x="154" y="915"/>
                      <a:pt x="154" y="895"/>
                    </a:cubicBezTo>
                    <a:cubicBezTo>
                      <a:pt x="154" y="544"/>
                      <a:pt x="154" y="544"/>
                      <a:pt x="154" y="544"/>
                    </a:cubicBezTo>
                    <a:cubicBezTo>
                      <a:pt x="178" y="544"/>
                      <a:pt x="178" y="544"/>
                      <a:pt x="178" y="544"/>
                    </a:cubicBezTo>
                    <a:cubicBezTo>
                      <a:pt x="178" y="891"/>
                      <a:pt x="178" y="891"/>
                      <a:pt x="178" y="891"/>
                    </a:cubicBezTo>
                    <a:cubicBezTo>
                      <a:pt x="178" y="915"/>
                      <a:pt x="198" y="936"/>
                      <a:pt x="222" y="936"/>
                    </a:cubicBezTo>
                    <a:cubicBezTo>
                      <a:pt x="243" y="936"/>
                      <a:pt x="263" y="915"/>
                      <a:pt x="263" y="891"/>
                    </a:cubicBezTo>
                    <a:cubicBezTo>
                      <a:pt x="263" y="254"/>
                      <a:pt x="263" y="254"/>
                      <a:pt x="263" y="254"/>
                    </a:cubicBezTo>
                    <a:cubicBezTo>
                      <a:pt x="275" y="254"/>
                      <a:pt x="275" y="254"/>
                      <a:pt x="275" y="254"/>
                    </a:cubicBezTo>
                    <a:cubicBezTo>
                      <a:pt x="275" y="492"/>
                      <a:pt x="275" y="492"/>
                      <a:pt x="275" y="492"/>
                    </a:cubicBezTo>
                    <a:cubicBezTo>
                      <a:pt x="275" y="508"/>
                      <a:pt x="287" y="520"/>
                      <a:pt x="303" y="520"/>
                    </a:cubicBezTo>
                    <a:cubicBezTo>
                      <a:pt x="319" y="520"/>
                      <a:pt x="331" y="508"/>
                      <a:pt x="331" y="492"/>
                    </a:cubicBezTo>
                    <a:lnTo>
                      <a:pt x="331" y="23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5" name="Freeform 430">
                <a:extLst>
                  <a:ext uri="{FF2B5EF4-FFF2-40B4-BE49-F238E27FC236}">
                    <a16:creationId xmlns:a16="http://schemas.microsoft.com/office/drawing/2014/main" id="{9C910F15-2CBF-4EA4-A174-B1F9A3EFC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1088" y="4889500"/>
                <a:ext cx="117475" cy="336550"/>
              </a:xfrm>
              <a:custGeom>
                <a:avLst/>
                <a:gdLst>
                  <a:gd name="T0" fmla="*/ 165 w 328"/>
                  <a:gd name="T1" fmla="*/ 141 h 937"/>
                  <a:gd name="T2" fmla="*/ 165 w 328"/>
                  <a:gd name="T3" fmla="*/ 141 h 937"/>
                  <a:gd name="T4" fmla="*/ 234 w 328"/>
                  <a:gd name="T5" fmla="*/ 68 h 937"/>
                  <a:gd name="T6" fmla="*/ 165 w 328"/>
                  <a:gd name="T7" fmla="*/ 0 h 937"/>
                  <a:gd name="T8" fmla="*/ 93 w 328"/>
                  <a:gd name="T9" fmla="*/ 68 h 937"/>
                  <a:gd name="T10" fmla="*/ 165 w 328"/>
                  <a:gd name="T11" fmla="*/ 141 h 937"/>
                  <a:gd name="T12" fmla="*/ 327 w 328"/>
                  <a:gd name="T13" fmla="*/ 234 h 937"/>
                  <a:gd name="T14" fmla="*/ 327 w 328"/>
                  <a:gd name="T15" fmla="*/ 234 h 937"/>
                  <a:gd name="T16" fmla="*/ 262 w 328"/>
                  <a:gd name="T17" fmla="*/ 169 h 937"/>
                  <a:gd name="T18" fmla="*/ 65 w 328"/>
                  <a:gd name="T19" fmla="*/ 169 h 937"/>
                  <a:gd name="T20" fmla="*/ 0 w 328"/>
                  <a:gd name="T21" fmla="*/ 234 h 937"/>
                  <a:gd name="T22" fmla="*/ 0 w 328"/>
                  <a:gd name="T23" fmla="*/ 492 h 937"/>
                  <a:gd name="T24" fmla="*/ 28 w 328"/>
                  <a:gd name="T25" fmla="*/ 520 h 937"/>
                  <a:gd name="T26" fmla="*/ 57 w 328"/>
                  <a:gd name="T27" fmla="*/ 492 h 937"/>
                  <a:gd name="T28" fmla="*/ 57 w 328"/>
                  <a:gd name="T29" fmla="*/ 254 h 937"/>
                  <a:gd name="T30" fmla="*/ 69 w 328"/>
                  <a:gd name="T31" fmla="*/ 254 h 937"/>
                  <a:gd name="T32" fmla="*/ 69 w 328"/>
                  <a:gd name="T33" fmla="*/ 895 h 937"/>
                  <a:gd name="T34" fmla="*/ 109 w 328"/>
                  <a:gd name="T35" fmla="*/ 936 h 937"/>
                  <a:gd name="T36" fmla="*/ 153 w 328"/>
                  <a:gd name="T37" fmla="*/ 895 h 937"/>
                  <a:gd name="T38" fmla="*/ 153 w 328"/>
                  <a:gd name="T39" fmla="*/ 544 h 937"/>
                  <a:gd name="T40" fmla="*/ 174 w 328"/>
                  <a:gd name="T41" fmla="*/ 544 h 937"/>
                  <a:gd name="T42" fmla="*/ 174 w 328"/>
                  <a:gd name="T43" fmla="*/ 891 h 937"/>
                  <a:gd name="T44" fmla="*/ 218 w 328"/>
                  <a:gd name="T45" fmla="*/ 936 h 937"/>
                  <a:gd name="T46" fmla="*/ 258 w 328"/>
                  <a:gd name="T47" fmla="*/ 891 h 937"/>
                  <a:gd name="T48" fmla="*/ 258 w 328"/>
                  <a:gd name="T49" fmla="*/ 254 h 937"/>
                  <a:gd name="T50" fmla="*/ 270 w 328"/>
                  <a:gd name="T51" fmla="*/ 254 h 937"/>
                  <a:gd name="T52" fmla="*/ 270 w 328"/>
                  <a:gd name="T53" fmla="*/ 492 h 937"/>
                  <a:gd name="T54" fmla="*/ 299 w 328"/>
                  <a:gd name="T55" fmla="*/ 520 h 937"/>
                  <a:gd name="T56" fmla="*/ 327 w 328"/>
                  <a:gd name="T57" fmla="*/ 492 h 937"/>
                  <a:gd name="T58" fmla="*/ 327 w 328"/>
                  <a:gd name="T59" fmla="*/ 234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28" h="937">
                    <a:moveTo>
                      <a:pt x="165" y="141"/>
                    </a:moveTo>
                    <a:lnTo>
                      <a:pt x="165" y="141"/>
                    </a:lnTo>
                    <a:cubicBezTo>
                      <a:pt x="206" y="141"/>
                      <a:pt x="234" y="108"/>
                      <a:pt x="234" y="68"/>
                    </a:cubicBezTo>
                    <a:cubicBezTo>
                      <a:pt x="234" y="32"/>
                      <a:pt x="206" y="0"/>
                      <a:pt x="165" y="0"/>
                    </a:cubicBezTo>
                    <a:cubicBezTo>
                      <a:pt x="125" y="0"/>
                      <a:pt x="93" y="32"/>
                      <a:pt x="93" y="68"/>
                    </a:cubicBezTo>
                    <a:cubicBezTo>
                      <a:pt x="93" y="108"/>
                      <a:pt x="125" y="141"/>
                      <a:pt x="165" y="141"/>
                    </a:cubicBezTo>
                    <a:close/>
                    <a:moveTo>
                      <a:pt x="327" y="234"/>
                    </a:moveTo>
                    <a:lnTo>
                      <a:pt x="327" y="234"/>
                    </a:lnTo>
                    <a:cubicBezTo>
                      <a:pt x="327" y="197"/>
                      <a:pt x="299" y="169"/>
                      <a:pt x="262" y="169"/>
                    </a:cubicBezTo>
                    <a:cubicBezTo>
                      <a:pt x="65" y="169"/>
                      <a:pt x="65" y="169"/>
                      <a:pt x="65" y="169"/>
                    </a:cubicBezTo>
                    <a:cubicBezTo>
                      <a:pt x="28" y="169"/>
                      <a:pt x="0" y="197"/>
                      <a:pt x="0" y="234"/>
                    </a:cubicBezTo>
                    <a:cubicBezTo>
                      <a:pt x="0" y="492"/>
                      <a:pt x="0" y="492"/>
                      <a:pt x="0" y="492"/>
                    </a:cubicBezTo>
                    <a:cubicBezTo>
                      <a:pt x="0" y="508"/>
                      <a:pt x="12" y="520"/>
                      <a:pt x="28" y="520"/>
                    </a:cubicBezTo>
                    <a:cubicBezTo>
                      <a:pt x="40" y="520"/>
                      <a:pt x="57" y="508"/>
                      <a:pt x="57" y="492"/>
                    </a:cubicBezTo>
                    <a:cubicBezTo>
                      <a:pt x="57" y="254"/>
                      <a:pt x="57" y="254"/>
                      <a:pt x="57" y="254"/>
                    </a:cubicBezTo>
                    <a:cubicBezTo>
                      <a:pt x="69" y="254"/>
                      <a:pt x="69" y="254"/>
                      <a:pt x="69" y="254"/>
                    </a:cubicBezTo>
                    <a:cubicBezTo>
                      <a:pt x="69" y="895"/>
                      <a:pt x="69" y="895"/>
                      <a:pt x="69" y="895"/>
                    </a:cubicBezTo>
                    <a:cubicBezTo>
                      <a:pt x="69" y="915"/>
                      <a:pt x="85" y="936"/>
                      <a:pt x="109" y="936"/>
                    </a:cubicBezTo>
                    <a:cubicBezTo>
                      <a:pt x="133" y="936"/>
                      <a:pt x="153" y="915"/>
                      <a:pt x="153" y="895"/>
                    </a:cubicBezTo>
                    <a:cubicBezTo>
                      <a:pt x="153" y="544"/>
                      <a:pt x="153" y="544"/>
                      <a:pt x="153" y="544"/>
                    </a:cubicBezTo>
                    <a:cubicBezTo>
                      <a:pt x="174" y="544"/>
                      <a:pt x="174" y="544"/>
                      <a:pt x="174" y="544"/>
                    </a:cubicBezTo>
                    <a:cubicBezTo>
                      <a:pt x="174" y="891"/>
                      <a:pt x="174" y="891"/>
                      <a:pt x="174" y="891"/>
                    </a:cubicBezTo>
                    <a:cubicBezTo>
                      <a:pt x="174" y="915"/>
                      <a:pt x="194" y="936"/>
                      <a:pt x="218" y="936"/>
                    </a:cubicBezTo>
                    <a:cubicBezTo>
                      <a:pt x="242" y="936"/>
                      <a:pt x="258" y="915"/>
                      <a:pt x="258" y="891"/>
                    </a:cubicBezTo>
                    <a:cubicBezTo>
                      <a:pt x="258" y="254"/>
                      <a:pt x="258" y="254"/>
                      <a:pt x="258" y="254"/>
                    </a:cubicBezTo>
                    <a:cubicBezTo>
                      <a:pt x="270" y="254"/>
                      <a:pt x="270" y="254"/>
                      <a:pt x="270" y="254"/>
                    </a:cubicBezTo>
                    <a:cubicBezTo>
                      <a:pt x="270" y="492"/>
                      <a:pt x="270" y="492"/>
                      <a:pt x="270" y="492"/>
                    </a:cubicBezTo>
                    <a:cubicBezTo>
                      <a:pt x="270" y="508"/>
                      <a:pt x="282" y="520"/>
                      <a:pt x="299" y="520"/>
                    </a:cubicBezTo>
                    <a:cubicBezTo>
                      <a:pt x="315" y="520"/>
                      <a:pt x="327" y="508"/>
                      <a:pt x="327" y="492"/>
                    </a:cubicBezTo>
                    <a:lnTo>
                      <a:pt x="327" y="23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E360846-F656-443D-8EEC-F759223CC831}"/>
              </a:ext>
            </a:extLst>
          </p:cNvPr>
          <p:cNvSpPr/>
          <p:nvPr/>
        </p:nvSpPr>
        <p:spPr>
          <a:xfrm>
            <a:off x="1883336" y="4599134"/>
            <a:ext cx="8425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2400" dirty="0">
                <a:solidFill>
                  <a:srgbClr val="3B3838"/>
                </a:solidFill>
                <a:latin typeface="+mj-lt"/>
                <a:cs typeface="Poppins Medium" panose="00000600000000000000" pitchFamily="2" charset="0"/>
              </a:rPr>
              <a:t>8 in 10 Customers Satisfied with Our Services</a:t>
            </a:r>
            <a:endParaRPr lang="en-US" sz="2400" dirty="0">
              <a:solidFill>
                <a:srgbClr val="3B3838"/>
              </a:solidFill>
              <a:latin typeface="+mj-lt"/>
              <a:cs typeface="Poppins Medium" panose="0000060000000000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5863F0E-98E8-4BD2-8334-13A6C7F0C5CF}"/>
              </a:ext>
            </a:extLst>
          </p:cNvPr>
          <p:cNvGrpSpPr/>
          <p:nvPr/>
        </p:nvGrpSpPr>
        <p:grpSpPr>
          <a:xfrm>
            <a:off x="1200649" y="548680"/>
            <a:ext cx="9790703" cy="1049726"/>
            <a:chOff x="1200649" y="5281300"/>
            <a:chExt cx="9790703" cy="104972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7E3514B-9290-49EA-9812-0855D653B935}"/>
                </a:ext>
              </a:extLst>
            </p:cNvPr>
            <p:cNvSpPr txBox="1"/>
            <p:nvPr/>
          </p:nvSpPr>
          <p:spPr>
            <a:xfrm>
              <a:off x="1200649" y="5281300"/>
              <a:ext cx="9790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3600" b="1" dirty="0">
                  <a:solidFill>
                    <a:schemeClr val="tx2"/>
                  </a:solidFill>
                  <a:latin typeface="+mj-lt"/>
                  <a:cs typeface="Poppins" pitchFamily="2" charset="77"/>
                </a:rPr>
                <a:t>Testimonials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E00CFC9-421D-4CCE-B623-7907C639F909}"/>
                </a:ext>
              </a:extLst>
            </p:cNvPr>
            <p:cNvSpPr txBox="1"/>
            <p:nvPr/>
          </p:nvSpPr>
          <p:spPr>
            <a:xfrm>
              <a:off x="3835361" y="5992472"/>
              <a:ext cx="45212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Your Amazing Subheading Here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F3C030D-F3B9-4488-B245-A8F50548F958}"/>
              </a:ext>
            </a:extLst>
          </p:cNvPr>
          <p:cNvSpPr txBox="1"/>
          <p:nvPr/>
        </p:nvSpPr>
        <p:spPr>
          <a:xfrm>
            <a:off x="1818811" y="5281112"/>
            <a:ext cx="8554379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laudantium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,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totam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rem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aperiam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,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eaque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ipsa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quae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ab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illo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inventore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veritatis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et quasi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architecto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beatae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vitae dicta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sunt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explicabo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. 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166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6FE84A1-4BE6-45FF-8609-AB0E066FBAC2}"/>
              </a:ext>
            </a:extLst>
          </p:cNvPr>
          <p:cNvSpPr/>
          <p:nvPr/>
        </p:nvSpPr>
        <p:spPr>
          <a:xfrm>
            <a:off x="0" y="0"/>
            <a:ext cx="1866900" cy="689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pic>
        <p:nvPicPr>
          <p:cNvPr id="4" name="Shape 1701">
            <a:extLst>
              <a:ext uri="{FF2B5EF4-FFF2-40B4-BE49-F238E27FC236}">
                <a16:creationId xmlns:a16="http://schemas.microsoft.com/office/drawing/2014/main" id="{C77D6ADD-1FB6-49C4-96DD-48D9B5CF2E2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25282"/>
          <a:stretch/>
        </p:blipFill>
        <p:spPr>
          <a:xfrm>
            <a:off x="229778" y="1630037"/>
            <a:ext cx="5773234" cy="47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F20478-9017-41B2-8326-86E9D72CB35F}"/>
              </a:ext>
            </a:extLst>
          </p:cNvPr>
          <p:cNvSpPr txBox="1"/>
          <p:nvPr/>
        </p:nvSpPr>
        <p:spPr>
          <a:xfrm>
            <a:off x="7431553" y="1767585"/>
            <a:ext cx="382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Feature 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31426-D428-4C46-86A8-A5A7662FEF3D}"/>
              </a:ext>
            </a:extLst>
          </p:cNvPr>
          <p:cNvSpPr txBox="1"/>
          <p:nvPr/>
        </p:nvSpPr>
        <p:spPr>
          <a:xfrm>
            <a:off x="7431553" y="2279085"/>
            <a:ext cx="3822915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6320CE-AA88-458E-84B3-252E36604A1F}"/>
              </a:ext>
            </a:extLst>
          </p:cNvPr>
          <p:cNvSpPr txBox="1"/>
          <p:nvPr/>
        </p:nvSpPr>
        <p:spPr>
          <a:xfrm>
            <a:off x="7431553" y="3421360"/>
            <a:ext cx="382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Feature Two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2244B8-65FA-464D-9EAD-B5B1C6C8F179}"/>
              </a:ext>
            </a:extLst>
          </p:cNvPr>
          <p:cNvSpPr txBox="1"/>
          <p:nvPr/>
        </p:nvSpPr>
        <p:spPr>
          <a:xfrm>
            <a:off x="7431553" y="3928427"/>
            <a:ext cx="3822915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6B872C-ACC1-4CF0-B4F8-339541DAE9A3}"/>
              </a:ext>
            </a:extLst>
          </p:cNvPr>
          <p:cNvSpPr txBox="1"/>
          <p:nvPr/>
        </p:nvSpPr>
        <p:spPr>
          <a:xfrm>
            <a:off x="7431553" y="5075136"/>
            <a:ext cx="382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Feature Three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013ECC-5F05-4B12-8AFD-36874C841A09}"/>
              </a:ext>
            </a:extLst>
          </p:cNvPr>
          <p:cNvSpPr txBox="1"/>
          <p:nvPr/>
        </p:nvSpPr>
        <p:spPr>
          <a:xfrm>
            <a:off x="7431553" y="5590411"/>
            <a:ext cx="3822915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3F7146-D870-8843-8554-DE4671B25E01}"/>
              </a:ext>
            </a:extLst>
          </p:cNvPr>
          <p:cNvSpPr txBox="1"/>
          <p:nvPr/>
        </p:nvSpPr>
        <p:spPr>
          <a:xfrm>
            <a:off x="5714759" y="1675717"/>
            <a:ext cx="1618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5400" dirty="0">
                <a:solidFill>
                  <a:schemeClr val="bg1">
                    <a:lumMod val="85000"/>
                  </a:schemeClr>
                </a:solidFill>
                <a:latin typeface="+mj-lt"/>
                <a:ea typeface="Roboto" panose="02000000000000000000" pitchFamily="2" charset="0"/>
                <a:cs typeface="Poppins SemiBold" panose="00000700000000000000" pitchFamily="2" charset="0"/>
              </a:rPr>
              <a:t>01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0A6473-5AB9-5142-B936-A75F70EA4BE2}"/>
              </a:ext>
            </a:extLst>
          </p:cNvPr>
          <p:cNvSpPr txBox="1"/>
          <p:nvPr/>
        </p:nvSpPr>
        <p:spPr>
          <a:xfrm>
            <a:off x="5714759" y="3323764"/>
            <a:ext cx="1618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5400" dirty="0">
                <a:solidFill>
                  <a:schemeClr val="bg1">
                    <a:lumMod val="85000"/>
                  </a:schemeClr>
                </a:solidFill>
                <a:latin typeface="+mj-lt"/>
                <a:ea typeface="Roboto" panose="02000000000000000000" pitchFamily="2" charset="0"/>
                <a:cs typeface="Poppins SemiBold" panose="00000700000000000000" pitchFamily="2" charset="0"/>
              </a:rPr>
              <a:t>02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C17734-9BE9-C94B-B942-C915EA7F9608}"/>
              </a:ext>
            </a:extLst>
          </p:cNvPr>
          <p:cNvSpPr txBox="1"/>
          <p:nvPr/>
        </p:nvSpPr>
        <p:spPr>
          <a:xfrm>
            <a:off x="5714759" y="4993078"/>
            <a:ext cx="1618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5400" dirty="0">
                <a:solidFill>
                  <a:schemeClr val="bg1">
                    <a:lumMod val="85000"/>
                  </a:schemeClr>
                </a:solidFill>
                <a:latin typeface="+mj-lt"/>
                <a:ea typeface="Roboto" panose="02000000000000000000" pitchFamily="2" charset="0"/>
                <a:cs typeface="Poppins SemiBold" panose="00000700000000000000" pitchFamily="2" charset="0"/>
              </a:rPr>
              <a:t>03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93383A-D783-4662-998B-73BA8370F4F8}"/>
              </a:ext>
            </a:extLst>
          </p:cNvPr>
          <p:cNvSpPr txBox="1"/>
          <p:nvPr/>
        </p:nvSpPr>
        <p:spPr>
          <a:xfrm>
            <a:off x="2671178" y="394741"/>
            <a:ext cx="6087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solidFill>
                  <a:schemeClr val="tx2"/>
                </a:solidFill>
                <a:latin typeface="+mj-lt"/>
                <a:cs typeface="Poppins" pitchFamily="2" charset="77"/>
              </a:rPr>
              <a:t>Mockup Promotion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6AE10C-33D5-4177-A73F-205175878995}"/>
              </a:ext>
            </a:extLst>
          </p:cNvPr>
          <p:cNvSpPr txBox="1"/>
          <p:nvPr/>
        </p:nvSpPr>
        <p:spPr>
          <a:xfrm>
            <a:off x="2671178" y="1119738"/>
            <a:ext cx="7442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Your Amazing Subheading Here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B560140-A089-4121-9804-B0B23A64F6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7" b="30397"/>
          <a:stretch>
            <a:fillRect/>
          </a:stretch>
        </p:blipFill>
        <p:spPr>
          <a:xfrm>
            <a:off x="580409" y="1996175"/>
            <a:ext cx="5026429" cy="2954164"/>
          </a:xfrm>
        </p:spPr>
      </p:pic>
    </p:spTree>
    <p:extLst>
      <p:ext uri="{BB962C8B-B14F-4D97-AF65-F5344CB8AC3E}">
        <p14:creationId xmlns:p14="http://schemas.microsoft.com/office/powerpoint/2010/main" val="3791912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4B308CB-8DA9-47F8-910A-ACEF03B39F16}"/>
              </a:ext>
            </a:extLst>
          </p:cNvPr>
          <p:cNvSpPr/>
          <p:nvPr/>
        </p:nvSpPr>
        <p:spPr>
          <a:xfrm>
            <a:off x="1" y="1"/>
            <a:ext cx="2031999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A22C8A-7090-4D65-A99F-B1571CD9CA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6"/>
          <a:stretch/>
        </p:blipFill>
        <p:spPr>
          <a:xfrm>
            <a:off x="2675829" y="2050449"/>
            <a:ext cx="2275626" cy="4104313"/>
          </a:xfrm>
          <a:prstGeom prst="rect">
            <a:avLst/>
          </a:prstGeom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E66125B-575F-4C25-B02D-5020CF1AE1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8" r="31268"/>
          <a:stretch>
            <a:fillRect/>
          </a:stretch>
        </p:blipFill>
        <p:spPr/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032A3B-321F-4600-A0E4-B801AE146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6"/>
          <a:stretch/>
        </p:blipFill>
        <p:spPr>
          <a:xfrm>
            <a:off x="514007" y="999081"/>
            <a:ext cx="3068961" cy="553516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266A3C4-EA54-FD4C-910B-CDB8BC3925BD}"/>
              </a:ext>
            </a:extLst>
          </p:cNvPr>
          <p:cNvSpPr txBox="1"/>
          <p:nvPr/>
        </p:nvSpPr>
        <p:spPr>
          <a:xfrm>
            <a:off x="6642513" y="1916440"/>
            <a:ext cx="382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Poppins Medium" panose="00000600000000000000" pitchFamily="2" charset="0"/>
                <a:ea typeface="Roboto" panose="02000000000000000000" pitchFamily="2" charset="0"/>
                <a:cs typeface="Poppins Medium" panose="00000600000000000000" pitchFamily="2" charset="0"/>
              </a:rPr>
              <a:t>Feature One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3B8D7E-EA5C-2A49-8A70-A9347B391630}"/>
              </a:ext>
            </a:extLst>
          </p:cNvPr>
          <p:cNvSpPr txBox="1"/>
          <p:nvPr/>
        </p:nvSpPr>
        <p:spPr>
          <a:xfrm>
            <a:off x="6642513" y="2427940"/>
            <a:ext cx="38229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doloremque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18A5C5-9736-5843-883C-BFB9575C1B30}"/>
              </a:ext>
            </a:extLst>
          </p:cNvPr>
          <p:cNvSpPr txBox="1"/>
          <p:nvPr/>
        </p:nvSpPr>
        <p:spPr>
          <a:xfrm>
            <a:off x="6642513" y="3570215"/>
            <a:ext cx="382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Poppins Medium" panose="00000600000000000000" pitchFamily="2" charset="0"/>
                <a:ea typeface="Roboto" panose="02000000000000000000" pitchFamily="2" charset="0"/>
                <a:cs typeface="Poppins Medium" panose="00000600000000000000" pitchFamily="2" charset="0"/>
              </a:rPr>
              <a:t>Feature Two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F13E78-B8ED-0944-8F81-59983488F2B3}"/>
              </a:ext>
            </a:extLst>
          </p:cNvPr>
          <p:cNvSpPr txBox="1"/>
          <p:nvPr/>
        </p:nvSpPr>
        <p:spPr>
          <a:xfrm>
            <a:off x="6642513" y="4077282"/>
            <a:ext cx="38229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doloremque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5F01C7-DB32-8140-BE37-78F87E8CBC53}"/>
              </a:ext>
            </a:extLst>
          </p:cNvPr>
          <p:cNvSpPr txBox="1"/>
          <p:nvPr/>
        </p:nvSpPr>
        <p:spPr>
          <a:xfrm>
            <a:off x="6642513" y="5223991"/>
            <a:ext cx="382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Poppins Medium" panose="00000600000000000000" pitchFamily="2" charset="0"/>
                <a:ea typeface="Roboto" panose="02000000000000000000" pitchFamily="2" charset="0"/>
                <a:cs typeface="Poppins Medium" panose="00000600000000000000" pitchFamily="2" charset="0"/>
              </a:rPr>
              <a:t>Feature Three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ADA891-2513-AA44-83DC-2407F4266C23}"/>
              </a:ext>
            </a:extLst>
          </p:cNvPr>
          <p:cNvSpPr txBox="1"/>
          <p:nvPr/>
        </p:nvSpPr>
        <p:spPr>
          <a:xfrm>
            <a:off x="6642513" y="5739266"/>
            <a:ext cx="38229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doloremque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7A0874-FB31-D849-BB88-9CFCD65646D1}"/>
              </a:ext>
            </a:extLst>
          </p:cNvPr>
          <p:cNvSpPr txBox="1"/>
          <p:nvPr/>
        </p:nvSpPr>
        <p:spPr>
          <a:xfrm>
            <a:off x="4925719" y="1824572"/>
            <a:ext cx="1618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5400" dirty="0">
                <a:solidFill>
                  <a:schemeClr val="bg1">
                    <a:lumMod val="85000"/>
                  </a:schemeClr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01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4E0004-4C3D-3643-83B9-622DD2051A43}"/>
              </a:ext>
            </a:extLst>
          </p:cNvPr>
          <p:cNvSpPr txBox="1"/>
          <p:nvPr/>
        </p:nvSpPr>
        <p:spPr>
          <a:xfrm>
            <a:off x="4925719" y="3472619"/>
            <a:ext cx="1618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5400" dirty="0">
                <a:solidFill>
                  <a:schemeClr val="bg1">
                    <a:lumMod val="85000"/>
                  </a:schemeClr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02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510482-E0A0-0C41-8410-1B390927C219}"/>
              </a:ext>
            </a:extLst>
          </p:cNvPr>
          <p:cNvSpPr txBox="1"/>
          <p:nvPr/>
        </p:nvSpPr>
        <p:spPr>
          <a:xfrm>
            <a:off x="4925719" y="5141933"/>
            <a:ext cx="1618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5400" dirty="0">
                <a:solidFill>
                  <a:schemeClr val="bg1">
                    <a:lumMod val="85000"/>
                  </a:schemeClr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03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93BAA9-04AA-4E0D-8F37-3558051D969A}"/>
              </a:ext>
            </a:extLst>
          </p:cNvPr>
          <p:cNvSpPr txBox="1"/>
          <p:nvPr/>
        </p:nvSpPr>
        <p:spPr>
          <a:xfrm>
            <a:off x="4436564" y="380730"/>
            <a:ext cx="6087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Mockup Promotion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068567-2454-4618-B4F3-FF40BA59D0E6}"/>
              </a:ext>
            </a:extLst>
          </p:cNvPr>
          <p:cNvSpPr txBox="1"/>
          <p:nvPr/>
        </p:nvSpPr>
        <p:spPr>
          <a:xfrm>
            <a:off x="4436564" y="1105727"/>
            <a:ext cx="4449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Your Amazing Subheading Here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214AA34-AD46-4A00-A69B-5148B10F2A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2" r="218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6017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85EE6171-3AE4-49D4-B497-95CBC77EE901}"/>
              </a:ext>
            </a:extLst>
          </p:cNvPr>
          <p:cNvSpPr txBox="1"/>
          <p:nvPr/>
        </p:nvSpPr>
        <p:spPr>
          <a:xfrm rot="16200000">
            <a:off x="10820105" y="1179075"/>
            <a:ext cx="1642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600" spc="3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2019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724A57-F85F-41A5-82E4-86D39DAB7026}"/>
              </a:ext>
            </a:extLst>
          </p:cNvPr>
          <p:cNvCxnSpPr>
            <a:cxnSpLocks/>
          </p:cNvCxnSpPr>
          <p:nvPr/>
        </p:nvCxnSpPr>
        <p:spPr>
          <a:xfrm>
            <a:off x="11620789" y="0"/>
            <a:ext cx="0" cy="394347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2375B00-859B-6946-9FD2-AD24258691EF}"/>
              </a:ext>
            </a:extLst>
          </p:cNvPr>
          <p:cNvSpPr/>
          <p:nvPr/>
        </p:nvSpPr>
        <p:spPr>
          <a:xfrm>
            <a:off x="7464153" y="1"/>
            <a:ext cx="472784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405426-424F-4F5D-B2A1-2BE7DAE42354}"/>
              </a:ext>
            </a:extLst>
          </p:cNvPr>
          <p:cNvSpPr txBox="1"/>
          <p:nvPr/>
        </p:nvSpPr>
        <p:spPr>
          <a:xfrm>
            <a:off x="7811852" y="4604935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72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THANKS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F39A66-6909-4BF6-A814-CB8F9C070E49}"/>
              </a:ext>
            </a:extLst>
          </p:cNvPr>
          <p:cNvSpPr txBox="1"/>
          <p:nvPr/>
        </p:nvSpPr>
        <p:spPr>
          <a:xfrm>
            <a:off x="8034659" y="4172887"/>
            <a:ext cx="3586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Your Kind Word 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78B2B3-1A77-C245-9D55-E5F15FA11266}"/>
              </a:ext>
            </a:extLst>
          </p:cNvPr>
          <p:cNvCxnSpPr>
            <a:cxnSpLocks/>
          </p:cNvCxnSpPr>
          <p:nvPr/>
        </p:nvCxnSpPr>
        <p:spPr>
          <a:xfrm>
            <a:off x="9802813" y="0"/>
            <a:ext cx="0" cy="165979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BA6005D-394B-E34C-BDE6-F0BF3981C452}"/>
              </a:ext>
            </a:extLst>
          </p:cNvPr>
          <p:cNvSpPr txBox="1"/>
          <p:nvPr/>
        </p:nvSpPr>
        <p:spPr>
          <a:xfrm rot="16200000">
            <a:off x="8981401" y="2420740"/>
            <a:ext cx="1642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6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TARGET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A2FF7E6-090B-4921-A236-8C2FAA9532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5" r="193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6344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CE8DCF5-E8D3-4D1F-9FDC-5F42A6DA85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95" b="38495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40CB70-F92D-4A4B-9F0F-B4913E931836}"/>
              </a:ext>
            </a:extLst>
          </p:cNvPr>
          <p:cNvSpPr/>
          <p:nvPr/>
        </p:nvSpPr>
        <p:spPr>
          <a:xfrm>
            <a:off x="3215680" y="3629891"/>
            <a:ext cx="8976318" cy="32281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647C8-5B08-42FD-B685-EBFEDDB5DFE9}"/>
              </a:ext>
            </a:extLst>
          </p:cNvPr>
          <p:cNvSpPr txBox="1"/>
          <p:nvPr/>
        </p:nvSpPr>
        <p:spPr>
          <a:xfrm>
            <a:off x="5159896" y="4231716"/>
            <a:ext cx="5030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360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Define Problem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AEB30-BD30-43DD-9249-B5801D96B4F3}"/>
              </a:ext>
            </a:extLst>
          </p:cNvPr>
          <p:cNvSpPr txBox="1"/>
          <p:nvPr/>
        </p:nvSpPr>
        <p:spPr>
          <a:xfrm>
            <a:off x="5159896" y="5066158"/>
            <a:ext cx="5030376" cy="1451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laudantium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,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totam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rem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aperiam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,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eaque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ipsa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quae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ab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illo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inventore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veritatis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et quasi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architecto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beatae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vitae dicta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sunt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explicabo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. </a:t>
            </a:r>
            <a:endParaRPr lang="en-US" sz="1200" spc="100" dirty="0">
              <a:solidFill>
                <a:schemeClr val="bg1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02AECF-4826-4948-85D1-368AF0DDCAC3}"/>
              </a:ext>
            </a:extLst>
          </p:cNvPr>
          <p:cNvSpPr/>
          <p:nvPr/>
        </p:nvSpPr>
        <p:spPr>
          <a:xfrm>
            <a:off x="1637" y="0"/>
            <a:ext cx="1687587" cy="3629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278F42-3C23-9645-9C28-3BCDB3077648}"/>
              </a:ext>
            </a:extLst>
          </p:cNvPr>
          <p:cNvSpPr txBox="1"/>
          <p:nvPr/>
        </p:nvSpPr>
        <p:spPr>
          <a:xfrm>
            <a:off x="254607" y="2455174"/>
            <a:ext cx="1181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54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" pitchFamily="2" charset="77"/>
              </a:rPr>
              <a:t>03 </a:t>
            </a:r>
          </a:p>
        </p:txBody>
      </p:sp>
      <p:grpSp>
        <p:nvGrpSpPr>
          <p:cNvPr id="6" name="Graphic 2" descr="Research">
            <a:extLst>
              <a:ext uri="{FF2B5EF4-FFF2-40B4-BE49-F238E27FC236}">
                <a16:creationId xmlns:a16="http://schemas.microsoft.com/office/drawing/2014/main" id="{D42A29C0-44F9-564C-81AD-10FA4EC8A2A0}"/>
              </a:ext>
            </a:extLst>
          </p:cNvPr>
          <p:cNvGrpSpPr/>
          <p:nvPr/>
        </p:nvGrpSpPr>
        <p:grpSpPr>
          <a:xfrm>
            <a:off x="845430" y="4366426"/>
            <a:ext cx="1718523" cy="1718523"/>
            <a:chOff x="1374274" y="4326793"/>
            <a:chExt cx="1718523" cy="1718523"/>
          </a:xfrm>
          <a:solidFill>
            <a:schemeClr val="accent2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ED21E9C-430B-FE43-8E2F-B45822F3B829}"/>
                </a:ext>
              </a:extLst>
            </p:cNvPr>
            <p:cNvSpPr/>
            <p:nvPr/>
          </p:nvSpPr>
          <p:spPr>
            <a:xfrm>
              <a:off x="1488720" y="4450190"/>
              <a:ext cx="1450004" cy="1467905"/>
            </a:xfrm>
            <a:custGeom>
              <a:avLst/>
              <a:gdLst>
                <a:gd name="connsiteX0" fmla="*/ 1183397 w 1450003"/>
                <a:gd name="connsiteY0" fmla="*/ 1006174 h 1467905"/>
                <a:gd name="connsiteX1" fmla="*/ 1072409 w 1450003"/>
                <a:gd name="connsiteY1" fmla="*/ 972161 h 1467905"/>
                <a:gd name="connsiteX2" fmla="*/ 991853 w 1450003"/>
                <a:gd name="connsiteY2" fmla="*/ 893396 h 1467905"/>
                <a:gd name="connsiteX3" fmla="*/ 1102841 w 1450003"/>
                <a:gd name="connsiteY3" fmla="*/ 567592 h 1467905"/>
                <a:gd name="connsiteX4" fmla="*/ 565802 w 1450003"/>
                <a:gd name="connsiteY4" fmla="*/ 25184 h 1467905"/>
                <a:gd name="connsiteX5" fmla="*/ 25184 w 1450003"/>
                <a:gd name="connsiteY5" fmla="*/ 562222 h 1467905"/>
                <a:gd name="connsiteX6" fmla="*/ 562222 w 1450003"/>
                <a:gd name="connsiteY6" fmla="*/ 1102841 h 1467905"/>
                <a:gd name="connsiteX7" fmla="*/ 891606 w 1450003"/>
                <a:gd name="connsiteY7" fmla="*/ 991853 h 1467905"/>
                <a:gd name="connsiteX8" fmla="*/ 970371 w 1450003"/>
                <a:gd name="connsiteY8" fmla="*/ 1070618 h 1467905"/>
                <a:gd name="connsiteX9" fmla="*/ 1004384 w 1450003"/>
                <a:gd name="connsiteY9" fmla="*/ 1183397 h 1467905"/>
                <a:gd name="connsiteX10" fmla="*/ 1228150 w 1450003"/>
                <a:gd name="connsiteY10" fmla="*/ 1407163 h 1467905"/>
                <a:gd name="connsiteX11" fmla="*/ 1405372 w 1450003"/>
                <a:gd name="connsiteY11" fmla="*/ 1407163 h 1467905"/>
                <a:gd name="connsiteX12" fmla="*/ 1405372 w 1450003"/>
                <a:gd name="connsiteY12" fmla="*/ 1229940 h 1467905"/>
                <a:gd name="connsiteX13" fmla="*/ 1183397 w 1450003"/>
                <a:gd name="connsiteY13" fmla="*/ 1006174 h 1467905"/>
                <a:gd name="connsiteX14" fmla="*/ 565802 w 1450003"/>
                <a:gd name="connsiteY14" fmla="*/ 995433 h 1467905"/>
                <a:gd name="connsiteX15" fmla="*/ 136172 w 1450003"/>
                <a:gd name="connsiteY15" fmla="*/ 565802 h 1467905"/>
                <a:gd name="connsiteX16" fmla="*/ 565802 w 1450003"/>
                <a:gd name="connsiteY16" fmla="*/ 136172 h 1467905"/>
                <a:gd name="connsiteX17" fmla="*/ 995433 w 1450003"/>
                <a:gd name="connsiteY17" fmla="*/ 565802 h 1467905"/>
                <a:gd name="connsiteX18" fmla="*/ 565802 w 1450003"/>
                <a:gd name="connsiteY18" fmla="*/ 995433 h 146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50003" h="1467905">
                  <a:moveTo>
                    <a:pt x="1183397" y="1006174"/>
                  </a:moveTo>
                  <a:cubicBezTo>
                    <a:pt x="1154754" y="977532"/>
                    <a:pt x="1111791" y="963211"/>
                    <a:pt x="1072409" y="972161"/>
                  </a:cubicBezTo>
                  <a:lnTo>
                    <a:pt x="991853" y="893396"/>
                  </a:lnTo>
                  <a:cubicBezTo>
                    <a:pt x="1063458" y="800309"/>
                    <a:pt x="1102841" y="685741"/>
                    <a:pt x="1102841" y="567592"/>
                  </a:cubicBezTo>
                  <a:cubicBezTo>
                    <a:pt x="1104631" y="268641"/>
                    <a:pt x="862964" y="26974"/>
                    <a:pt x="565802" y="25184"/>
                  </a:cubicBezTo>
                  <a:cubicBezTo>
                    <a:pt x="268641" y="23393"/>
                    <a:pt x="26974" y="265061"/>
                    <a:pt x="25184" y="562222"/>
                  </a:cubicBezTo>
                  <a:cubicBezTo>
                    <a:pt x="23393" y="859383"/>
                    <a:pt x="265061" y="1101051"/>
                    <a:pt x="562222" y="1102841"/>
                  </a:cubicBezTo>
                  <a:cubicBezTo>
                    <a:pt x="680371" y="1102841"/>
                    <a:pt x="796729" y="1063458"/>
                    <a:pt x="891606" y="991853"/>
                  </a:cubicBezTo>
                  <a:lnTo>
                    <a:pt x="970371" y="1070618"/>
                  </a:lnTo>
                  <a:cubicBezTo>
                    <a:pt x="963211" y="1111791"/>
                    <a:pt x="975742" y="1152964"/>
                    <a:pt x="1004384" y="1183397"/>
                  </a:cubicBezTo>
                  <a:lnTo>
                    <a:pt x="1228150" y="1407163"/>
                  </a:lnTo>
                  <a:cubicBezTo>
                    <a:pt x="1276483" y="1455496"/>
                    <a:pt x="1357039" y="1455496"/>
                    <a:pt x="1405372" y="1407163"/>
                  </a:cubicBezTo>
                  <a:cubicBezTo>
                    <a:pt x="1453706" y="1358829"/>
                    <a:pt x="1453706" y="1278273"/>
                    <a:pt x="1405372" y="1229940"/>
                  </a:cubicBezTo>
                  <a:lnTo>
                    <a:pt x="1183397" y="1006174"/>
                  </a:lnTo>
                  <a:close/>
                  <a:moveTo>
                    <a:pt x="565802" y="995433"/>
                  </a:moveTo>
                  <a:cubicBezTo>
                    <a:pt x="327715" y="995433"/>
                    <a:pt x="136172" y="803889"/>
                    <a:pt x="136172" y="565802"/>
                  </a:cubicBezTo>
                  <a:cubicBezTo>
                    <a:pt x="136172" y="327715"/>
                    <a:pt x="327715" y="136172"/>
                    <a:pt x="565802" y="136172"/>
                  </a:cubicBezTo>
                  <a:cubicBezTo>
                    <a:pt x="803889" y="136172"/>
                    <a:pt x="995433" y="327715"/>
                    <a:pt x="995433" y="565802"/>
                  </a:cubicBezTo>
                  <a:cubicBezTo>
                    <a:pt x="995433" y="802099"/>
                    <a:pt x="802099" y="995433"/>
                    <a:pt x="565802" y="995433"/>
                  </a:cubicBezTo>
                  <a:close/>
                </a:path>
              </a:pathLst>
            </a:custGeom>
            <a:grpFill/>
            <a:ln w="17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FAC405B-6281-6944-8AA7-A514EFC046D7}"/>
                </a:ext>
              </a:extLst>
            </p:cNvPr>
            <p:cNvSpPr/>
            <p:nvPr/>
          </p:nvSpPr>
          <p:spPr>
            <a:xfrm>
              <a:off x="1644471" y="4716243"/>
              <a:ext cx="805558" cy="608644"/>
            </a:xfrm>
            <a:custGeom>
              <a:avLst/>
              <a:gdLst>
                <a:gd name="connsiteX0" fmla="*/ 794929 w 805557"/>
                <a:gd name="connsiteY0" fmla="*/ 272897 h 608643"/>
                <a:gd name="connsiteX1" fmla="*/ 692891 w 805557"/>
                <a:gd name="connsiteY1" fmla="*/ 272897 h 608643"/>
                <a:gd name="connsiteX2" fmla="*/ 669620 w 805557"/>
                <a:gd name="connsiteY2" fmla="*/ 287218 h 608643"/>
                <a:gd name="connsiteX3" fmla="*/ 601595 w 805557"/>
                <a:gd name="connsiteY3" fmla="*/ 360614 h 608643"/>
                <a:gd name="connsiteX4" fmla="*/ 544311 w 805557"/>
                <a:gd name="connsiteY4" fmla="*/ 161909 h 608643"/>
                <a:gd name="connsiteX5" fmla="*/ 504928 w 805557"/>
                <a:gd name="connsiteY5" fmla="*/ 140428 h 608643"/>
                <a:gd name="connsiteX6" fmla="*/ 483446 w 805557"/>
                <a:gd name="connsiteY6" fmla="*/ 160119 h 608643"/>
                <a:gd name="connsiteX7" fmla="*/ 376039 w 805557"/>
                <a:gd name="connsiteY7" fmla="*/ 444750 h 608643"/>
                <a:gd name="connsiteX8" fmla="*/ 302644 w 805557"/>
                <a:gd name="connsiteY8" fmla="*/ 50921 h 608643"/>
                <a:gd name="connsiteX9" fmla="*/ 266841 w 805557"/>
                <a:gd name="connsiteY9" fmla="*/ 25860 h 608643"/>
                <a:gd name="connsiteX10" fmla="*/ 241779 w 805557"/>
                <a:gd name="connsiteY10" fmla="*/ 47341 h 608643"/>
                <a:gd name="connsiteX11" fmla="*/ 164804 w 805557"/>
                <a:gd name="connsiteY11" fmla="*/ 272897 h 608643"/>
                <a:gd name="connsiteX12" fmla="*/ 25174 w 805557"/>
                <a:gd name="connsiteY12" fmla="*/ 272897 h 608643"/>
                <a:gd name="connsiteX13" fmla="*/ 25174 w 805557"/>
                <a:gd name="connsiteY13" fmla="*/ 344502 h 608643"/>
                <a:gd name="connsiteX14" fmla="*/ 188075 w 805557"/>
                <a:gd name="connsiteY14" fmla="*/ 344502 h 608643"/>
                <a:gd name="connsiteX15" fmla="*/ 218508 w 805557"/>
                <a:gd name="connsiteY15" fmla="*/ 317651 h 608643"/>
                <a:gd name="connsiteX16" fmla="*/ 263261 w 805557"/>
                <a:gd name="connsiteY16" fmla="*/ 181601 h 608643"/>
                <a:gd name="connsiteX17" fmla="*/ 334866 w 805557"/>
                <a:gd name="connsiteY17" fmla="*/ 566478 h 608643"/>
                <a:gd name="connsiteX18" fmla="*/ 363508 w 805557"/>
                <a:gd name="connsiteY18" fmla="*/ 591540 h 608643"/>
                <a:gd name="connsiteX19" fmla="*/ 367088 w 805557"/>
                <a:gd name="connsiteY19" fmla="*/ 591540 h 608643"/>
                <a:gd name="connsiteX20" fmla="*/ 397520 w 805557"/>
                <a:gd name="connsiteY20" fmla="*/ 571849 h 608643"/>
                <a:gd name="connsiteX21" fmla="*/ 512089 w 805557"/>
                <a:gd name="connsiteY21" fmla="*/ 271107 h 608643"/>
                <a:gd name="connsiteX22" fmla="*/ 558632 w 805557"/>
                <a:gd name="connsiteY22" fmla="*/ 432219 h 608643"/>
                <a:gd name="connsiteX23" fmla="*/ 598015 w 805557"/>
                <a:gd name="connsiteY23" fmla="*/ 453700 h 608643"/>
                <a:gd name="connsiteX24" fmla="*/ 612336 w 805557"/>
                <a:gd name="connsiteY24" fmla="*/ 444750 h 608643"/>
                <a:gd name="connsiteX25" fmla="*/ 709003 w 805557"/>
                <a:gd name="connsiteY25" fmla="*/ 344502 h 608643"/>
                <a:gd name="connsiteX26" fmla="*/ 796719 w 805557"/>
                <a:gd name="connsiteY26" fmla="*/ 344502 h 608643"/>
                <a:gd name="connsiteX27" fmla="*/ 796719 w 805557"/>
                <a:gd name="connsiteY27" fmla="*/ 272897 h 60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05557" h="608643">
                  <a:moveTo>
                    <a:pt x="794929" y="272897"/>
                  </a:moveTo>
                  <a:lnTo>
                    <a:pt x="692891" y="272897"/>
                  </a:lnTo>
                  <a:cubicBezTo>
                    <a:pt x="683941" y="274687"/>
                    <a:pt x="674990" y="280058"/>
                    <a:pt x="669620" y="287218"/>
                  </a:cubicBezTo>
                  <a:lnTo>
                    <a:pt x="601595" y="360614"/>
                  </a:lnTo>
                  <a:lnTo>
                    <a:pt x="544311" y="161909"/>
                  </a:lnTo>
                  <a:cubicBezTo>
                    <a:pt x="538940" y="145798"/>
                    <a:pt x="521039" y="135057"/>
                    <a:pt x="504928" y="140428"/>
                  </a:cubicBezTo>
                  <a:cubicBezTo>
                    <a:pt x="495977" y="144008"/>
                    <a:pt x="487027" y="149379"/>
                    <a:pt x="483446" y="160119"/>
                  </a:cubicBezTo>
                  <a:lnTo>
                    <a:pt x="376039" y="444750"/>
                  </a:lnTo>
                  <a:lnTo>
                    <a:pt x="302644" y="50921"/>
                  </a:lnTo>
                  <a:cubicBezTo>
                    <a:pt x="299063" y="33020"/>
                    <a:pt x="282952" y="22279"/>
                    <a:pt x="266841" y="25860"/>
                  </a:cubicBezTo>
                  <a:cubicBezTo>
                    <a:pt x="256100" y="27650"/>
                    <a:pt x="247150" y="36600"/>
                    <a:pt x="241779" y="47341"/>
                  </a:cubicBezTo>
                  <a:lnTo>
                    <a:pt x="164804" y="272897"/>
                  </a:lnTo>
                  <a:lnTo>
                    <a:pt x="25174" y="272897"/>
                  </a:lnTo>
                  <a:lnTo>
                    <a:pt x="25174" y="344502"/>
                  </a:lnTo>
                  <a:lnTo>
                    <a:pt x="188075" y="344502"/>
                  </a:lnTo>
                  <a:cubicBezTo>
                    <a:pt x="202396" y="342712"/>
                    <a:pt x="214927" y="331972"/>
                    <a:pt x="218508" y="317651"/>
                  </a:cubicBezTo>
                  <a:lnTo>
                    <a:pt x="263261" y="181601"/>
                  </a:lnTo>
                  <a:lnTo>
                    <a:pt x="334866" y="566478"/>
                  </a:lnTo>
                  <a:cubicBezTo>
                    <a:pt x="336656" y="580799"/>
                    <a:pt x="349187" y="591540"/>
                    <a:pt x="363508" y="591540"/>
                  </a:cubicBezTo>
                  <a:lnTo>
                    <a:pt x="367088" y="591540"/>
                  </a:lnTo>
                  <a:cubicBezTo>
                    <a:pt x="379619" y="591540"/>
                    <a:pt x="392150" y="584380"/>
                    <a:pt x="397520" y="571849"/>
                  </a:cubicBezTo>
                  <a:lnTo>
                    <a:pt x="512089" y="271107"/>
                  </a:lnTo>
                  <a:lnTo>
                    <a:pt x="558632" y="432219"/>
                  </a:lnTo>
                  <a:cubicBezTo>
                    <a:pt x="564002" y="448330"/>
                    <a:pt x="580113" y="459071"/>
                    <a:pt x="598015" y="453700"/>
                  </a:cubicBezTo>
                  <a:cubicBezTo>
                    <a:pt x="603385" y="451910"/>
                    <a:pt x="608755" y="448330"/>
                    <a:pt x="612336" y="444750"/>
                  </a:cubicBezTo>
                  <a:lnTo>
                    <a:pt x="709003" y="344502"/>
                  </a:lnTo>
                  <a:lnTo>
                    <a:pt x="796719" y="344502"/>
                  </a:lnTo>
                  <a:lnTo>
                    <a:pt x="796719" y="272897"/>
                  </a:lnTo>
                  <a:close/>
                </a:path>
              </a:pathLst>
            </a:custGeom>
            <a:grpFill/>
            <a:ln w="17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B64A43-0AB3-9D40-9023-0D87A8D14B84}"/>
              </a:ext>
            </a:extLst>
          </p:cNvPr>
          <p:cNvCxnSpPr>
            <a:cxnSpLocks/>
          </p:cNvCxnSpPr>
          <p:nvPr/>
        </p:nvCxnSpPr>
        <p:spPr>
          <a:xfrm>
            <a:off x="845430" y="0"/>
            <a:ext cx="0" cy="39434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16D83B1-BF67-2443-A2E2-5D8CB80BF7E5}"/>
              </a:ext>
            </a:extLst>
          </p:cNvPr>
          <p:cNvSpPr txBox="1"/>
          <p:nvPr/>
        </p:nvSpPr>
        <p:spPr>
          <a:xfrm rot="16200000">
            <a:off x="-167250" y="1485273"/>
            <a:ext cx="2025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600" spc="3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2331603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BF42C92-45BC-1740-B19C-89CD3F7B7697}"/>
              </a:ext>
            </a:extLst>
          </p:cNvPr>
          <p:cNvSpPr/>
          <p:nvPr/>
        </p:nvSpPr>
        <p:spPr>
          <a:xfrm>
            <a:off x="0" y="-22332"/>
            <a:ext cx="12192000" cy="14258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39CFC2-969B-4D25-B49F-1DA55085A1E7}"/>
              </a:ext>
            </a:extLst>
          </p:cNvPr>
          <p:cNvSpPr txBox="1"/>
          <p:nvPr/>
        </p:nvSpPr>
        <p:spPr>
          <a:xfrm>
            <a:off x="767408" y="344850"/>
            <a:ext cx="4707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Our Mission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2F2343-D18A-495C-9A55-0B40877C68AC}"/>
              </a:ext>
            </a:extLst>
          </p:cNvPr>
          <p:cNvSpPr txBox="1"/>
          <p:nvPr/>
        </p:nvSpPr>
        <p:spPr>
          <a:xfrm>
            <a:off x="5663952" y="406406"/>
            <a:ext cx="3534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spc="3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Your Amazing Subheading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7BF821-FCA5-4BAB-9362-5BFCF8B44047}"/>
              </a:ext>
            </a:extLst>
          </p:cNvPr>
          <p:cNvSpPr txBox="1"/>
          <p:nvPr/>
        </p:nvSpPr>
        <p:spPr>
          <a:xfrm>
            <a:off x="1055441" y="3446594"/>
            <a:ext cx="4175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SemiBold" pitchFamily="2" charset="77"/>
              </a:rPr>
              <a:t>Mission 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3F8D3-2EA8-4684-A1D8-B1B47A6E14C9}"/>
              </a:ext>
            </a:extLst>
          </p:cNvPr>
          <p:cNvSpPr txBox="1"/>
          <p:nvPr/>
        </p:nvSpPr>
        <p:spPr>
          <a:xfrm>
            <a:off x="1055440" y="4020699"/>
            <a:ext cx="4175936" cy="117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laudantium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,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totam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rem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aperiam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, 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60C001-0F57-4D4C-AF20-9AE850EBBD70}"/>
              </a:ext>
            </a:extLst>
          </p:cNvPr>
          <p:cNvSpPr txBox="1"/>
          <p:nvPr/>
        </p:nvSpPr>
        <p:spPr>
          <a:xfrm>
            <a:off x="7038871" y="3429000"/>
            <a:ext cx="4175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SemiBold" pitchFamily="2" charset="77"/>
              </a:rPr>
              <a:t>Mission</a:t>
            </a:r>
            <a:r>
              <a:rPr lang="id-ID" sz="2400" b="1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SemiBold" pitchFamily="2" charset="77"/>
              </a:rPr>
              <a:t> Two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29051D-181D-43D3-9EEB-5BC93AD674C7}"/>
              </a:ext>
            </a:extLst>
          </p:cNvPr>
          <p:cNvSpPr txBox="1"/>
          <p:nvPr/>
        </p:nvSpPr>
        <p:spPr>
          <a:xfrm>
            <a:off x="7038871" y="4038293"/>
            <a:ext cx="4175936" cy="117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laudantium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,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totam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rem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aperiam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, 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E69CFF-6F59-8940-A5A8-34A8C0C2B533}"/>
              </a:ext>
            </a:extLst>
          </p:cNvPr>
          <p:cNvSpPr txBox="1"/>
          <p:nvPr/>
        </p:nvSpPr>
        <p:spPr>
          <a:xfrm>
            <a:off x="10598614" y="229275"/>
            <a:ext cx="1181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" pitchFamily="2" charset="77"/>
              </a:rPr>
              <a:t>04</a:t>
            </a:r>
            <a:endParaRPr lang="id-ID" sz="5400" b="1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Poppins" pitchFamily="2" charset="77"/>
            </a:endParaRPr>
          </a:p>
        </p:txBody>
      </p:sp>
      <p:grpSp>
        <p:nvGrpSpPr>
          <p:cNvPr id="38" name="Graphic 34" descr="Bullseye">
            <a:extLst>
              <a:ext uri="{FF2B5EF4-FFF2-40B4-BE49-F238E27FC236}">
                <a16:creationId xmlns:a16="http://schemas.microsoft.com/office/drawing/2014/main" id="{67118ACF-C37A-C544-930F-B5A301D44F88}"/>
              </a:ext>
            </a:extLst>
          </p:cNvPr>
          <p:cNvGrpSpPr/>
          <p:nvPr/>
        </p:nvGrpSpPr>
        <p:grpSpPr>
          <a:xfrm>
            <a:off x="2737780" y="2364086"/>
            <a:ext cx="811256" cy="811256"/>
            <a:chOff x="5638800" y="2971800"/>
            <a:chExt cx="811256" cy="811256"/>
          </a:xfrm>
          <a:solidFill>
            <a:schemeClr val="accent2"/>
          </a:solidFill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B4D574E-F8CF-A947-98A0-7DC701CE257E}"/>
                </a:ext>
              </a:extLst>
            </p:cNvPr>
            <p:cNvSpPr/>
            <p:nvPr/>
          </p:nvSpPr>
          <p:spPr>
            <a:xfrm>
              <a:off x="5940790" y="3038018"/>
              <a:ext cx="439430" cy="439430"/>
            </a:xfrm>
            <a:custGeom>
              <a:avLst/>
              <a:gdLst>
                <a:gd name="connsiteX0" fmla="*/ 361381 w 439430"/>
                <a:gd name="connsiteY0" fmla="*/ 81667 h 439430"/>
                <a:gd name="connsiteX1" fmla="*/ 352931 w 439430"/>
                <a:gd name="connsiteY1" fmla="*/ 5612 h 439430"/>
                <a:gd name="connsiteX2" fmla="*/ 259974 w 439430"/>
                <a:gd name="connsiteY2" fmla="*/ 98568 h 439430"/>
                <a:gd name="connsiteX3" fmla="*/ 265045 w 439430"/>
                <a:gd name="connsiteY3" fmla="*/ 142511 h 439430"/>
                <a:gd name="connsiteX4" fmla="*/ 129835 w 439430"/>
                <a:gd name="connsiteY4" fmla="*/ 277721 h 439430"/>
                <a:gd name="connsiteX5" fmla="*/ 90118 w 439430"/>
                <a:gd name="connsiteY5" fmla="*/ 267580 h 439430"/>
                <a:gd name="connsiteX6" fmla="*/ 5612 w 439430"/>
                <a:gd name="connsiteY6" fmla="*/ 352086 h 439430"/>
                <a:gd name="connsiteX7" fmla="*/ 90118 w 439430"/>
                <a:gd name="connsiteY7" fmla="*/ 436591 h 439430"/>
                <a:gd name="connsiteX8" fmla="*/ 174623 w 439430"/>
                <a:gd name="connsiteY8" fmla="*/ 352086 h 439430"/>
                <a:gd name="connsiteX9" fmla="*/ 165328 w 439430"/>
                <a:gd name="connsiteY9" fmla="*/ 313213 h 439430"/>
                <a:gd name="connsiteX10" fmla="*/ 300537 w 439430"/>
                <a:gd name="connsiteY10" fmla="*/ 178004 h 439430"/>
                <a:gd name="connsiteX11" fmla="*/ 344480 w 439430"/>
                <a:gd name="connsiteY11" fmla="*/ 183074 h 439430"/>
                <a:gd name="connsiteX12" fmla="*/ 437437 w 439430"/>
                <a:gd name="connsiteY12" fmla="*/ 90118 h 439430"/>
                <a:gd name="connsiteX13" fmla="*/ 361381 w 439430"/>
                <a:gd name="connsiteY13" fmla="*/ 81667 h 43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430" h="439430">
                  <a:moveTo>
                    <a:pt x="361381" y="81667"/>
                  </a:moveTo>
                  <a:lnTo>
                    <a:pt x="352931" y="5612"/>
                  </a:lnTo>
                  <a:lnTo>
                    <a:pt x="259974" y="98568"/>
                  </a:lnTo>
                  <a:lnTo>
                    <a:pt x="265045" y="142511"/>
                  </a:lnTo>
                  <a:lnTo>
                    <a:pt x="129835" y="277721"/>
                  </a:lnTo>
                  <a:cubicBezTo>
                    <a:pt x="118004" y="271805"/>
                    <a:pt x="104484" y="267580"/>
                    <a:pt x="90118" y="267580"/>
                  </a:cubicBezTo>
                  <a:cubicBezTo>
                    <a:pt x="43639" y="267580"/>
                    <a:pt x="5612" y="305607"/>
                    <a:pt x="5612" y="352086"/>
                  </a:cubicBezTo>
                  <a:cubicBezTo>
                    <a:pt x="5612" y="398564"/>
                    <a:pt x="43639" y="436591"/>
                    <a:pt x="90118" y="436591"/>
                  </a:cubicBezTo>
                  <a:cubicBezTo>
                    <a:pt x="136596" y="436591"/>
                    <a:pt x="174623" y="398564"/>
                    <a:pt x="174623" y="352086"/>
                  </a:cubicBezTo>
                  <a:cubicBezTo>
                    <a:pt x="174623" y="337720"/>
                    <a:pt x="171243" y="325044"/>
                    <a:pt x="165328" y="313213"/>
                  </a:cubicBezTo>
                  <a:lnTo>
                    <a:pt x="300537" y="178004"/>
                  </a:lnTo>
                  <a:lnTo>
                    <a:pt x="344480" y="183074"/>
                  </a:lnTo>
                  <a:lnTo>
                    <a:pt x="437437" y="90118"/>
                  </a:lnTo>
                  <a:lnTo>
                    <a:pt x="361381" y="81667"/>
                  </a:lnTo>
                  <a:close/>
                </a:path>
              </a:pathLst>
            </a:custGeom>
            <a:grpFill/>
            <a:ln w="84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17254220-65BA-D642-8B1A-2F20C4ED5BA0}"/>
                </a:ext>
              </a:extLst>
            </p:cNvPr>
            <p:cNvSpPr/>
            <p:nvPr/>
          </p:nvSpPr>
          <p:spPr>
            <a:xfrm>
              <a:off x="5705018" y="3063370"/>
              <a:ext cx="650695" cy="650695"/>
            </a:xfrm>
            <a:custGeom>
              <a:avLst/>
              <a:gdLst>
                <a:gd name="connsiteX0" fmla="*/ 603913 w 650694"/>
                <a:gd name="connsiteY0" fmla="*/ 181384 h 650694"/>
                <a:gd name="connsiteX1" fmla="*/ 592927 w 650694"/>
                <a:gd name="connsiteY1" fmla="*/ 193215 h 650694"/>
                <a:gd name="connsiteX2" fmla="*/ 576871 w 650694"/>
                <a:gd name="connsiteY2" fmla="*/ 191525 h 650694"/>
                <a:gd name="connsiteX3" fmla="*/ 559125 w 650694"/>
                <a:gd name="connsiteY3" fmla="*/ 188989 h 650694"/>
                <a:gd name="connsiteX4" fmla="*/ 597153 w 650694"/>
                <a:gd name="connsiteY4" fmla="*/ 326734 h 650694"/>
                <a:gd name="connsiteX5" fmla="*/ 326734 w 650694"/>
                <a:gd name="connsiteY5" fmla="*/ 597153 h 650694"/>
                <a:gd name="connsiteX6" fmla="*/ 56315 w 650694"/>
                <a:gd name="connsiteY6" fmla="*/ 326734 h 650694"/>
                <a:gd name="connsiteX7" fmla="*/ 326734 w 650694"/>
                <a:gd name="connsiteY7" fmla="*/ 56315 h 650694"/>
                <a:gd name="connsiteX8" fmla="*/ 464478 w 650694"/>
                <a:gd name="connsiteY8" fmla="*/ 94343 h 650694"/>
                <a:gd name="connsiteX9" fmla="*/ 462788 w 650694"/>
                <a:gd name="connsiteY9" fmla="*/ 77442 h 650694"/>
                <a:gd name="connsiteX10" fmla="*/ 460253 w 650694"/>
                <a:gd name="connsiteY10" fmla="*/ 60541 h 650694"/>
                <a:gd name="connsiteX11" fmla="*/ 472084 w 650694"/>
                <a:gd name="connsiteY11" fmla="*/ 48710 h 650694"/>
                <a:gd name="connsiteX12" fmla="*/ 477999 w 650694"/>
                <a:gd name="connsiteY12" fmla="*/ 42794 h 650694"/>
                <a:gd name="connsiteX13" fmla="*/ 326734 w 650694"/>
                <a:gd name="connsiteY13" fmla="*/ 5612 h 650694"/>
                <a:gd name="connsiteX14" fmla="*/ 5612 w 650694"/>
                <a:gd name="connsiteY14" fmla="*/ 326734 h 650694"/>
                <a:gd name="connsiteX15" fmla="*/ 326734 w 650694"/>
                <a:gd name="connsiteY15" fmla="*/ 647856 h 650694"/>
                <a:gd name="connsiteX16" fmla="*/ 647856 w 650694"/>
                <a:gd name="connsiteY16" fmla="*/ 326734 h 650694"/>
                <a:gd name="connsiteX17" fmla="*/ 609828 w 650694"/>
                <a:gd name="connsiteY17" fmla="*/ 176314 h 650694"/>
                <a:gd name="connsiteX18" fmla="*/ 603913 w 650694"/>
                <a:gd name="connsiteY18" fmla="*/ 181384 h 65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50694" h="650694">
                  <a:moveTo>
                    <a:pt x="603913" y="181384"/>
                  </a:moveTo>
                  <a:lnTo>
                    <a:pt x="592927" y="193215"/>
                  </a:lnTo>
                  <a:lnTo>
                    <a:pt x="576871" y="191525"/>
                  </a:lnTo>
                  <a:lnTo>
                    <a:pt x="559125" y="188989"/>
                  </a:lnTo>
                  <a:cubicBezTo>
                    <a:pt x="582787" y="229552"/>
                    <a:pt x="597153" y="276030"/>
                    <a:pt x="597153" y="326734"/>
                  </a:cubicBezTo>
                  <a:cubicBezTo>
                    <a:pt x="597153" y="475464"/>
                    <a:pt x="475464" y="597153"/>
                    <a:pt x="326734" y="597153"/>
                  </a:cubicBezTo>
                  <a:cubicBezTo>
                    <a:pt x="178004" y="597153"/>
                    <a:pt x="56315" y="475464"/>
                    <a:pt x="56315" y="326734"/>
                  </a:cubicBezTo>
                  <a:cubicBezTo>
                    <a:pt x="56315" y="178004"/>
                    <a:pt x="178004" y="56315"/>
                    <a:pt x="326734" y="56315"/>
                  </a:cubicBezTo>
                  <a:cubicBezTo>
                    <a:pt x="376592" y="56315"/>
                    <a:pt x="423916" y="69836"/>
                    <a:pt x="464478" y="94343"/>
                  </a:cubicBezTo>
                  <a:lnTo>
                    <a:pt x="462788" y="77442"/>
                  </a:lnTo>
                  <a:lnTo>
                    <a:pt x="460253" y="60541"/>
                  </a:lnTo>
                  <a:lnTo>
                    <a:pt x="472084" y="48710"/>
                  </a:lnTo>
                  <a:lnTo>
                    <a:pt x="477999" y="42794"/>
                  </a:lnTo>
                  <a:cubicBezTo>
                    <a:pt x="432366" y="19133"/>
                    <a:pt x="381663" y="5612"/>
                    <a:pt x="326734" y="5612"/>
                  </a:cubicBezTo>
                  <a:cubicBezTo>
                    <a:pt x="149272" y="5612"/>
                    <a:pt x="5612" y="149272"/>
                    <a:pt x="5612" y="326734"/>
                  </a:cubicBezTo>
                  <a:cubicBezTo>
                    <a:pt x="5612" y="504196"/>
                    <a:pt x="149272" y="647856"/>
                    <a:pt x="326734" y="647856"/>
                  </a:cubicBezTo>
                  <a:cubicBezTo>
                    <a:pt x="504196" y="647856"/>
                    <a:pt x="647856" y="504196"/>
                    <a:pt x="647856" y="326734"/>
                  </a:cubicBezTo>
                  <a:cubicBezTo>
                    <a:pt x="647856" y="271805"/>
                    <a:pt x="634335" y="221102"/>
                    <a:pt x="609828" y="176314"/>
                  </a:cubicBezTo>
                  <a:lnTo>
                    <a:pt x="603913" y="181384"/>
                  </a:lnTo>
                  <a:close/>
                </a:path>
              </a:pathLst>
            </a:custGeom>
            <a:grpFill/>
            <a:ln w="84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50BFD1B-5E0B-3145-BF4A-D94B866601EB}"/>
                </a:ext>
              </a:extLst>
            </p:cNvPr>
            <p:cNvSpPr/>
            <p:nvPr/>
          </p:nvSpPr>
          <p:spPr>
            <a:xfrm>
              <a:off x="5823326" y="3181678"/>
              <a:ext cx="414079" cy="414079"/>
            </a:xfrm>
            <a:custGeom>
              <a:avLst/>
              <a:gdLst>
                <a:gd name="connsiteX0" fmla="*/ 349550 w 414078"/>
                <a:gd name="connsiteY0" fmla="*/ 150962 h 414078"/>
                <a:gd name="connsiteX1" fmla="*/ 360536 w 414078"/>
                <a:gd name="connsiteY1" fmla="*/ 208426 h 414078"/>
                <a:gd name="connsiteX2" fmla="*/ 208426 w 414078"/>
                <a:gd name="connsiteY2" fmla="*/ 360536 h 414078"/>
                <a:gd name="connsiteX3" fmla="*/ 56315 w 414078"/>
                <a:gd name="connsiteY3" fmla="*/ 208426 h 414078"/>
                <a:gd name="connsiteX4" fmla="*/ 208426 w 414078"/>
                <a:gd name="connsiteY4" fmla="*/ 56315 h 414078"/>
                <a:gd name="connsiteX5" fmla="*/ 265890 w 414078"/>
                <a:gd name="connsiteY5" fmla="*/ 67301 h 414078"/>
                <a:gd name="connsiteX6" fmla="*/ 303917 w 414078"/>
                <a:gd name="connsiteY6" fmla="*/ 29273 h 414078"/>
                <a:gd name="connsiteX7" fmla="*/ 208426 w 414078"/>
                <a:gd name="connsiteY7" fmla="*/ 5612 h 414078"/>
                <a:gd name="connsiteX8" fmla="*/ 5612 w 414078"/>
                <a:gd name="connsiteY8" fmla="*/ 208426 h 414078"/>
                <a:gd name="connsiteX9" fmla="*/ 208426 w 414078"/>
                <a:gd name="connsiteY9" fmla="*/ 411240 h 414078"/>
                <a:gd name="connsiteX10" fmla="*/ 411240 w 414078"/>
                <a:gd name="connsiteY10" fmla="*/ 208426 h 414078"/>
                <a:gd name="connsiteX11" fmla="*/ 387578 w 414078"/>
                <a:gd name="connsiteY11" fmla="*/ 112934 h 414078"/>
                <a:gd name="connsiteX12" fmla="*/ 349550 w 414078"/>
                <a:gd name="connsiteY12" fmla="*/ 150962 h 414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4078" h="414078">
                  <a:moveTo>
                    <a:pt x="349550" y="150962"/>
                  </a:moveTo>
                  <a:cubicBezTo>
                    <a:pt x="357156" y="168708"/>
                    <a:pt x="360536" y="188144"/>
                    <a:pt x="360536" y="208426"/>
                  </a:cubicBezTo>
                  <a:cubicBezTo>
                    <a:pt x="360536" y="292087"/>
                    <a:pt x="292087" y="360536"/>
                    <a:pt x="208426" y="360536"/>
                  </a:cubicBezTo>
                  <a:cubicBezTo>
                    <a:pt x="124765" y="360536"/>
                    <a:pt x="56315" y="292087"/>
                    <a:pt x="56315" y="208426"/>
                  </a:cubicBezTo>
                  <a:cubicBezTo>
                    <a:pt x="56315" y="124765"/>
                    <a:pt x="124765" y="56315"/>
                    <a:pt x="208426" y="56315"/>
                  </a:cubicBezTo>
                  <a:cubicBezTo>
                    <a:pt x="228707" y="56315"/>
                    <a:pt x="248143" y="60541"/>
                    <a:pt x="265890" y="67301"/>
                  </a:cubicBezTo>
                  <a:lnTo>
                    <a:pt x="303917" y="29273"/>
                  </a:lnTo>
                  <a:cubicBezTo>
                    <a:pt x="275185" y="14062"/>
                    <a:pt x="243073" y="5612"/>
                    <a:pt x="208426" y="5612"/>
                  </a:cubicBezTo>
                  <a:cubicBezTo>
                    <a:pt x="96878" y="5612"/>
                    <a:pt x="5612" y="96878"/>
                    <a:pt x="5612" y="208426"/>
                  </a:cubicBezTo>
                  <a:cubicBezTo>
                    <a:pt x="5612" y="319973"/>
                    <a:pt x="96878" y="411240"/>
                    <a:pt x="208426" y="411240"/>
                  </a:cubicBezTo>
                  <a:cubicBezTo>
                    <a:pt x="319973" y="411240"/>
                    <a:pt x="411240" y="319973"/>
                    <a:pt x="411240" y="208426"/>
                  </a:cubicBezTo>
                  <a:cubicBezTo>
                    <a:pt x="411240" y="173778"/>
                    <a:pt x="402789" y="141666"/>
                    <a:pt x="387578" y="112934"/>
                  </a:cubicBezTo>
                  <a:lnTo>
                    <a:pt x="349550" y="150962"/>
                  </a:lnTo>
                  <a:close/>
                </a:path>
              </a:pathLst>
            </a:custGeom>
            <a:grpFill/>
            <a:ln w="84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42" name="Graphic 36" descr="Target">
            <a:extLst>
              <a:ext uri="{FF2B5EF4-FFF2-40B4-BE49-F238E27FC236}">
                <a16:creationId xmlns:a16="http://schemas.microsoft.com/office/drawing/2014/main" id="{1928073B-C72E-3C49-81C6-5726AC318D3B}"/>
              </a:ext>
            </a:extLst>
          </p:cNvPr>
          <p:cNvGrpSpPr/>
          <p:nvPr/>
        </p:nvGrpSpPr>
        <p:grpSpPr>
          <a:xfrm>
            <a:off x="8721211" y="2375375"/>
            <a:ext cx="811256" cy="811256"/>
            <a:chOff x="5788800" y="3121800"/>
            <a:chExt cx="811256" cy="811256"/>
          </a:xfrm>
          <a:solidFill>
            <a:schemeClr val="accent2"/>
          </a:solidFill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64497B3-5225-C24A-BDC4-F22E395D708A}"/>
                </a:ext>
              </a:extLst>
            </p:cNvPr>
            <p:cNvSpPr/>
            <p:nvPr/>
          </p:nvSpPr>
          <p:spPr>
            <a:xfrm>
              <a:off x="6121212" y="3454212"/>
              <a:ext cx="143660" cy="143660"/>
            </a:xfrm>
            <a:custGeom>
              <a:avLst/>
              <a:gdLst>
                <a:gd name="connsiteX0" fmla="*/ 73216 w 143659"/>
                <a:gd name="connsiteY0" fmla="*/ 140821 h 143659"/>
                <a:gd name="connsiteX1" fmla="*/ 5612 w 143659"/>
                <a:gd name="connsiteY1" fmla="*/ 73216 h 143659"/>
                <a:gd name="connsiteX2" fmla="*/ 73216 w 143659"/>
                <a:gd name="connsiteY2" fmla="*/ 5612 h 143659"/>
                <a:gd name="connsiteX3" fmla="*/ 140821 w 143659"/>
                <a:gd name="connsiteY3" fmla="*/ 73216 h 143659"/>
                <a:gd name="connsiteX4" fmla="*/ 73216 w 143659"/>
                <a:gd name="connsiteY4" fmla="*/ 140821 h 143659"/>
                <a:gd name="connsiteX5" fmla="*/ 73216 w 143659"/>
                <a:gd name="connsiteY5" fmla="*/ 39414 h 143659"/>
                <a:gd name="connsiteX6" fmla="*/ 39414 w 143659"/>
                <a:gd name="connsiteY6" fmla="*/ 73216 h 143659"/>
                <a:gd name="connsiteX7" fmla="*/ 73216 w 143659"/>
                <a:gd name="connsiteY7" fmla="*/ 107019 h 143659"/>
                <a:gd name="connsiteX8" fmla="*/ 107019 w 143659"/>
                <a:gd name="connsiteY8" fmla="*/ 73216 h 143659"/>
                <a:gd name="connsiteX9" fmla="*/ 73216 w 143659"/>
                <a:gd name="connsiteY9" fmla="*/ 39414 h 14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659" h="143659">
                  <a:moveTo>
                    <a:pt x="73216" y="140821"/>
                  </a:moveTo>
                  <a:cubicBezTo>
                    <a:pt x="35879" y="140821"/>
                    <a:pt x="5612" y="110554"/>
                    <a:pt x="5612" y="73216"/>
                  </a:cubicBezTo>
                  <a:cubicBezTo>
                    <a:pt x="5612" y="35879"/>
                    <a:pt x="35879" y="5612"/>
                    <a:pt x="73216" y="5612"/>
                  </a:cubicBezTo>
                  <a:cubicBezTo>
                    <a:pt x="110554" y="5612"/>
                    <a:pt x="140821" y="35879"/>
                    <a:pt x="140821" y="73216"/>
                  </a:cubicBezTo>
                  <a:cubicBezTo>
                    <a:pt x="140821" y="110554"/>
                    <a:pt x="110554" y="140821"/>
                    <a:pt x="73216" y="140821"/>
                  </a:cubicBezTo>
                  <a:close/>
                  <a:moveTo>
                    <a:pt x="73216" y="39414"/>
                  </a:moveTo>
                  <a:cubicBezTo>
                    <a:pt x="54548" y="39414"/>
                    <a:pt x="39414" y="54548"/>
                    <a:pt x="39414" y="73216"/>
                  </a:cubicBezTo>
                  <a:cubicBezTo>
                    <a:pt x="39414" y="91885"/>
                    <a:pt x="54548" y="107019"/>
                    <a:pt x="73216" y="107019"/>
                  </a:cubicBezTo>
                  <a:cubicBezTo>
                    <a:pt x="91885" y="107019"/>
                    <a:pt x="107019" y="91885"/>
                    <a:pt x="107019" y="73216"/>
                  </a:cubicBezTo>
                  <a:cubicBezTo>
                    <a:pt x="107019" y="54548"/>
                    <a:pt x="91885" y="39414"/>
                    <a:pt x="73216" y="39414"/>
                  </a:cubicBezTo>
                  <a:close/>
                </a:path>
              </a:pathLst>
            </a:custGeom>
            <a:grpFill/>
            <a:ln w="84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5C08049-45CB-C546-9075-FACE684CA12E}"/>
                </a:ext>
              </a:extLst>
            </p:cNvPr>
            <p:cNvSpPr/>
            <p:nvPr/>
          </p:nvSpPr>
          <p:spPr>
            <a:xfrm>
              <a:off x="5842342" y="3175342"/>
              <a:ext cx="701398" cy="701398"/>
            </a:xfrm>
            <a:custGeom>
              <a:avLst/>
              <a:gdLst>
                <a:gd name="connsiteX0" fmla="*/ 647856 w 701398"/>
                <a:gd name="connsiteY0" fmla="*/ 335184 h 701398"/>
                <a:gd name="connsiteX1" fmla="*/ 368987 w 701398"/>
                <a:gd name="connsiteY1" fmla="*/ 56315 h 701398"/>
                <a:gd name="connsiteX2" fmla="*/ 368987 w 701398"/>
                <a:gd name="connsiteY2" fmla="*/ 5612 h 701398"/>
                <a:gd name="connsiteX3" fmla="*/ 335184 w 701398"/>
                <a:gd name="connsiteY3" fmla="*/ 5612 h 701398"/>
                <a:gd name="connsiteX4" fmla="*/ 335184 w 701398"/>
                <a:gd name="connsiteY4" fmla="*/ 56315 h 701398"/>
                <a:gd name="connsiteX5" fmla="*/ 56315 w 701398"/>
                <a:gd name="connsiteY5" fmla="*/ 335184 h 701398"/>
                <a:gd name="connsiteX6" fmla="*/ 5612 w 701398"/>
                <a:gd name="connsiteY6" fmla="*/ 335184 h 701398"/>
                <a:gd name="connsiteX7" fmla="*/ 5612 w 701398"/>
                <a:gd name="connsiteY7" fmla="*/ 368987 h 701398"/>
                <a:gd name="connsiteX8" fmla="*/ 56315 w 701398"/>
                <a:gd name="connsiteY8" fmla="*/ 368987 h 701398"/>
                <a:gd name="connsiteX9" fmla="*/ 335184 w 701398"/>
                <a:gd name="connsiteY9" fmla="*/ 647856 h 701398"/>
                <a:gd name="connsiteX10" fmla="*/ 335184 w 701398"/>
                <a:gd name="connsiteY10" fmla="*/ 698560 h 701398"/>
                <a:gd name="connsiteX11" fmla="*/ 368987 w 701398"/>
                <a:gd name="connsiteY11" fmla="*/ 698560 h 701398"/>
                <a:gd name="connsiteX12" fmla="*/ 368987 w 701398"/>
                <a:gd name="connsiteY12" fmla="*/ 647856 h 701398"/>
                <a:gd name="connsiteX13" fmla="*/ 647856 w 701398"/>
                <a:gd name="connsiteY13" fmla="*/ 368987 h 701398"/>
                <a:gd name="connsiteX14" fmla="*/ 698560 w 701398"/>
                <a:gd name="connsiteY14" fmla="*/ 368987 h 701398"/>
                <a:gd name="connsiteX15" fmla="*/ 698560 w 701398"/>
                <a:gd name="connsiteY15" fmla="*/ 335184 h 701398"/>
                <a:gd name="connsiteX16" fmla="*/ 522449 w 701398"/>
                <a:gd name="connsiteY16" fmla="*/ 368987 h 701398"/>
                <a:gd name="connsiteX17" fmla="*/ 368987 w 701398"/>
                <a:gd name="connsiteY17" fmla="*/ 522449 h 701398"/>
                <a:gd name="connsiteX18" fmla="*/ 368987 w 701398"/>
                <a:gd name="connsiteY18" fmla="*/ 453493 h 701398"/>
                <a:gd name="connsiteX19" fmla="*/ 335184 w 701398"/>
                <a:gd name="connsiteY19" fmla="*/ 453493 h 701398"/>
                <a:gd name="connsiteX20" fmla="*/ 335184 w 701398"/>
                <a:gd name="connsiteY20" fmla="*/ 522449 h 701398"/>
                <a:gd name="connsiteX21" fmla="*/ 181722 w 701398"/>
                <a:gd name="connsiteY21" fmla="*/ 368987 h 701398"/>
                <a:gd name="connsiteX22" fmla="*/ 250679 w 701398"/>
                <a:gd name="connsiteY22" fmla="*/ 368987 h 701398"/>
                <a:gd name="connsiteX23" fmla="*/ 250679 w 701398"/>
                <a:gd name="connsiteY23" fmla="*/ 335184 h 701398"/>
                <a:gd name="connsiteX24" fmla="*/ 181722 w 701398"/>
                <a:gd name="connsiteY24" fmla="*/ 335184 h 701398"/>
                <a:gd name="connsiteX25" fmla="*/ 335184 w 701398"/>
                <a:gd name="connsiteY25" fmla="*/ 181722 h 701398"/>
                <a:gd name="connsiteX26" fmla="*/ 335184 w 701398"/>
                <a:gd name="connsiteY26" fmla="*/ 250679 h 701398"/>
                <a:gd name="connsiteX27" fmla="*/ 368987 w 701398"/>
                <a:gd name="connsiteY27" fmla="*/ 250679 h 701398"/>
                <a:gd name="connsiteX28" fmla="*/ 368987 w 701398"/>
                <a:gd name="connsiteY28" fmla="*/ 181722 h 701398"/>
                <a:gd name="connsiteX29" fmla="*/ 522449 w 701398"/>
                <a:gd name="connsiteY29" fmla="*/ 335184 h 701398"/>
                <a:gd name="connsiteX30" fmla="*/ 453493 w 701398"/>
                <a:gd name="connsiteY30" fmla="*/ 335184 h 701398"/>
                <a:gd name="connsiteX31" fmla="*/ 453493 w 701398"/>
                <a:gd name="connsiteY31" fmla="*/ 368987 h 701398"/>
                <a:gd name="connsiteX32" fmla="*/ 335184 w 701398"/>
                <a:gd name="connsiteY32" fmla="*/ 107019 h 701398"/>
                <a:gd name="connsiteX33" fmla="*/ 335184 w 701398"/>
                <a:gd name="connsiteY33" fmla="*/ 147835 h 701398"/>
                <a:gd name="connsiteX34" fmla="*/ 147751 w 701398"/>
                <a:gd name="connsiteY34" fmla="*/ 335184 h 701398"/>
                <a:gd name="connsiteX35" fmla="*/ 107019 w 701398"/>
                <a:gd name="connsiteY35" fmla="*/ 335184 h 701398"/>
                <a:gd name="connsiteX36" fmla="*/ 335184 w 701398"/>
                <a:gd name="connsiteY36" fmla="*/ 107019 h 701398"/>
                <a:gd name="connsiteX37" fmla="*/ 107019 w 701398"/>
                <a:gd name="connsiteY37" fmla="*/ 368987 h 701398"/>
                <a:gd name="connsiteX38" fmla="*/ 147835 w 701398"/>
                <a:gd name="connsiteY38" fmla="*/ 368987 h 701398"/>
                <a:gd name="connsiteX39" fmla="*/ 335184 w 701398"/>
                <a:gd name="connsiteY39" fmla="*/ 556421 h 701398"/>
                <a:gd name="connsiteX40" fmla="*/ 335184 w 701398"/>
                <a:gd name="connsiteY40" fmla="*/ 597153 h 701398"/>
                <a:gd name="connsiteX41" fmla="*/ 107019 w 701398"/>
                <a:gd name="connsiteY41" fmla="*/ 368987 h 701398"/>
                <a:gd name="connsiteX42" fmla="*/ 368987 w 701398"/>
                <a:gd name="connsiteY42" fmla="*/ 597153 h 701398"/>
                <a:gd name="connsiteX43" fmla="*/ 368987 w 701398"/>
                <a:gd name="connsiteY43" fmla="*/ 556421 h 701398"/>
                <a:gd name="connsiteX44" fmla="*/ 556421 w 701398"/>
                <a:gd name="connsiteY44" fmla="*/ 368987 h 701398"/>
                <a:gd name="connsiteX45" fmla="*/ 597153 w 701398"/>
                <a:gd name="connsiteY45" fmla="*/ 368987 h 701398"/>
                <a:gd name="connsiteX46" fmla="*/ 368987 w 701398"/>
                <a:gd name="connsiteY46" fmla="*/ 597153 h 701398"/>
                <a:gd name="connsiteX47" fmla="*/ 556421 w 701398"/>
                <a:gd name="connsiteY47" fmla="*/ 335184 h 701398"/>
                <a:gd name="connsiteX48" fmla="*/ 368987 w 701398"/>
                <a:gd name="connsiteY48" fmla="*/ 147751 h 701398"/>
                <a:gd name="connsiteX49" fmla="*/ 368987 w 701398"/>
                <a:gd name="connsiteY49" fmla="*/ 107019 h 701398"/>
                <a:gd name="connsiteX50" fmla="*/ 597153 w 701398"/>
                <a:gd name="connsiteY50" fmla="*/ 335184 h 701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01398" h="701398">
                  <a:moveTo>
                    <a:pt x="647856" y="335184"/>
                  </a:moveTo>
                  <a:cubicBezTo>
                    <a:pt x="638995" y="184992"/>
                    <a:pt x="519179" y="65177"/>
                    <a:pt x="368987" y="56315"/>
                  </a:cubicBezTo>
                  <a:lnTo>
                    <a:pt x="368987" y="5612"/>
                  </a:lnTo>
                  <a:lnTo>
                    <a:pt x="335184" y="5612"/>
                  </a:lnTo>
                  <a:lnTo>
                    <a:pt x="335184" y="56315"/>
                  </a:lnTo>
                  <a:cubicBezTo>
                    <a:pt x="184992" y="65177"/>
                    <a:pt x="65177" y="184992"/>
                    <a:pt x="56315" y="335184"/>
                  </a:cubicBezTo>
                  <a:lnTo>
                    <a:pt x="5612" y="335184"/>
                  </a:lnTo>
                  <a:lnTo>
                    <a:pt x="5612" y="368987"/>
                  </a:lnTo>
                  <a:lnTo>
                    <a:pt x="56315" y="368987"/>
                  </a:lnTo>
                  <a:cubicBezTo>
                    <a:pt x="65177" y="519179"/>
                    <a:pt x="184992" y="638995"/>
                    <a:pt x="335184" y="647856"/>
                  </a:cubicBezTo>
                  <a:lnTo>
                    <a:pt x="335184" y="698560"/>
                  </a:lnTo>
                  <a:lnTo>
                    <a:pt x="368987" y="698560"/>
                  </a:lnTo>
                  <a:lnTo>
                    <a:pt x="368987" y="647856"/>
                  </a:lnTo>
                  <a:cubicBezTo>
                    <a:pt x="519179" y="638995"/>
                    <a:pt x="638995" y="519179"/>
                    <a:pt x="647856" y="368987"/>
                  </a:cubicBezTo>
                  <a:lnTo>
                    <a:pt x="698560" y="368987"/>
                  </a:lnTo>
                  <a:lnTo>
                    <a:pt x="698560" y="335184"/>
                  </a:lnTo>
                  <a:close/>
                  <a:moveTo>
                    <a:pt x="522449" y="368987"/>
                  </a:moveTo>
                  <a:cubicBezTo>
                    <a:pt x="514329" y="450141"/>
                    <a:pt x="450141" y="514328"/>
                    <a:pt x="368987" y="522449"/>
                  </a:cubicBezTo>
                  <a:lnTo>
                    <a:pt x="368987" y="453493"/>
                  </a:lnTo>
                  <a:lnTo>
                    <a:pt x="335184" y="453493"/>
                  </a:lnTo>
                  <a:lnTo>
                    <a:pt x="335184" y="522449"/>
                  </a:lnTo>
                  <a:cubicBezTo>
                    <a:pt x="254030" y="514329"/>
                    <a:pt x="189843" y="450141"/>
                    <a:pt x="181722" y="368987"/>
                  </a:cubicBezTo>
                  <a:lnTo>
                    <a:pt x="250679" y="368987"/>
                  </a:lnTo>
                  <a:lnTo>
                    <a:pt x="250679" y="335184"/>
                  </a:lnTo>
                  <a:lnTo>
                    <a:pt x="181722" y="335184"/>
                  </a:lnTo>
                  <a:cubicBezTo>
                    <a:pt x="189843" y="254030"/>
                    <a:pt x="254030" y="189843"/>
                    <a:pt x="335184" y="181722"/>
                  </a:cubicBezTo>
                  <a:lnTo>
                    <a:pt x="335184" y="250679"/>
                  </a:lnTo>
                  <a:lnTo>
                    <a:pt x="368987" y="250679"/>
                  </a:lnTo>
                  <a:lnTo>
                    <a:pt x="368987" y="181722"/>
                  </a:lnTo>
                  <a:cubicBezTo>
                    <a:pt x="450141" y="189843"/>
                    <a:pt x="514328" y="254030"/>
                    <a:pt x="522449" y="335184"/>
                  </a:cubicBezTo>
                  <a:lnTo>
                    <a:pt x="453493" y="335184"/>
                  </a:lnTo>
                  <a:lnTo>
                    <a:pt x="453493" y="368987"/>
                  </a:lnTo>
                  <a:close/>
                  <a:moveTo>
                    <a:pt x="335184" y="107019"/>
                  </a:moveTo>
                  <a:lnTo>
                    <a:pt x="335184" y="147835"/>
                  </a:lnTo>
                  <a:cubicBezTo>
                    <a:pt x="235378" y="156218"/>
                    <a:pt x="156178" y="235381"/>
                    <a:pt x="147751" y="335184"/>
                  </a:cubicBezTo>
                  <a:lnTo>
                    <a:pt x="107019" y="335184"/>
                  </a:lnTo>
                  <a:cubicBezTo>
                    <a:pt x="115709" y="212953"/>
                    <a:pt x="212953" y="115709"/>
                    <a:pt x="335184" y="107019"/>
                  </a:cubicBezTo>
                  <a:close/>
                  <a:moveTo>
                    <a:pt x="107019" y="368987"/>
                  </a:moveTo>
                  <a:lnTo>
                    <a:pt x="147835" y="368987"/>
                  </a:lnTo>
                  <a:cubicBezTo>
                    <a:pt x="156218" y="468793"/>
                    <a:pt x="235381" y="547993"/>
                    <a:pt x="335184" y="556421"/>
                  </a:cubicBezTo>
                  <a:lnTo>
                    <a:pt x="335184" y="597153"/>
                  </a:lnTo>
                  <a:cubicBezTo>
                    <a:pt x="212953" y="588462"/>
                    <a:pt x="115709" y="491219"/>
                    <a:pt x="107019" y="368987"/>
                  </a:cubicBezTo>
                  <a:close/>
                  <a:moveTo>
                    <a:pt x="368987" y="597153"/>
                  </a:moveTo>
                  <a:lnTo>
                    <a:pt x="368987" y="556421"/>
                  </a:lnTo>
                  <a:cubicBezTo>
                    <a:pt x="468823" y="548032"/>
                    <a:pt x="548032" y="468823"/>
                    <a:pt x="556421" y="368987"/>
                  </a:cubicBezTo>
                  <a:lnTo>
                    <a:pt x="597153" y="368987"/>
                  </a:lnTo>
                  <a:cubicBezTo>
                    <a:pt x="588462" y="491219"/>
                    <a:pt x="491219" y="588462"/>
                    <a:pt x="368987" y="597153"/>
                  </a:cubicBezTo>
                  <a:close/>
                  <a:moveTo>
                    <a:pt x="556421" y="335184"/>
                  </a:moveTo>
                  <a:cubicBezTo>
                    <a:pt x="548032" y="235348"/>
                    <a:pt x="468823" y="156139"/>
                    <a:pt x="368987" y="147751"/>
                  </a:cubicBezTo>
                  <a:lnTo>
                    <a:pt x="368987" y="107019"/>
                  </a:lnTo>
                  <a:cubicBezTo>
                    <a:pt x="491219" y="115709"/>
                    <a:pt x="588462" y="212953"/>
                    <a:pt x="597153" y="335184"/>
                  </a:cubicBezTo>
                  <a:close/>
                </a:path>
              </a:pathLst>
            </a:custGeom>
            <a:grpFill/>
            <a:ln w="84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77A2C09-73F1-1B45-B661-4837B87CDA17}"/>
              </a:ext>
            </a:extLst>
          </p:cNvPr>
          <p:cNvCxnSpPr>
            <a:cxnSpLocks/>
          </p:cNvCxnSpPr>
          <p:nvPr/>
        </p:nvCxnSpPr>
        <p:spPr>
          <a:xfrm flipV="1">
            <a:off x="6096000" y="2204864"/>
            <a:ext cx="0" cy="3672408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42938A10-7EFF-634D-AF5D-81964361F6D7}"/>
              </a:ext>
            </a:extLst>
          </p:cNvPr>
          <p:cNvSpPr/>
          <p:nvPr/>
        </p:nvSpPr>
        <p:spPr>
          <a:xfrm>
            <a:off x="1" y="6156142"/>
            <a:ext cx="12192000" cy="7018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+mj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297B61B-1160-C34F-B04D-0A358BF11BF2}"/>
              </a:ext>
            </a:extLst>
          </p:cNvPr>
          <p:cNvSpPr txBox="1"/>
          <p:nvPr/>
        </p:nvSpPr>
        <p:spPr>
          <a:xfrm>
            <a:off x="877260" y="6337794"/>
            <a:ext cx="183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spc="3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TARGET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B7159F9-99DF-CF4A-B38D-AD8C8545C253}"/>
              </a:ext>
            </a:extLst>
          </p:cNvPr>
          <p:cNvCxnSpPr>
            <a:cxnSpLocks/>
          </p:cNvCxnSpPr>
          <p:nvPr/>
        </p:nvCxnSpPr>
        <p:spPr>
          <a:xfrm flipH="1">
            <a:off x="0" y="6507072"/>
            <a:ext cx="76740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678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583AD474-80E9-BE4A-B880-48C5317DB2DA}"/>
              </a:ext>
            </a:extLst>
          </p:cNvPr>
          <p:cNvSpPr/>
          <p:nvPr/>
        </p:nvSpPr>
        <p:spPr>
          <a:xfrm>
            <a:off x="4742326" y="857003"/>
            <a:ext cx="3252536" cy="51439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2F2FFF-3111-5F4B-8DE3-5D1F2478523B}"/>
              </a:ext>
            </a:extLst>
          </p:cNvPr>
          <p:cNvSpPr/>
          <p:nvPr/>
        </p:nvSpPr>
        <p:spPr>
          <a:xfrm>
            <a:off x="8460088" y="857003"/>
            <a:ext cx="3252536" cy="5143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456254-B3ED-48EF-9EAC-9492A052ECF9}"/>
              </a:ext>
            </a:extLst>
          </p:cNvPr>
          <p:cNvSpPr txBox="1"/>
          <p:nvPr/>
        </p:nvSpPr>
        <p:spPr>
          <a:xfrm>
            <a:off x="4757102" y="2054843"/>
            <a:ext cx="3222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8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SemiBold" pitchFamily="2" charset="77"/>
              </a:rPr>
              <a:t>Realtime Support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387BF-304C-4F16-A5D7-97821FA2C221}"/>
              </a:ext>
            </a:extLst>
          </p:cNvPr>
          <p:cNvSpPr txBox="1"/>
          <p:nvPr/>
        </p:nvSpPr>
        <p:spPr>
          <a:xfrm>
            <a:off x="4757102" y="3337874"/>
            <a:ext cx="3222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Every Single Day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67584C7-BCC3-3F42-AFF8-01129E00EF8C}"/>
              </a:ext>
            </a:extLst>
          </p:cNvPr>
          <p:cNvGrpSpPr/>
          <p:nvPr/>
        </p:nvGrpSpPr>
        <p:grpSpPr>
          <a:xfrm>
            <a:off x="1003462" y="1601302"/>
            <a:ext cx="3364346" cy="1971714"/>
            <a:chOff x="712210" y="1972675"/>
            <a:chExt cx="3364346" cy="197171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DA459E-9BEF-410A-9DDD-40F31AC93810}"/>
                </a:ext>
              </a:extLst>
            </p:cNvPr>
            <p:cNvSpPr txBox="1"/>
            <p:nvPr/>
          </p:nvSpPr>
          <p:spPr>
            <a:xfrm>
              <a:off x="712210" y="1972675"/>
              <a:ext cx="33643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3600" b="1" dirty="0">
                  <a:solidFill>
                    <a:schemeClr val="tx2"/>
                  </a:solidFill>
                  <a:latin typeface="+mj-lt"/>
                  <a:cs typeface="Poppins" pitchFamily="2" charset="77"/>
                </a:rPr>
                <a:t>Current Solution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0EB9E8-30CF-3D42-967B-0BEF84FDCA1A}"/>
                </a:ext>
              </a:extLst>
            </p:cNvPr>
            <p:cNvSpPr txBox="1"/>
            <p:nvPr/>
          </p:nvSpPr>
          <p:spPr>
            <a:xfrm>
              <a:off x="712210" y="3152249"/>
              <a:ext cx="2769841" cy="792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600" spc="3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Your Amazing Subheading Here</a:t>
              </a:r>
            </a:p>
          </p:txBody>
        </p:sp>
      </p:grpSp>
      <p:grpSp>
        <p:nvGrpSpPr>
          <p:cNvPr id="19" name="Graphic 15" descr="Stopwatch">
            <a:extLst>
              <a:ext uri="{FF2B5EF4-FFF2-40B4-BE49-F238E27FC236}">
                <a16:creationId xmlns:a16="http://schemas.microsoft.com/office/drawing/2014/main" id="{CE441246-9E03-AB41-B2C2-47A6C7985D69}"/>
              </a:ext>
            </a:extLst>
          </p:cNvPr>
          <p:cNvGrpSpPr/>
          <p:nvPr/>
        </p:nvGrpSpPr>
        <p:grpSpPr>
          <a:xfrm>
            <a:off x="5924790" y="3916180"/>
            <a:ext cx="887608" cy="887608"/>
            <a:chOff x="5638800" y="2971800"/>
            <a:chExt cx="914400" cy="914400"/>
          </a:xfrm>
          <a:solidFill>
            <a:schemeClr val="bg1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E45B785-AF0E-F84A-8A0A-769D2EFEA970}"/>
                </a:ext>
              </a:extLst>
            </p:cNvPr>
            <p:cNvSpPr/>
            <p:nvPr/>
          </p:nvSpPr>
          <p:spPr>
            <a:xfrm>
              <a:off x="6069806" y="3259931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1C5EE5A-C3BD-8542-9666-EE034D72940F}"/>
                </a:ext>
              </a:extLst>
            </p:cNvPr>
            <p:cNvSpPr/>
            <p:nvPr/>
          </p:nvSpPr>
          <p:spPr>
            <a:xfrm>
              <a:off x="6069806" y="3640931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82E7E06-76DC-FC45-84FA-3F927706D0BC}"/>
                </a:ext>
              </a:extLst>
            </p:cNvPr>
            <p:cNvSpPr/>
            <p:nvPr/>
          </p:nvSpPr>
          <p:spPr>
            <a:xfrm>
              <a:off x="6260306" y="3440906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F19AAF-E0E4-1742-B7A1-16A564ED0F97}"/>
                </a:ext>
              </a:extLst>
            </p:cNvPr>
            <p:cNvSpPr/>
            <p:nvPr/>
          </p:nvSpPr>
          <p:spPr>
            <a:xfrm>
              <a:off x="5879306" y="3440906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91303D4-0A03-2141-83ED-9E8F2991A2F4}"/>
                </a:ext>
              </a:extLst>
            </p:cNvPr>
            <p:cNvSpPr/>
            <p:nvPr/>
          </p:nvSpPr>
          <p:spPr>
            <a:xfrm>
              <a:off x="6069806" y="3326606"/>
              <a:ext cx="133350" cy="247650"/>
            </a:xfrm>
            <a:custGeom>
              <a:avLst/>
              <a:gdLst>
                <a:gd name="connsiteX0" fmla="*/ 45244 w 133350"/>
                <a:gd name="connsiteY0" fmla="*/ 7144 h 247650"/>
                <a:gd name="connsiteX1" fmla="*/ 7144 w 133350"/>
                <a:gd name="connsiteY1" fmla="*/ 7144 h 247650"/>
                <a:gd name="connsiteX2" fmla="*/ 7144 w 133350"/>
                <a:gd name="connsiteY2" fmla="*/ 140494 h 247650"/>
                <a:gd name="connsiteX3" fmla="*/ 12859 w 133350"/>
                <a:gd name="connsiteY3" fmla="*/ 153829 h 247650"/>
                <a:gd name="connsiteX4" fmla="*/ 107156 w 133350"/>
                <a:gd name="connsiteY4" fmla="*/ 248126 h 247650"/>
                <a:gd name="connsiteX5" fmla="*/ 133826 w 133350"/>
                <a:gd name="connsiteY5" fmla="*/ 221456 h 247650"/>
                <a:gd name="connsiteX6" fmla="*/ 45244 w 133350"/>
                <a:gd name="connsiteY6" fmla="*/ 132874 h 247650"/>
                <a:gd name="connsiteX7" fmla="*/ 45244 w 133350"/>
                <a:gd name="connsiteY7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247650">
                  <a:moveTo>
                    <a:pt x="45244" y="7144"/>
                  </a:moveTo>
                  <a:lnTo>
                    <a:pt x="7144" y="7144"/>
                  </a:lnTo>
                  <a:lnTo>
                    <a:pt x="7144" y="140494"/>
                  </a:lnTo>
                  <a:cubicBezTo>
                    <a:pt x="7144" y="145256"/>
                    <a:pt x="9049" y="150019"/>
                    <a:pt x="12859" y="153829"/>
                  </a:cubicBezTo>
                  <a:lnTo>
                    <a:pt x="107156" y="248126"/>
                  </a:lnTo>
                  <a:lnTo>
                    <a:pt x="133826" y="221456"/>
                  </a:lnTo>
                  <a:lnTo>
                    <a:pt x="45244" y="132874"/>
                  </a:lnTo>
                  <a:lnTo>
                    <a:pt x="452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798106B9-2AD6-8F4F-A232-CEDFCADECF56}"/>
                </a:ext>
              </a:extLst>
            </p:cNvPr>
            <p:cNvSpPr/>
            <p:nvPr/>
          </p:nvSpPr>
          <p:spPr>
            <a:xfrm>
              <a:off x="5765297" y="3050381"/>
              <a:ext cx="657225" cy="752475"/>
            </a:xfrm>
            <a:custGeom>
              <a:avLst/>
              <a:gdLst>
                <a:gd name="connsiteX0" fmla="*/ 330703 w 657225"/>
                <a:gd name="connsiteY0" fmla="*/ 692944 h 752475"/>
                <a:gd name="connsiteX1" fmla="*/ 64003 w 657225"/>
                <a:gd name="connsiteY1" fmla="*/ 426244 h 752475"/>
                <a:gd name="connsiteX2" fmla="*/ 330703 w 657225"/>
                <a:gd name="connsiteY2" fmla="*/ 159544 h 752475"/>
                <a:gd name="connsiteX3" fmla="*/ 597403 w 657225"/>
                <a:gd name="connsiteY3" fmla="*/ 426244 h 752475"/>
                <a:gd name="connsiteX4" fmla="*/ 330703 w 657225"/>
                <a:gd name="connsiteY4" fmla="*/ 692944 h 752475"/>
                <a:gd name="connsiteX5" fmla="*/ 330703 w 657225"/>
                <a:gd name="connsiteY5" fmla="*/ 692944 h 752475"/>
                <a:gd name="connsiteX6" fmla="*/ 556445 w 657225"/>
                <a:gd name="connsiteY6" fmla="*/ 193834 h 752475"/>
                <a:gd name="connsiteX7" fmla="*/ 585020 w 657225"/>
                <a:gd name="connsiteY7" fmla="*/ 165259 h 752475"/>
                <a:gd name="connsiteX8" fmla="*/ 584068 w 657225"/>
                <a:gd name="connsiteY8" fmla="*/ 125254 h 752475"/>
                <a:gd name="connsiteX9" fmla="*/ 544063 w 657225"/>
                <a:gd name="connsiteY9" fmla="*/ 124301 h 752475"/>
                <a:gd name="connsiteX10" fmla="*/ 511678 w 657225"/>
                <a:gd name="connsiteY10" fmla="*/ 157639 h 752475"/>
                <a:gd name="connsiteX11" fmla="*/ 359278 w 657225"/>
                <a:gd name="connsiteY11" fmla="*/ 104299 h 752475"/>
                <a:gd name="connsiteX12" fmla="*/ 359278 w 657225"/>
                <a:gd name="connsiteY12" fmla="*/ 64294 h 752475"/>
                <a:gd name="connsiteX13" fmla="*/ 445003 w 657225"/>
                <a:gd name="connsiteY13" fmla="*/ 64294 h 752475"/>
                <a:gd name="connsiteX14" fmla="*/ 445003 w 657225"/>
                <a:gd name="connsiteY14" fmla="*/ 7144 h 752475"/>
                <a:gd name="connsiteX15" fmla="*/ 216403 w 657225"/>
                <a:gd name="connsiteY15" fmla="*/ 7144 h 752475"/>
                <a:gd name="connsiteX16" fmla="*/ 216403 w 657225"/>
                <a:gd name="connsiteY16" fmla="*/ 64294 h 752475"/>
                <a:gd name="connsiteX17" fmla="*/ 302128 w 657225"/>
                <a:gd name="connsiteY17" fmla="*/ 64294 h 752475"/>
                <a:gd name="connsiteX18" fmla="*/ 302128 w 657225"/>
                <a:gd name="connsiteY18" fmla="*/ 103346 h 752475"/>
                <a:gd name="connsiteX19" fmla="*/ 9710 w 657225"/>
                <a:gd name="connsiteY19" fmla="*/ 385286 h 752475"/>
                <a:gd name="connsiteX20" fmla="*/ 223070 w 657225"/>
                <a:gd name="connsiteY20" fmla="*/ 731044 h 752475"/>
                <a:gd name="connsiteX21" fmla="*/ 606928 w 657225"/>
                <a:gd name="connsiteY21" fmla="*/ 596741 h 752475"/>
                <a:gd name="connsiteX22" fmla="*/ 556445 w 657225"/>
                <a:gd name="connsiteY22" fmla="*/ 193834 h 752475"/>
                <a:gd name="connsiteX23" fmla="*/ 556445 w 657225"/>
                <a:gd name="connsiteY23" fmla="*/ 193834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57225" h="752475">
                  <a:moveTo>
                    <a:pt x="330703" y="692944"/>
                  </a:moveTo>
                  <a:cubicBezTo>
                    <a:pt x="183065" y="692944"/>
                    <a:pt x="64003" y="573881"/>
                    <a:pt x="64003" y="426244"/>
                  </a:cubicBezTo>
                  <a:cubicBezTo>
                    <a:pt x="64003" y="278606"/>
                    <a:pt x="183065" y="159544"/>
                    <a:pt x="330703" y="159544"/>
                  </a:cubicBezTo>
                  <a:cubicBezTo>
                    <a:pt x="478340" y="159544"/>
                    <a:pt x="597403" y="278606"/>
                    <a:pt x="597403" y="426244"/>
                  </a:cubicBezTo>
                  <a:cubicBezTo>
                    <a:pt x="597403" y="573881"/>
                    <a:pt x="478340" y="692944"/>
                    <a:pt x="330703" y="692944"/>
                  </a:cubicBezTo>
                  <a:lnTo>
                    <a:pt x="330703" y="692944"/>
                  </a:lnTo>
                  <a:close/>
                  <a:moveTo>
                    <a:pt x="556445" y="193834"/>
                  </a:moveTo>
                  <a:lnTo>
                    <a:pt x="585020" y="165259"/>
                  </a:lnTo>
                  <a:cubicBezTo>
                    <a:pt x="595498" y="153829"/>
                    <a:pt x="595498" y="136684"/>
                    <a:pt x="584068" y="125254"/>
                  </a:cubicBezTo>
                  <a:cubicBezTo>
                    <a:pt x="573590" y="114776"/>
                    <a:pt x="555493" y="113824"/>
                    <a:pt x="544063" y="124301"/>
                  </a:cubicBezTo>
                  <a:lnTo>
                    <a:pt x="511678" y="157639"/>
                  </a:lnTo>
                  <a:cubicBezTo>
                    <a:pt x="465958" y="127159"/>
                    <a:pt x="413570" y="108109"/>
                    <a:pt x="359278" y="104299"/>
                  </a:cubicBezTo>
                  <a:lnTo>
                    <a:pt x="359278" y="64294"/>
                  </a:lnTo>
                  <a:lnTo>
                    <a:pt x="445003" y="64294"/>
                  </a:lnTo>
                  <a:lnTo>
                    <a:pt x="445003" y="7144"/>
                  </a:lnTo>
                  <a:lnTo>
                    <a:pt x="216403" y="7144"/>
                  </a:lnTo>
                  <a:lnTo>
                    <a:pt x="216403" y="64294"/>
                  </a:lnTo>
                  <a:lnTo>
                    <a:pt x="302128" y="64294"/>
                  </a:lnTo>
                  <a:lnTo>
                    <a:pt x="302128" y="103346"/>
                  </a:lnTo>
                  <a:cubicBezTo>
                    <a:pt x="150680" y="116681"/>
                    <a:pt x="28760" y="233839"/>
                    <a:pt x="9710" y="385286"/>
                  </a:cubicBezTo>
                  <a:cubicBezTo>
                    <a:pt x="-9340" y="536734"/>
                    <a:pt x="79243" y="680561"/>
                    <a:pt x="223070" y="731044"/>
                  </a:cubicBezTo>
                  <a:cubicBezTo>
                    <a:pt x="366898" y="781526"/>
                    <a:pt x="525965" y="726281"/>
                    <a:pt x="606928" y="596741"/>
                  </a:cubicBezTo>
                  <a:cubicBezTo>
                    <a:pt x="687890" y="467201"/>
                    <a:pt x="665030" y="299561"/>
                    <a:pt x="556445" y="193834"/>
                  </a:cubicBezTo>
                  <a:lnTo>
                    <a:pt x="556445" y="1938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4CC7106-3EC1-4630-9FEF-45C9D9A2C9D9}"/>
              </a:ext>
            </a:extLst>
          </p:cNvPr>
          <p:cNvSpPr txBox="1"/>
          <p:nvPr/>
        </p:nvSpPr>
        <p:spPr>
          <a:xfrm>
            <a:off x="8460088" y="2054844"/>
            <a:ext cx="3252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8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SemiBold" pitchFamily="2" charset="77"/>
              </a:rPr>
              <a:t>Gift for Customers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95D7D-B935-4B4D-B790-C4BFEDAB22BE}"/>
              </a:ext>
            </a:extLst>
          </p:cNvPr>
          <p:cNvSpPr txBox="1"/>
          <p:nvPr/>
        </p:nvSpPr>
        <p:spPr>
          <a:xfrm>
            <a:off x="8460088" y="3337874"/>
            <a:ext cx="3252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Only Special Day</a:t>
            </a:r>
          </a:p>
        </p:txBody>
      </p:sp>
      <p:grpSp>
        <p:nvGrpSpPr>
          <p:cNvPr id="27" name="Graphic 17" descr="Ribbon">
            <a:extLst>
              <a:ext uri="{FF2B5EF4-FFF2-40B4-BE49-F238E27FC236}">
                <a16:creationId xmlns:a16="http://schemas.microsoft.com/office/drawing/2014/main" id="{3B2654F0-D974-1F40-AAD8-5DF6034E1B7F}"/>
              </a:ext>
            </a:extLst>
          </p:cNvPr>
          <p:cNvGrpSpPr/>
          <p:nvPr/>
        </p:nvGrpSpPr>
        <p:grpSpPr>
          <a:xfrm>
            <a:off x="9642552" y="3915548"/>
            <a:ext cx="887608" cy="887608"/>
            <a:chOff x="5788800" y="3121800"/>
            <a:chExt cx="914400" cy="914400"/>
          </a:xfrm>
          <a:solidFill>
            <a:schemeClr val="bg1"/>
          </a:solidFill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466BA0E-B470-5B4A-9281-507255D4EC3C}"/>
                </a:ext>
              </a:extLst>
            </p:cNvPr>
            <p:cNvSpPr/>
            <p:nvPr/>
          </p:nvSpPr>
          <p:spPr>
            <a:xfrm>
              <a:off x="5958821" y="3688061"/>
              <a:ext cx="276225" cy="304800"/>
            </a:xfrm>
            <a:custGeom>
              <a:avLst/>
              <a:gdLst>
                <a:gd name="connsiteX0" fmla="*/ 212884 w 276225"/>
                <a:gd name="connsiteY0" fmla="*/ 55721 h 304800"/>
                <a:gd name="connsiteX1" fmla="*/ 174784 w 276225"/>
                <a:gd name="connsiteY1" fmla="*/ 48101 h 304800"/>
                <a:gd name="connsiteX2" fmla="*/ 125254 w 276225"/>
                <a:gd name="connsiteY2" fmla="*/ 8096 h 304800"/>
                <a:gd name="connsiteX3" fmla="*/ 121444 w 276225"/>
                <a:gd name="connsiteY3" fmla="*/ 7144 h 304800"/>
                <a:gd name="connsiteX4" fmla="*/ 7144 w 276225"/>
                <a:gd name="connsiteY4" fmla="*/ 231934 h 304800"/>
                <a:gd name="connsiteX5" fmla="*/ 103346 w 276225"/>
                <a:gd name="connsiteY5" fmla="*/ 210026 h 304800"/>
                <a:gd name="connsiteX6" fmla="*/ 151924 w 276225"/>
                <a:gd name="connsiteY6" fmla="*/ 300514 h 304800"/>
                <a:gd name="connsiteX7" fmla="*/ 270986 w 276225"/>
                <a:gd name="connsiteY7" fmla="*/ 68104 h 304800"/>
                <a:gd name="connsiteX8" fmla="*/ 232886 w 276225"/>
                <a:gd name="connsiteY8" fmla="*/ 53816 h 304800"/>
                <a:gd name="connsiteX9" fmla="*/ 212884 w 276225"/>
                <a:gd name="connsiteY9" fmla="*/ 55721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6225" h="304800">
                  <a:moveTo>
                    <a:pt x="212884" y="55721"/>
                  </a:moveTo>
                  <a:cubicBezTo>
                    <a:pt x="199549" y="55721"/>
                    <a:pt x="187166" y="52864"/>
                    <a:pt x="174784" y="48101"/>
                  </a:cubicBezTo>
                  <a:cubicBezTo>
                    <a:pt x="154781" y="40481"/>
                    <a:pt x="137636" y="26194"/>
                    <a:pt x="125254" y="8096"/>
                  </a:cubicBezTo>
                  <a:cubicBezTo>
                    <a:pt x="124301" y="8096"/>
                    <a:pt x="122396" y="7144"/>
                    <a:pt x="121444" y="7144"/>
                  </a:cubicBezTo>
                  <a:lnTo>
                    <a:pt x="7144" y="231934"/>
                  </a:lnTo>
                  <a:lnTo>
                    <a:pt x="103346" y="210026"/>
                  </a:lnTo>
                  <a:lnTo>
                    <a:pt x="151924" y="300514"/>
                  </a:lnTo>
                  <a:lnTo>
                    <a:pt x="270986" y="68104"/>
                  </a:lnTo>
                  <a:cubicBezTo>
                    <a:pt x="257651" y="66199"/>
                    <a:pt x="244316" y="60484"/>
                    <a:pt x="232886" y="53816"/>
                  </a:cubicBezTo>
                  <a:cubicBezTo>
                    <a:pt x="226219" y="54769"/>
                    <a:pt x="219551" y="55721"/>
                    <a:pt x="212884" y="557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B96D782-8840-7641-A882-868C3B393306}"/>
                </a:ext>
              </a:extLst>
            </p:cNvPr>
            <p:cNvSpPr/>
            <p:nvPr/>
          </p:nvSpPr>
          <p:spPr>
            <a:xfrm>
              <a:off x="6252191" y="3693776"/>
              <a:ext cx="285750" cy="295275"/>
            </a:xfrm>
            <a:custGeom>
              <a:avLst/>
              <a:gdLst>
                <a:gd name="connsiteX0" fmla="*/ 118586 w 285750"/>
                <a:gd name="connsiteY0" fmla="*/ 37624 h 295275"/>
                <a:gd name="connsiteX1" fmla="*/ 76676 w 285750"/>
                <a:gd name="connsiteY1" fmla="*/ 46196 h 295275"/>
                <a:gd name="connsiteX2" fmla="*/ 54769 w 285750"/>
                <a:gd name="connsiteY2" fmla="*/ 44291 h 295275"/>
                <a:gd name="connsiteX3" fmla="*/ 7144 w 285750"/>
                <a:gd name="connsiteY3" fmla="*/ 62389 h 295275"/>
                <a:gd name="connsiteX4" fmla="*/ 132874 w 285750"/>
                <a:gd name="connsiteY4" fmla="*/ 289084 h 295275"/>
                <a:gd name="connsiteX5" fmla="*/ 182404 w 285750"/>
                <a:gd name="connsiteY5" fmla="*/ 208121 h 295275"/>
                <a:gd name="connsiteX6" fmla="*/ 279559 w 285750"/>
                <a:gd name="connsiteY6" fmla="*/ 224314 h 295275"/>
                <a:gd name="connsiteX7" fmla="*/ 158591 w 285750"/>
                <a:gd name="connsiteY7" fmla="*/ 7144 h 295275"/>
                <a:gd name="connsiteX8" fmla="*/ 118586 w 285750"/>
                <a:gd name="connsiteY8" fmla="*/ 3762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295275">
                  <a:moveTo>
                    <a:pt x="118586" y="37624"/>
                  </a:moveTo>
                  <a:cubicBezTo>
                    <a:pt x="105251" y="43339"/>
                    <a:pt x="90964" y="46196"/>
                    <a:pt x="76676" y="46196"/>
                  </a:cubicBezTo>
                  <a:cubicBezTo>
                    <a:pt x="69056" y="46196"/>
                    <a:pt x="62389" y="45244"/>
                    <a:pt x="54769" y="44291"/>
                  </a:cubicBezTo>
                  <a:cubicBezTo>
                    <a:pt x="40481" y="53816"/>
                    <a:pt x="24289" y="60484"/>
                    <a:pt x="7144" y="62389"/>
                  </a:cubicBezTo>
                  <a:lnTo>
                    <a:pt x="132874" y="289084"/>
                  </a:lnTo>
                  <a:lnTo>
                    <a:pt x="182404" y="208121"/>
                  </a:lnTo>
                  <a:lnTo>
                    <a:pt x="279559" y="224314"/>
                  </a:lnTo>
                  <a:lnTo>
                    <a:pt x="158591" y="7144"/>
                  </a:lnTo>
                  <a:cubicBezTo>
                    <a:pt x="148114" y="20479"/>
                    <a:pt x="134779" y="30956"/>
                    <a:pt x="118586" y="376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F493D4A-17AB-694B-BC4D-5B9F481D9AB2}"/>
                </a:ext>
              </a:extLst>
            </p:cNvPr>
            <p:cNvSpPr/>
            <p:nvPr/>
          </p:nvSpPr>
          <p:spPr>
            <a:xfrm>
              <a:off x="5962631" y="3164186"/>
              <a:ext cx="561975" cy="561975"/>
            </a:xfrm>
            <a:custGeom>
              <a:avLst/>
              <a:gdLst>
                <a:gd name="connsiteX0" fmla="*/ 280511 w 561975"/>
                <a:gd name="connsiteY0" fmla="*/ 449104 h 561975"/>
                <a:gd name="connsiteX1" fmla="*/ 115729 w 561975"/>
                <a:gd name="connsiteY1" fmla="*/ 284321 h 561975"/>
                <a:gd name="connsiteX2" fmla="*/ 280511 w 561975"/>
                <a:gd name="connsiteY2" fmla="*/ 119539 h 561975"/>
                <a:gd name="connsiteX3" fmla="*/ 445294 w 561975"/>
                <a:gd name="connsiteY3" fmla="*/ 284321 h 561975"/>
                <a:gd name="connsiteX4" fmla="*/ 280511 w 561975"/>
                <a:gd name="connsiteY4" fmla="*/ 449104 h 561975"/>
                <a:gd name="connsiteX5" fmla="*/ 561499 w 561975"/>
                <a:gd name="connsiteY5" fmla="*/ 284321 h 561975"/>
                <a:gd name="connsiteX6" fmla="*/ 538639 w 561975"/>
                <a:gd name="connsiteY6" fmla="*/ 230981 h 561975"/>
                <a:gd name="connsiteX7" fmla="*/ 538639 w 561975"/>
                <a:gd name="connsiteY7" fmla="*/ 172879 h 561975"/>
                <a:gd name="connsiteX8" fmla="*/ 501491 w 561975"/>
                <a:gd name="connsiteY8" fmla="*/ 135731 h 561975"/>
                <a:gd name="connsiteX9" fmla="*/ 480536 w 561975"/>
                <a:gd name="connsiteY9" fmla="*/ 88106 h 561975"/>
                <a:gd name="connsiteX10" fmla="*/ 426244 w 561975"/>
                <a:gd name="connsiteY10" fmla="*/ 67151 h 561975"/>
                <a:gd name="connsiteX11" fmla="*/ 385286 w 561975"/>
                <a:gd name="connsiteY11" fmla="*/ 26194 h 561975"/>
                <a:gd name="connsiteX12" fmla="*/ 332899 w 561975"/>
                <a:gd name="connsiteY12" fmla="*/ 26194 h 561975"/>
                <a:gd name="connsiteX13" fmla="*/ 284321 w 561975"/>
                <a:gd name="connsiteY13" fmla="*/ 7144 h 561975"/>
                <a:gd name="connsiteX14" fmla="*/ 230981 w 561975"/>
                <a:gd name="connsiteY14" fmla="*/ 30004 h 561975"/>
                <a:gd name="connsiteX15" fmla="*/ 172879 w 561975"/>
                <a:gd name="connsiteY15" fmla="*/ 30004 h 561975"/>
                <a:gd name="connsiteX16" fmla="*/ 135731 w 561975"/>
                <a:gd name="connsiteY16" fmla="*/ 67151 h 561975"/>
                <a:gd name="connsiteX17" fmla="*/ 88106 w 561975"/>
                <a:gd name="connsiteY17" fmla="*/ 88106 h 561975"/>
                <a:gd name="connsiteX18" fmla="*/ 67151 w 561975"/>
                <a:gd name="connsiteY18" fmla="*/ 142399 h 561975"/>
                <a:gd name="connsiteX19" fmla="*/ 26194 w 561975"/>
                <a:gd name="connsiteY19" fmla="*/ 183356 h 561975"/>
                <a:gd name="connsiteX20" fmla="*/ 26194 w 561975"/>
                <a:gd name="connsiteY20" fmla="*/ 235744 h 561975"/>
                <a:gd name="connsiteX21" fmla="*/ 7144 w 561975"/>
                <a:gd name="connsiteY21" fmla="*/ 284321 h 561975"/>
                <a:gd name="connsiteX22" fmla="*/ 30004 w 561975"/>
                <a:gd name="connsiteY22" fmla="*/ 337661 h 561975"/>
                <a:gd name="connsiteX23" fmla="*/ 30004 w 561975"/>
                <a:gd name="connsiteY23" fmla="*/ 395764 h 561975"/>
                <a:gd name="connsiteX24" fmla="*/ 67151 w 561975"/>
                <a:gd name="connsiteY24" fmla="*/ 432911 h 561975"/>
                <a:gd name="connsiteX25" fmla="*/ 88106 w 561975"/>
                <a:gd name="connsiteY25" fmla="*/ 480536 h 561975"/>
                <a:gd name="connsiteX26" fmla="*/ 142399 w 561975"/>
                <a:gd name="connsiteY26" fmla="*/ 501491 h 561975"/>
                <a:gd name="connsiteX27" fmla="*/ 183356 w 561975"/>
                <a:gd name="connsiteY27" fmla="*/ 542449 h 561975"/>
                <a:gd name="connsiteX28" fmla="*/ 235744 w 561975"/>
                <a:gd name="connsiteY28" fmla="*/ 542449 h 561975"/>
                <a:gd name="connsiteX29" fmla="*/ 284321 w 561975"/>
                <a:gd name="connsiteY29" fmla="*/ 561499 h 561975"/>
                <a:gd name="connsiteX30" fmla="*/ 337661 w 561975"/>
                <a:gd name="connsiteY30" fmla="*/ 538639 h 561975"/>
                <a:gd name="connsiteX31" fmla="*/ 395764 w 561975"/>
                <a:gd name="connsiteY31" fmla="*/ 538639 h 561975"/>
                <a:gd name="connsiteX32" fmla="*/ 432911 w 561975"/>
                <a:gd name="connsiteY32" fmla="*/ 501491 h 561975"/>
                <a:gd name="connsiteX33" fmla="*/ 480536 w 561975"/>
                <a:gd name="connsiteY33" fmla="*/ 480536 h 561975"/>
                <a:gd name="connsiteX34" fmla="*/ 501491 w 561975"/>
                <a:gd name="connsiteY34" fmla="*/ 426244 h 561975"/>
                <a:gd name="connsiteX35" fmla="*/ 542449 w 561975"/>
                <a:gd name="connsiteY35" fmla="*/ 385286 h 561975"/>
                <a:gd name="connsiteX36" fmla="*/ 542449 w 561975"/>
                <a:gd name="connsiteY36" fmla="*/ 332899 h 561975"/>
                <a:gd name="connsiteX37" fmla="*/ 561499 w 561975"/>
                <a:gd name="connsiteY37" fmla="*/ 284321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61975" h="561975">
                  <a:moveTo>
                    <a:pt x="280511" y="449104"/>
                  </a:moveTo>
                  <a:cubicBezTo>
                    <a:pt x="190024" y="449104"/>
                    <a:pt x="115729" y="375761"/>
                    <a:pt x="115729" y="284321"/>
                  </a:cubicBezTo>
                  <a:cubicBezTo>
                    <a:pt x="115729" y="192881"/>
                    <a:pt x="190024" y="119539"/>
                    <a:pt x="280511" y="119539"/>
                  </a:cubicBezTo>
                  <a:cubicBezTo>
                    <a:pt x="370999" y="119539"/>
                    <a:pt x="445294" y="192881"/>
                    <a:pt x="445294" y="284321"/>
                  </a:cubicBezTo>
                  <a:cubicBezTo>
                    <a:pt x="445294" y="375761"/>
                    <a:pt x="370999" y="449104"/>
                    <a:pt x="280511" y="449104"/>
                  </a:cubicBezTo>
                  <a:close/>
                  <a:moveTo>
                    <a:pt x="561499" y="284321"/>
                  </a:moveTo>
                  <a:cubicBezTo>
                    <a:pt x="561499" y="263366"/>
                    <a:pt x="552926" y="244316"/>
                    <a:pt x="538639" y="230981"/>
                  </a:cubicBezTo>
                  <a:cubicBezTo>
                    <a:pt x="546259" y="212884"/>
                    <a:pt x="547211" y="191929"/>
                    <a:pt x="538639" y="172879"/>
                  </a:cubicBezTo>
                  <a:cubicBezTo>
                    <a:pt x="531019" y="155734"/>
                    <a:pt x="517684" y="142399"/>
                    <a:pt x="501491" y="135731"/>
                  </a:cubicBezTo>
                  <a:cubicBezTo>
                    <a:pt x="500539" y="118586"/>
                    <a:pt x="493871" y="101441"/>
                    <a:pt x="480536" y="88106"/>
                  </a:cubicBezTo>
                  <a:cubicBezTo>
                    <a:pt x="465296" y="72866"/>
                    <a:pt x="446246" y="66199"/>
                    <a:pt x="426244" y="67151"/>
                  </a:cubicBezTo>
                  <a:cubicBezTo>
                    <a:pt x="419576" y="49054"/>
                    <a:pt x="405289" y="33814"/>
                    <a:pt x="385286" y="26194"/>
                  </a:cubicBezTo>
                  <a:cubicBezTo>
                    <a:pt x="368141" y="19526"/>
                    <a:pt x="349091" y="19526"/>
                    <a:pt x="332899" y="26194"/>
                  </a:cubicBezTo>
                  <a:cubicBezTo>
                    <a:pt x="319564" y="14764"/>
                    <a:pt x="303371" y="7144"/>
                    <a:pt x="284321" y="7144"/>
                  </a:cubicBezTo>
                  <a:cubicBezTo>
                    <a:pt x="263366" y="7144"/>
                    <a:pt x="244316" y="15716"/>
                    <a:pt x="230981" y="30004"/>
                  </a:cubicBezTo>
                  <a:cubicBezTo>
                    <a:pt x="212884" y="22384"/>
                    <a:pt x="191929" y="21431"/>
                    <a:pt x="172879" y="30004"/>
                  </a:cubicBezTo>
                  <a:cubicBezTo>
                    <a:pt x="155734" y="37624"/>
                    <a:pt x="142399" y="50959"/>
                    <a:pt x="135731" y="67151"/>
                  </a:cubicBezTo>
                  <a:cubicBezTo>
                    <a:pt x="118586" y="68104"/>
                    <a:pt x="101441" y="74771"/>
                    <a:pt x="88106" y="88106"/>
                  </a:cubicBezTo>
                  <a:cubicBezTo>
                    <a:pt x="72866" y="103346"/>
                    <a:pt x="66199" y="122396"/>
                    <a:pt x="67151" y="142399"/>
                  </a:cubicBezTo>
                  <a:cubicBezTo>
                    <a:pt x="49054" y="149066"/>
                    <a:pt x="33814" y="163354"/>
                    <a:pt x="26194" y="183356"/>
                  </a:cubicBezTo>
                  <a:cubicBezTo>
                    <a:pt x="19526" y="200501"/>
                    <a:pt x="19526" y="219551"/>
                    <a:pt x="26194" y="235744"/>
                  </a:cubicBezTo>
                  <a:cubicBezTo>
                    <a:pt x="14764" y="249079"/>
                    <a:pt x="7144" y="265271"/>
                    <a:pt x="7144" y="284321"/>
                  </a:cubicBezTo>
                  <a:cubicBezTo>
                    <a:pt x="7144" y="305276"/>
                    <a:pt x="15716" y="324326"/>
                    <a:pt x="30004" y="337661"/>
                  </a:cubicBezTo>
                  <a:cubicBezTo>
                    <a:pt x="22384" y="355759"/>
                    <a:pt x="21431" y="376714"/>
                    <a:pt x="30004" y="395764"/>
                  </a:cubicBezTo>
                  <a:cubicBezTo>
                    <a:pt x="37624" y="412909"/>
                    <a:pt x="50959" y="426244"/>
                    <a:pt x="67151" y="432911"/>
                  </a:cubicBezTo>
                  <a:cubicBezTo>
                    <a:pt x="68104" y="450056"/>
                    <a:pt x="74771" y="467201"/>
                    <a:pt x="88106" y="480536"/>
                  </a:cubicBezTo>
                  <a:cubicBezTo>
                    <a:pt x="103346" y="495776"/>
                    <a:pt x="122396" y="502444"/>
                    <a:pt x="142399" y="501491"/>
                  </a:cubicBezTo>
                  <a:cubicBezTo>
                    <a:pt x="149066" y="519589"/>
                    <a:pt x="163354" y="534829"/>
                    <a:pt x="183356" y="542449"/>
                  </a:cubicBezTo>
                  <a:cubicBezTo>
                    <a:pt x="200501" y="549116"/>
                    <a:pt x="219551" y="549116"/>
                    <a:pt x="235744" y="542449"/>
                  </a:cubicBezTo>
                  <a:cubicBezTo>
                    <a:pt x="249079" y="553879"/>
                    <a:pt x="265271" y="561499"/>
                    <a:pt x="284321" y="561499"/>
                  </a:cubicBezTo>
                  <a:cubicBezTo>
                    <a:pt x="305276" y="561499"/>
                    <a:pt x="324326" y="552926"/>
                    <a:pt x="337661" y="538639"/>
                  </a:cubicBezTo>
                  <a:cubicBezTo>
                    <a:pt x="355759" y="546259"/>
                    <a:pt x="376714" y="547211"/>
                    <a:pt x="395764" y="538639"/>
                  </a:cubicBezTo>
                  <a:cubicBezTo>
                    <a:pt x="412909" y="531019"/>
                    <a:pt x="426244" y="517684"/>
                    <a:pt x="432911" y="501491"/>
                  </a:cubicBezTo>
                  <a:cubicBezTo>
                    <a:pt x="450056" y="500539"/>
                    <a:pt x="467201" y="493871"/>
                    <a:pt x="480536" y="480536"/>
                  </a:cubicBezTo>
                  <a:cubicBezTo>
                    <a:pt x="495776" y="465296"/>
                    <a:pt x="502444" y="446246"/>
                    <a:pt x="501491" y="426244"/>
                  </a:cubicBezTo>
                  <a:cubicBezTo>
                    <a:pt x="519589" y="419576"/>
                    <a:pt x="534829" y="405289"/>
                    <a:pt x="542449" y="385286"/>
                  </a:cubicBezTo>
                  <a:cubicBezTo>
                    <a:pt x="549116" y="368141"/>
                    <a:pt x="549116" y="349091"/>
                    <a:pt x="542449" y="332899"/>
                  </a:cubicBezTo>
                  <a:cubicBezTo>
                    <a:pt x="553879" y="320516"/>
                    <a:pt x="561499" y="303371"/>
                    <a:pt x="561499" y="2843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D0705A1E-714A-014E-B37E-DC9CEFF018F6}"/>
              </a:ext>
            </a:extLst>
          </p:cNvPr>
          <p:cNvSpPr/>
          <p:nvPr/>
        </p:nvSpPr>
        <p:spPr>
          <a:xfrm>
            <a:off x="1637" y="0"/>
            <a:ext cx="56944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latin typeface="+mj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C4D46A-A1BE-B841-BC28-2A03A3455C63}"/>
              </a:ext>
            </a:extLst>
          </p:cNvPr>
          <p:cNvSpPr txBox="1"/>
          <p:nvPr/>
        </p:nvSpPr>
        <p:spPr>
          <a:xfrm>
            <a:off x="1003462" y="4149080"/>
            <a:ext cx="2823947" cy="1451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laudantium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,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totam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rem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aperiam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, 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7B3BA1-4992-E94B-A8E9-F002175788CF}"/>
              </a:ext>
            </a:extLst>
          </p:cNvPr>
          <p:cNvCxnSpPr>
            <a:cxnSpLocks/>
          </p:cNvCxnSpPr>
          <p:nvPr/>
        </p:nvCxnSpPr>
        <p:spPr>
          <a:xfrm>
            <a:off x="286359" y="0"/>
            <a:ext cx="0" cy="39434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4E0F5CEA-80B8-2541-B3EA-27337D51B0E7}"/>
              </a:ext>
            </a:extLst>
          </p:cNvPr>
          <p:cNvSpPr txBox="1"/>
          <p:nvPr/>
        </p:nvSpPr>
        <p:spPr>
          <a:xfrm rot="16200000">
            <a:off x="-726321" y="1485273"/>
            <a:ext cx="2025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600" spc="3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104070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156A662-E6B6-40B5-B8DF-C55D8F2C18FB}"/>
              </a:ext>
            </a:extLst>
          </p:cNvPr>
          <p:cNvGrpSpPr/>
          <p:nvPr/>
        </p:nvGrpSpPr>
        <p:grpSpPr>
          <a:xfrm>
            <a:off x="328026" y="1335024"/>
            <a:ext cx="5912292" cy="5522976"/>
            <a:chOff x="7156450" y="1385888"/>
            <a:chExt cx="1422400" cy="1328737"/>
          </a:xfrm>
        </p:grpSpPr>
        <p:sp>
          <p:nvSpPr>
            <p:cNvPr id="3" name="Freeform 131">
              <a:extLst>
                <a:ext uri="{FF2B5EF4-FFF2-40B4-BE49-F238E27FC236}">
                  <a16:creationId xmlns:a16="http://schemas.microsoft.com/office/drawing/2014/main" id="{BAD78E58-ACF0-4DC5-BE70-3DC599FE7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6450" y="1589088"/>
              <a:ext cx="198438" cy="1125537"/>
            </a:xfrm>
            <a:custGeom>
              <a:avLst/>
              <a:gdLst>
                <a:gd name="T0" fmla="*/ 549 w 550"/>
                <a:gd name="T1" fmla="*/ 3124 h 3125"/>
                <a:gd name="T2" fmla="*/ 0 w 550"/>
                <a:gd name="T3" fmla="*/ 3124 h 3125"/>
                <a:gd name="T4" fmla="*/ 0 w 550"/>
                <a:gd name="T5" fmla="*/ 0 h 3125"/>
                <a:gd name="T6" fmla="*/ 549 w 550"/>
                <a:gd name="T7" fmla="*/ 0 h 3125"/>
                <a:gd name="T8" fmla="*/ 549 w 550"/>
                <a:gd name="T9" fmla="*/ 3124 h 3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0" h="3125">
                  <a:moveTo>
                    <a:pt x="549" y="3124"/>
                  </a:moveTo>
                  <a:lnTo>
                    <a:pt x="0" y="3124"/>
                  </a:lnTo>
                  <a:lnTo>
                    <a:pt x="0" y="0"/>
                  </a:lnTo>
                  <a:lnTo>
                    <a:pt x="549" y="0"/>
                  </a:lnTo>
                  <a:lnTo>
                    <a:pt x="549" y="3124"/>
                  </a:lnTo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4" name="Freeform 132">
              <a:extLst>
                <a:ext uri="{FF2B5EF4-FFF2-40B4-BE49-F238E27FC236}">
                  <a16:creationId xmlns:a16="http://schemas.microsoft.com/office/drawing/2014/main" id="{6C112D28-734A-452C-8BFE-1EFCDF9B7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6450" y="1385888"/>
              <a:ext cx="771525" cy="203200"/>
            </a:xfrm>
            <a:custGeom>
              <a:avLst/>
              <a:gdLst>
                <a:gd name="T0" fmla="*/ 0 w 2144"/>
                <a:gd name="T1" fmla="*/ 563 h 564"/>
                <a:gd name="T2" fmla="*/ 539 w 2144"/>
                <a:gd name="T3" fmla="*/ 0 h 564"/>
                <a:gd name="T4" fmla="*/ 1836 w 2144"/>
                <a:gd name="T5" fmla="*/ 0 h 564"/>
                <a:gd name="T6" fmla="*/ 2143 w 2144"/>
                <a:gd name="T7" fmla="*/ 281 h 564"/>
                <a:gd name="T8" fmla="*/ 1836 w 2144"/>
                <a:gd name="T9" fmla="*/ 563 h 564"/>
                <a:gd name="T10" fmla="*/ 0 w 2144"/>
                <a:gd name="T11" fmla="*/ 56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44" h="564">
                  <a:moveTo>
                    <a:pt x="0" y="563"/>
                  </a:moveTo>
                  <a:lnTo>
                    <a:pt x="539" y="0"/>
                  </a:lnTo>
                  <a:lnTo>
                    <a:pt x="1836" y="0"/>
                  </a:lnTo>
                  <a:lnTo>
                    <a:pt x="2143" y="281"/>
                  </a:lnTo>
                  <a:lnTo>
                    <a:pt x="1836" y="563"/>
                  </a:lnTo>
                  <a:lnTo>
                    <a:pt x="0" y="563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5" name="Freeform 133">
              <a:extLst>
                <a:ext uri="{FF2B5EF4-FFF2-40B4-BE49-F238E27FC236}">
                  <a16:creationId xmlns:a16="http://schemas.microsoft.com/office/drawing/2014/main" id="{D6D946CA-3F04-49B5-B815-405DF0C8E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3125" y="1844675"/>
              <a:ext cx="196850" cy="868363"/>
            </a:xfrm>
            <a:custGeom>
              <a:avLst/>
              <a:gdLst>
                <a:gd name="T0" fmla="*/ 547 w 548"/>
                <a:gd name="T1" fmla="*/ 2410 h 2411"/>
                <a:gd name="T2" fmla="*/ 0 w 548"/>
                <a:gd name="T3" fmla="*/ 2410 h 2411"/>
                <a:gd name="T4" fmla="*/ 0 w 548"/>
                <a:gd name="T5" fmla="*/ 0 h 2411"/>
                <a:gd name="T6" fmla="*/ 547 w 548"/>
                <a:gd name="T7" fmla="*/ 0 h 2411"/>
                <a:gd name="T8" fmla="*/ 547 w 548"/>
                <a:gd name="T9" fmla="*/ 2410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2411">
                  <a:moveTo>
                    <a:pt x="547" y="2410"/>
                  </a:moveTo>
                  <a:lnTo>
                    <a:pt x="0" y="2410"/>
                  </a:lnTo>
                  <a:lnTo>
                    <a:pt x="0" y="0"/>
                  </a:lnTo>
                  <a:lnTo>
                    <a:pt x="547" y="0"/>
                  </a:lnTo>
                  <a:lnTo>
                    <a:pt x="547" y="241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" name="Freeform 134">
              <a:extLst>
                <a:ext uri="{FF2B5EF4-FFF2-40B4-BE49-F238E27FC236}">
                  <a16:creationId xmlns:a16="http://schemas.microsoft.com/office/drawing/2014/main" id="{A8F2A53C-CCC8-49BF-8B66-4284D392C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3125" y="1638300"/>
              <a:ext cx="1030288" cy="206375"/>
            </a:xfrm>
            <a:custGeom>
              <a:avLst/>
              <a:gdLst>
                <a:gd name="T0" fmla="*/ 0 w 2862"/>
                <a:gd name="T1" fmla="*/ 573 h 574"/>
                <a:gd name="T2" fmla="*/ 527 w 2862"/>
                <a:gd name="T3" fmla="*/ 0 h 574"/>
                <a:gd name="T4" fmla="*/ 2544 w 2862"/>
                <a:gd name="T5" fmla="*/ 0 h 574"/>
                <a:gd name="T6" fmla="*/ 2861 w 2862"/>
                <a:gd name="T7" fmla="*/ 281 h 574"/>
                <a:gd name="T8" fmla="*/ 2544 w 2862"/>
                <a:gd name="T9" fmla="*/ 573 h 574"/>
                <a:gd name="T10" fmla="*/ 0 w 2862"/>
                <a:gd name="T11" fmla="*/ 573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2" h="574">
                  <a:moveTo>
                    <a:pt x="0" y="573"/>
                  </a:moveTo>
                  <a:lnTo>
                    <a:pt x="527" y="0"/>
                  </a:lnTo>
                  <a:lnTo>
                    <a:pt x="2544" y="0"/>
                  </a:lnTo>
                  <a:lnTo>
                    <a:pt x="2861" y="281"/>
                  </a:lnTo>
                  <a:lnTo>
                    <a:pt x="2544" y="573"/>
                  </a:lnTo>
                  <a:lnTo>
                    <a:pt x="0" y="57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7" name="Freeform 135">
              <a:extLst>
                <a:ext uri="{FF2B5EF4-FFF2-40B4-BE49-F238E27FC236}">
                  <a16:creationId xmlns:a16="http://schemas.microsoft.com/office/drawing/2014/main" id="{5D68BDA9-7798-4345-86FE-9B36152AC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5038" y="2098675"/>
              <a:ext cx="193675" cy="615950"/>
            </a:xfrm>
            <a:custGeom>
              <a:avLst/>
              <a:gdLst>
                <a:gd name="T0" fmla="*/ 538 w 539"/>
                <a:gd name="T1" fmla="*/ 1708 h 1709"/>
                <a:gd name="T2" fmla="*/ 0 w 539"/>
                <a:gd name="T3" fmla="*/ 1708 h 1709"/>
                <a:gd name="T4" fmla="*/ 0 w 539"/>
                <a:gd name="T5" fmla="*/ 0 h 1709"/>
                <a:gd name="T6" fmla="*/ 538 w 539"/>
                <a:gd name="T7" fmla="*/ 0 h 1709"/>
                <a:gd name="T8" fmla="*/ 538 w 539"/>
                <a:gd name="T9" fmla="*/ 1708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1709">
                  <a:moveTo>
                    <a:pt x="538" y="1708"/>
                  </a:moveTo>
                  <a:lnTo>
                    <a:pt x="0" y="1708"/>
                  </a:lnTo>
                  <a:lnTo>
                    <a:pt x="0" y="0"/>
                  </a:lnTo>
                  <a:lnTo>
                    <a:pt x="538" y="0"/>
                  </a:lnTo>
                  <a:lnTo>
                    <a:pt x="538" y="1708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8" name="Freeform 136">
              <a:extLst>
                <a:ext uri="{FF2B5EF4-FFF2-40B4-BE49-F238E27FC236}">
                  <a16:creationId xmlns:a16="http://schemas.microsoft.com/office/drawing/2014/main" id="{BD0ADB91-B2AB-4A2F-9E02-4E0C34723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5038" y="1892300"/>
              <a:ext cx="1293812" cy="206375"/>
            </a:xfrm>
            <a:custGeom>
              <a:avLst/>
              <a:gdLst>
                <a:gd name="T0" fmla="*/ 0 w 3592"/>
                <a:gd name="T1" fmla="*/ 573 h 574"/>
                <a:gd name="T2" fmla="*/ 527 w 3592"/>
                <a:gd name="T3" fmla="*/ 0 h 574"/>
                <a:gd name="T4" fmla="*/ 3284 w 3592"/>
                <a:gd name="T5" fmla="*/ 0 h 574"/>
                <a:gd name="T6" fmla="*/ 3591 w 3592"/>
                <a:gd name="T7" fmla="*/ 292 h 574"/>
                <a:gd name="T8" fmla="*/ 3284 w 3592"/>
                <a:gd name="T9" fmla="*/ 573 h 574"/>
                <a:gd name="T10" fmla="*/ 0 w 3592"/>
                <a:gd name="T11" fmla="*/ 573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92" h="574">
                  <a:moveTo>
                    <a:pt x="0" y="573"/>
                  </a:moveTo>
                  <a:lnTo>
                    <a:pt x="527" y="0"/>
                  </a:lnTo>
                  <a:lnTo>
                    <a:pt x="3284" y="0"/>
                  </a:lnTo>
                  <a:lnTo>
                    <a:pt x="3591" y="292"/>
                  </a:lnTo>
                  <a:lnTo>
                    <a:pt x="3284" y="573"/>
                  </a:lnTo>
                  <a:lnTo>
                    <a:pt x="0" y="573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15F5362-5F25-4083-BC2E-D2269044D221}"/>
              </a:ext>
            </a:extLst>
          </p:cNvPr>
          <p:cNvSpPr txBox="1"/>
          <p:nvPr/>
        </p:nvSpPr>
        <p:spPr>
          <a:xfrm>
            <a:off x="2104659" y="4906649"/>
            <a:ext cx="4535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solidFill>
                  <a:schemeClr val="tx2"/>
                </a:solidFill>
                <a:latin typeface="+mj-lt"/>
                <a:cs typeface="Poppins" pitchFamily="2" charset="77"/>
              </a:rPr>
              <a:t>Business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7AB551-0243-4EEA-AE64-3CDF39015A4D}"/>
              </a:ext>
            </a:extLst>
          </p:cNvPr>
          <p:cNvSpPr txBox="1"/>
          <p:nvPr/>
        </p:nvSpPr>
        <p:spPr>
          <a:xfrm>
            <a:off x="2104659" y="5589240"/>
            <a:ext cx="4760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spc="3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Your Amazing Subheading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AFBA6C-8B24-4745-A132-97E348980B5D}"/>
              </a:ext>
            </a:extLst>
          </p:cNvPr>
          <p:cNvSpPr txBox="1"/>
          <p:nvPr/>
        </p:nvSpPr>
        <p:spPr>
          <a:xfrm>
            <a:off x="3534917" y="750900"/>
            <a:ext cx="2231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Business 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A1B90D-7498-4068-AFC8-A438B26F91B1}"/>
              </a:ext>
            </a:extLst>
          </p:cNvPr>
          <p:cNvSpPr txBox="1"/>
          <p:nvPr/>
        </p:nvSpPr>
        <p:spPr>
          <a:xfrm>
            <a:off x="6007040" y="704734"/>
            <a:ext cx="3233647" cy="117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laudantium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A4C5EF-C524-4AD1-A776-6404F0E7D358}"/>
              </a:ext>
            </a:extLst>
          </p:cNvPr>
          <p:cNvSpPr txBox="1"/>
          <p:nvPr/>
        </p:nvSpPr>
        <p:spPr>
          <a:xfrm>
            <a:off x="1934991" y="1434164"/>
            <a:ext cx="101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36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SemiBold" panose="00000700000000000000" pitchFamily="2" charset="0"/>
              </a:rPr>
              <a:t>01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996578-66F1-4750-89F1-6A8D3E7337A8}"/>
              </a:ext>
            </a:extLst>
          </p:cNvPr>
          <p:cNvSpPr txBox="1"/>
          <p:nvPr/>
        </p:nvSpPr>
        <p:spPr>
          <a:xfrm>
            <a:off x="3250754" y="2489929"/>
            <a:ext cx="101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36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SemiBold" panose="00000700000000000000" pitchFamily="2" charset="0"/>
              </a:rPr>
              <a:t>02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146B8-6E3E-4A43-BA9D-CFDD8F14C56F}"/>
              </a:ext>
            </a:extLst>
          </p:cNvPr>
          <p:cNvSpPr txBox="1"/>
          <p:nvPr/>
        </p:nvSpPr>
        <p:spPr>
          <a:xfrm>
            <a:off x="4609264" y="3549322"/>
            <a:ext cx="101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36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SemiBold" panose="00000700000000000000" pitchFamily="2" charset="0"/>
              </a:rPr>
              <a:t>03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C5CE6F-129A-463E-A359-5DC453F8CA8F}"/>
              </a:ext>
            </a:extLst>
          </p:cNvPr>
          <p:cNvSpPr txBox="1"/>
          <p:nvPr/>
        </p:nvSpPr>
        <p:spPr>
          <a:xfrm>
            <a:off x="4914227" y="2217593"/>
            <a:ext cx="2231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Business Analysis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99AD40-A191-4975-8E01-10807A8E6722}"/>
              </a:ext>
            </a:extLst>
          </p:cNvPr>
          <p:cNvSpPr txBox="1"/>
          <p:nvPr/>
        </p:nvSpPr>
        <p:spPr>
          <a:xfrm>
            <a:off x="7386350" y="2171427"/>
            <a:ext cx="3233648" cy="117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laudantium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00B07B-61CD-4280-8E7C-BB9530A13AA2}"/>
              </a:ext>
            </a:extLst>
          </p:cNvPr>
          <p:cNvSpPr txBox="1"/>
          <p:nvPr/>
        </p:nvSpPr>
        <p:spPr>
          <a:xfrm>
            <a:off x="6217425" y="3684285"/>
            <a:ext cx="2231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Business Analysis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ABB81E-BC49-4223-B3C7-3E10290B35F0}"/>
              </a:ext>
            </a:extLst>
          </p:cNvPr>
          <p:cNvSpPr txBox="1"/>
          <p:nvPr/>
        </p:nvSpPr>
        <p:spPr>
          <a:xfrm>
            <a:off x="8689547" y="3638119"/>
            <a:ext cx="3174427" cy="117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laudantium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5F0732-0769-4E21-AAD2-F8643B34B04A}"/>
              </a:ext>
            </a:extLst>
          </p:cNvPr>
          <p:cNvSpPr txBox="1"/>
          <p:nvPr/>
        </p:nvSpPr>
        <p:spPr>
          <a:xfrm rot="16200000">
            <a:off x="10820105" y="1179075"/>
            <a:ext cx="1642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600" spc="3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TARGET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FDB4C06-A9E3-4FA0-8DA1-EB24E49CE673}"/>
              </a:ext>
            </a:extLst>
          </p:cNvPr>
          <p:cNvCxnSpPr>
            <a:cxnSpLocks/>
          </p:cNvCxnSpPr>
          <p:nvPr/>
        </p:nvCxnSpPr>
        <p:spPr>
          <a:xfrm>
            <a:off x="11620789" y="0"/>
            <a:ext cx="0" cy="394347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745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1B033074-AFFB-4A95-9006-77596A5E05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0" b="7490"/>
          <a:stretch>
            <a:fillRect/>
          </a:stretch>
        </p:blipFill>
        <p:spPr/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CDD3E7F-195C-426A-9800-75F21053BD53}"/>
              </a:ext>
            </a:extLst>
          </p:cNvPr>
          <p:cNvSpPr/>
          <p:nvPr/>
        </p:nvSpPr>
        <p:spPr>
          <a:xfrm>
            <a:off x="1" y="5559195"/>
            <a:ext cx="12192000" cy="12988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69B53-326B-42B4-AD76-8B660ACCCD1B}"/>
              </a:ext>
            </a:extLst>
          </p:cNvPr>
          <p:cNvSpPr txBox="1"/>
          <p:nvPr/>
        </p:nvSpPr>
        <p:spPr>
          <a:xfrm>
            <a:off x="518350" y="5885432"/>
            <a:ext cx="4530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Our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C00A89-56D9-4B80-AF6C-3472EEF80F50}"/>
              </a:ext>
            </a:extLst>
          </p:cNvPr>
          <p:cNvSpPr txBox="1"/>
          <p:nvPr/>
        </p:nvSpPr>
        <p:spPr>
          <a:xfrm>
            <a:off x="5323623" y="5916210"/>
            <a:ext cx="3447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spc="3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Your Amazing Subheading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3351C1-BD09-499D-859F-F4B9B7BBA114}"/>
              </a:ext>
            </a:extLst>
          </p:cNvPr>
          <p:cNvSpPr txBox="1"/>
          <p:nvPr/>
        </p:nvSpPr>
        <p:spPr>
          <a:xfrm>
            <a:off x="6773504" y="886687"/>
            <a:ext cx="4175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SemiBold" pitchFamily="2" charset="77"/>
              </a:rPr>
              <a:t>Branding Specialist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515B8D-F603-49CA-A05E-49E1594C3050}"/>
              </a:ext>
            </a:extLst>
          </p:cNvPr>
          <p:cNvSpPr txBox="1"/>
          <p:nvPr/>
        </p:nvSpPr>
        <p:spPr>
          <a:xfrm>
            <a:off x="6773504" y="1443854"/>
            <a:ext cx="4175936" cy="617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626ED1-6BBE-4691-9206-F21BF2F00E9E}"/>
              </a:ext>
            </a:extLst>
          </p:cNvPr>
          <p:cNvSpPr txBox="1"/>
          <p:nvPr/>
        </p:nvSpPr>
        <p:spPr>
          <a:xfrm>
            <a:off x="6773504" y="3092636"/>
            <a:ext cx="4175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>
                <a:solidFill>
                  <a:schemeClr val="bg2">
                    <a:lumMod val="25000"/>
                  </a:schemeClr>
                </a:solidFill>
                <a:latin typeface="+mj-lt"/>
                <a:ea typeface="Roboto" panose="02000000000000000000" pitchFamily="2" charset="0"/>
                <a:cs typeface="Poppins SemiBold" pitchFamily="2" charset="77"/>
              </a:rPr>
              <a:t>Market Strategy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B5F736-7F1F-4280-92CB-2BE85761E6C1}"/>
              </a:ext>
            </a:extLst>
          </p:cNvPr>
          <p:cNvSpPr txBox="1"/>
          <p:nvPr/>
        </p:nvSpPr>
        <p:spPr>
          <a:xfrm>
            <a:off x="6779140" y="3647970"/>
            <a:ext cx="4175936" cy="617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endParaRPr lang="en-US" sz="1200" spc="100" dirty="0">
              <a:solidFill>
                <a:schemeClr val="bg2">
                  <a:lumMod val="25000"/>
                </a:schemeClr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DA3F43-AB15-4F69-B5E9-31606705CF0F}"/>
              </a:ext>
            </a:extLst>
          </p:cNvPr>
          <p:cNvSpPr txBox="1"/>
          <p:nvPr/>
        </p:nvSpPr>
        <p:spPr>
          <a:xfrm rot="16200000">
            <a:off x="9470130" y="2529049"/>
            <a:ext cx="4342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600" spc="300" dirty="0">
                <a:solidFill>
                  <a:schemeClr val="bg2">
                    <a:lumMod val="25000"/>
                  </a:schemeClr>
                </a:solidFill>
                <a:latin typeface="+mj-lt"/>
                <a:ea typeface="Source Sans Pro" panose="020B0503030403020204" pitchFamily="34" charset="0"/>
              </a:rPr>
              <a:t>TARGET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B4C98DA-C3F1-42C3-BE1A-C952D3B73496}"/>
              </a:ext>
            </a:extLst>
          </p:cNvPr>
          <p:cNvCxnSpPr>
            <a:cxnSpLocks/>
          </p:cNvCxnSpPr>
          <p:nvPr/>
        </p:nvCxnSpPr>
        <p:spPr>
          <a:xfrm>
            <a:off x="11620789" y="0"/>
            <a:ext cx="0" cy="394347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2D92949-9589-1A4E-B4C7-EED0DFB9348A}"/>
              </a:ext>
            </a:extLst>
          </p:cNvPr>
          <p:cNvSpPr txBox="1"/>
          <p:nvPr/>
        </p:nvSpPr>
        <p:spPr>
          <a:xfrm>
            <a:off x="10776520" y="5746932"/>
            <a:ext cx="1181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54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" pitchFamily="2" charset="77"/>
              </a:rPr>
              <a:t>10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FEC927-33E8-1745-AA96-7E2682F33A2B}"/>
              </a:ext>
            </a:extLst>
          </p:cNvPr>
          <p:cNvCxnSpPr>
            <a:cxnSpLocks/>
          </p:cNvCxnSpPr>
          <p:nvPr/>
        </p:nvCxnSpPr>
        <p:spPr>
          <a:xfrm flipH="1">
            <a:off x="5375920" y="2708920"/>
            <a:ext cx="5688632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raphic 16" descr="Tag">
            <a:extLst>
              <a:ext uri="{FF2B5EF4-FFF2-40B4-BE49-F238E27FC236}">
                <a16:creationId xmlns:a16="http://schemas.microsoft.com/office/drawing/2014/main" id="{BCF17A5D-198A-204B-9258-8C784AA53C1D}"/>
              </a:ext>
            </a:extLst>
          </p:cNvPr>
          <p:cNvSpPr/>
          <p:nvPr/>
        </p:nvSpPr>
        <p:spPr>
          <a:xfrm>
            <a:off x="5803723" y="3140721"/>
            <a:ext cx="546733" cy="577535"/>
          </a:xfrm>
          <a:custGeom>
            <a:avLst/>
            <a:gdLst>
              <a:gd name="connsiteX0" fmla="*/ 158642 w 546733"/>
              <a:gd name="connsiteY0" fmla="*/ 220245 h 577535"/>
              <a:gd name="connsiteX1" fmla="*/ 127840 w 546733"/>
              <a:gd name="connsiteY1" fmla="*/ 189444 h 577535"/>
              <a:gd name="connsiteX2" fmla="*/ 142471 w 546733"/>
              <a:gd name="connsiteY2" fmla="*/ 163262 h 577535"/>
              <a:gd name="connsiteX3" fmla="*/ 143241 w 546733"/>
              <a:gd name="connsiteY3" fmla="*/ 181743 h 577535"/>
              <a:gd name="connsiteX4" fmla="*/ 158642 w 546733"/>
              <a:gd name="connsiteY4" fmla="*/ 197144 h 577535"/>
              <a:gd name="connsiteX5" fmla="*/ 174043 w 546733"/>
              <a:gd name="connsiteY5" fmla="*/ 181743 h 577535"/>
              <a:gd name="connsiteX6" fmla="*/ 173273 w 546733"/>
              <a:gd name="connsiteY6" fmla="*/ 162492 h 577535"/>
              <a:gd name="connsiteX7" fmla="*/ 189444 w 546733"/>
              <a:gd name="connsiteY7" fmla="*/ 189444 h 577535"/>
              <a:gd name="connsiteX8" fmla="*/ 158642 w 546733"/>
              <a:gd name="connsiteY8" fmla="*/ 220245 h 577535"/>
              <a:gd name="connsiteX9" fmla="*/ 537505 w 546733"/>
              <a:gd name="connsiteY9" fmla="*/ 352694 h 577535"/>
              <a:gd name="connsiteX10" fmla="*/ 321892 w 546733"/>
              <a:gd name="connsiteY10" fmla="*/ 137080 h 577535"/>
              <a:gd name="connsiteX11" fmla="*/ 300330 w 546733"/>
              <a:gd name="connsiteY11" fmla="*/ 127840 h 577535"/>
              <a:gd name="connsiteX12" fmla="*/ 167882 w 546733"/>
              <a:gd name="connsiteY12" fmla="*/ 127840 h 577535"/>
              <a:gd name="connsiteX13" fmla="*/ 115519 w 546733"/>
              <a:gd name="connsiteY13" fmla="*/ 81637 h 577535"/>
              <a:gd name="connsiteX14" fmla="*/ 88567 w 546733"/>
              <a:gd name="connsiteY14" fmla="*/ 77017 h 577535"/>
              <a:gd name="connsiteX15" fmla="*/ 35434 w 546733"/>
              <a:gd name="connsiteY15" fmla="*/ 20033 h 577535"/>
              <a:gd name="connsiteX16" fmla="*/ 20033 w 546733"/>
              <a:gd name="connsiteY16" fmla="*/ 4632 h 577535"/>
              <a:gd name="connsiteX17" fmla="*/ 4632 w 546733"/>
              <a:gd name="connsiteY17" fmla="*/ 20033 h 577535"/>
              <a:gd name="connsiteX18" fmla="*/ 83947 w 546733"/>
              <a:gd name="connsiteY18" fmla="*/ 107819 h 577535"/>
              <a:gd name="connsiteX19" fmla="*/ 110129 w 546733"/>
              <a:gd name="connsiteY19" fmla="*/ 112439 h 577535"/>
              <a:gd name="connsiteX20" fmla="*/ 137080 w 546733"/>
              <a:gd name="connsiteY20" fmla="*/ 132460 h 577535"/>
              <a:gd name="connsiteX21" fmla="*/ 97808 w 546733"/>
              <a:gd name="connsiteY21" fmla="*/ 190214 h 577535"/>
              <a:gd name="connsiteX22" fmla="*/ 97808 w 546733"/>
              <a:gd name="connsiteY22" fmla="*/ 331132 h 577535"/>
              <a:gd name="connsiteX23" fmla="*/ 107049 w 546733"/>
              <a:gd name="connsiteY23" fmla="*/ 352694 h 577535"/>
              <a:gd name="connsiteX24" fmla="*/ 322662 w 546733"/>
              <a:gd name="connsiteY24" fmla="*/ 568307 h 577535"/>
              <a:gd name="connsiteX25" fmla="*/ 343453 w 546733"/>
              <a:gd name="connsiteY25" fmla="*/ 576777 h 577535"/>
              <a:gd name="connsiteX26" fmla="*/ 365014 w 546733"/>
              <a:gd name="connsiteY26" fmla="*/ 567537 h 577535"/>
              <a:gd name="connsiteX27" fmla="*/ 536735 w 546733"/>
              <a:gd name="connsiteY27" fmla="*/ 395816 h 577535"/>
              <a:gd name="connsiteX28" fmla="*/ 537505 w 546733"/>
              <a:gd name="connsiteY28" fmla="*/ 352694 h 57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46733" h="577535">
                <a:moveTo>
                  <a:pt x="158642" y="220245"/>
                </a:moveTo>
                <a:cubicBezTo>
                  <a:pt x="141701" y="220245"/>
                  <a:pt x="127840" y="206385"/>
                  <a:pt x="127840" y="189444"/>
                </a:cubicBezTo>
                <a:cubicBezTo>
                  <a:pt x="127840" y="178663"/>
                  <a:pt x="134000" y="168652"/>
                  <a:pt x="142471" y="163262"/>
                </a:cubicBezTo>
                <a:cubicBezTo>
                  <a:pt x="142471" y="168652"/>
                  <a:pt x="143241" y="174813"/>
                  <a:pt x="143241" y="181743"/>
                </a:cubicBezTo>
                <a:cubicBezTo>
                  <a:pt x="143241" y="190214"/>
                  <a:pt x="150171" y="197144"/>
                  <a:pt x="158642" y="197144"/>
                </a:cubicBezTo>
                <a:cubicBezTo>
                  <a:pt x="167112" y="197144"/>
                  <a:pt x="174043" y="190214"/>
                  <a:pt x="174043" y="181743"/>
                </a:cubicBezTo>
                <a:cubicBezTo>
                  <a:pt x="174043" y="174813"/>
                  <a:pt x="174043" y="168652"/>
                  <a:pt x="173273" y="162492"/>
                </a:cubicBezTo>
                <a:cubicBezTo>
                  <a:pt x="182513" y="167882"/>
                  <a:pt x="189444" y="177893"/>
                  <a:pt x="189444" y="189444"/>
                </a:cubicBezTo>
                <a:cubicBezTo>
                  <a:pt x="189444" y="206385"/>
                  <a:pt x="175583" y="220245"/>
                  <a:pt x="158642" y="220245"/>
                </a:cubicBezTo>
                <a:close/>
                <a:moveTo>
                  <a:pt x="537505" y="352694"/>
                </a:moveTo>
                <a:lnTo>
                  <a:pt x="321892" y="137080"/>
                </a:lnTo>
                <a:cubicBezTo>
                  <a:pt x="315731" y="130920"/>
                  <a:pt x="308031" y="127840"/>
                  <a:pt x="300330" y="127840"/>
                </a:cubicBezTo>
                <a:lnTo>
                  <a:pt x="167882" y="127840"/>
                </a:lnTo>
                <a:cubicBezTo>
                  <a:pt x="159412" y="100888"/>
                  <a:pt x="143241" y="87027"/>
                  <a:pt x="115519" y="81637"/>
                </a:cubicBezTo>
                <a:cubicBezTo>
                  <a:pt x="105508" y="80097"/>
                  <a:pt x="97038" y="78557"/>
                  <a:pt x="88567" y="77017"/>
                </a:cubicBezTo>
                <a:cubicBezTo>
                  <a:pt x="44675" y="70856"/>
                  <a:pt x="35434" y="69316"/>
                  <a:pt x="35434" y="20033"/>
                </a:cubicBezTo>
                <a:cubicBezTo>
                  <a:pt x="35434" y="11563"/>
                  <a:pt x="28504" y="4632"/>
                  <a:pt x="20033" y="4632"/>
                </a:cubicBezTo>
                <a:cubicBezTo>
                  <a:pt x="11563" y="4632"/>
                  <a:pt x="4632" y="11563"/>
                  <a:pt x="4632" y="20033"/>
                </a:cubicBezTo>
                <a:cubicBezTo>
                  <a:pt x="4632" y="92418"/>
                  <a:pt x="33124" y="100118"/>
                  <a:pt x="83947" y="107819"/>
                </a:cubicBezTo>
                <a:cubicBezTo>
                  <a:pt x="91648" y="109359"/>
                  <a:pt x="100118" y="110129"/>
                  <a:pt x="110129" y="112439"/>
                </a:cubicBezTo>
                <a:cubicBezTo>
                  <a:pt x="120139" y="114749"/>
                  <a:pt x="130920" y="116289"/>
                  <a:pt x="137080" y="132460"/>
                </a:cubicBezTo>
                <a:cubicBezTo>
                  <a:pt x="113979" y="141701"/>
                  <a:pt x="97808" y="164032"/>
                  <a:pt x="97808" y="190214"/>
                </a:cubicBezTo>
                <a:lnTo>
                  <a:pt x="97808" y="331132"/>
                </a:lnTo>
                <a:cubicBezTo>
                  <a:pt x="97808" y="339603"/>
                  <a:pt x="100888" y="347303"/>
                  <a:pt x="107049" y="352694"/>
                </a:cubicBezTo>
                <a:lnTo>
                  <a:pt x="322662" y="568307"/>
                </a:lnTo>
                <a:cubicBezTo>
                  <a:pt x="328052" y="574467"/>
                  <a:pt x="335752" y="576777"/>
                  <a:pt x="343453" y="576777"/>
                </a:cubicBezTo>
                <a:cubicBezTo>
                  <a:pt x="351153" y="576777"/>
                  <a:pt x="358854" y="573697"/>
                  <a:pt x="365014" y="567537"/>
                </a:cubicBezTo>
                <a:lnTo>
                  <a:pt x="536735" y="395816"/>
                </a:lnTo>
                <a:cubicBezTo>
                  <a:pt x="549055" y="384265"/>
                  <a:pt x="549055" y="364244"/>
                  <a:pt x="537505" y="352694"/>
                </a:cubicBezTo>
                <a:close/>
              </a:path>
            </a:pathLst>
          </a:custGeom>
          <a:solidFill>
            <a:schemeClr val="accent2"/>
          </a:solidFill>
          <a:ln w="76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grpSp>
        <p:nvGrpSpPr>
          <p:cNvPr id="23" name="Graphic 8" descr="Ribbon">
            <a:extLst>
              <a:ext uri="{FF2B5EF4-FFF2-40B4-BE49-F238E27FC236}">
                <a16:creationId xmlns:a16="http://schemas.microsoft.com/office/drawing/2014/main" id="{C55888B2-5151-F64A-B27D-1E12100BF363}"/>
              </a:ext>
            </a:extLst>
          </p:cNvPr>
          <p:cNvGrpSpPr/>
          <p:nvPr/>
        </p:nvGrpSpPr>
        <p:grpSpPr>
          <a:xfrm>
            <a:off x="5735960" y="875176"/>
            <a:ext cx="739245" cy="739245"/>
            <a:chOff x="5735960" y="875176"/>
            <a:chExt cx="739245" cy="739245"/>
          </a:xfrm>
          <a:solidFill>
            <a:schemeClr val="accent2"/>
          </a:solidFill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8A1F617-4FE3-CE4F-AF40-F8538313C84D}"/>
                </a:ext>
              </a:extLst>
            </p:cNvPr>
            <p:cNvSpPr/>
            <p:nvPr/>
          </p:nvSpPr>
          <p:spPr>
            <a:xfrm>
              <a:off x="5874556" y="1334112"/>
              <a:ext cx="215613" cy="246415"/>
            </a:xfrm>
            <a:custGeom>
              <a:avLst/>
              <a:gdLst>
                <a:gd name="connsiteX0" fmla="*/ 170962 w 215613"/>
                <a:gd name="connsiteY0" fmla="*/ 43905 h 246415"/>
                <a:gd name="connsiteX1" fmla="*/ 140161 w 215613"/>
                <a:gd name="connsiteY1" fmla="*/ 37744 h 246415"/>
                <a:gd name="connsiteX2" fmla="*/ 100118 w 215613"/>
                <a:gd name="connsiteY2" fmla="*/ 5402 h 246415"/>
                <a:gd name="connsiteX3" fmla="*/ 97038 w 215613"/>
                <a:gd name="connsiteY3" fmla="*/ 4632 h 246415"/>
                <a:gd name="connsiteX4" fmla="*/ 4632 w 215613"/>
                <a:gd name="connsiteY4" fmla="*/ 186363 h 246415"/>
                <a:gd name="connsiteX5" fmla="*/ 82407 w 215613"/>
                <a:gd name="connsiteY5" fmla="*/ 168652 h 246415"/>
                <a:gd name="connsiteX6" fmla="*/ 121679 w 215613"/>
                <a:gd name="connsiteY6" fmla="*/ 241807 h 246415"/>
                <a:gd name="connsiteX7" fmla="*/ 217935 w 215613"/>
                <a:gd name="connsiteY7" fmla="*/ 53915 h 246415"/>
                <a:gd name="connsiteX8" fmla="*/ 187133 w 215613"/>
                <a:gd name="connsiteY8" fmla="*/ 42365 h 246415"/>
                <a:gd name="connsiteX9" fmla="*/ 170962 w 215613"/>
                <a:gd name="connsiteY9" fmla="*/ 43905 h 24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5613" h="246415">
                  <a:moveTo>
                    <a:pt x="170962" y="43905"/>
                  </a:moveTo>
                  <a:cubicBezTo>
                    <a:pt x="160182" y="43905"/>
                    <a:pt x="150171" y="41595"/>
                    <a:pt x="140161" y="37744"/>
                  </a:cubicBezTo>
                  <a:cubicBezTo>
                    <a:pt x="123990" y="31584"/>
                    <a:pt x="110129" y="20033"/>
                    <a:pt x="100118" y="5402"/>
                  </a:cubicBezTo>
                  <a:cubicBezTo>
                    <a:pt x="99348" y="5402"/>
                    <a:pt x="97808" y="4632"/>
                    <a:pt x="97038" y="4632"/>
                  </a:cubicBezTo>
                  <a:lnTo>
                    <a:pt x="4632" y="186363"/>
                  </a:lnTo>
                  <a:lnTo>
                    <a:pt x="82407" y="168652"/>
                  </a:lnTo>
                  <a:lnTo>
                    <a:pt x="121679" y="241807"/>
                  </a:lnTo>
                  <a:lnTo>
                    <a:pt x="217935" y="53915"/>
                  </a:lnTo>
                  <a:cubicBezTo>
                    <a:pt x="207155" y="52375"/>
                    <a:pt x="196374" y="47755"/>
                    <a:pt x="187133" y="42365"/>
                  </a:cubicBezTo>
                  <a:cubicBezTo>
                    <a:pt x="181743" y="43135"/>
                    <a:pt x="176353" y="43905"/>
                    <a:pt x="170962" y="43905"/>
                  </a:cubicBezTo>
                  <a:close/>
                </a:path>
              </a:pathLst>
            </a:custGeom>
            <a:grpFill/>
            <a:ln w="7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C5735B4-4A4E-DE46-A0A0-088422A08DF1}"/>
                </a:ext>
              </a:extLst>
            </p:cNvPr>
            <p:cNvSpPr/>
            <p:nvPr/>
          </p:nvSpPr>
          <p:spPr>
            <a:xfrm>
              <a:off x="6111731" y="1338732"/>
              <a:ext cx="223314" cy="231014"/>
            </a:xfrm>
            <a:custGeom>
              <a:avLst/>
              <a:gdLst>
                <a:gd name="connsiteX0" fmla="*/ 94728 w 223313"/>
                <a:gd name="connsiteY0" fmla="*/ 29274 h 231014"/>
                <a:gd name="connsiteX1" fmla="*/ 60846 w 223313"/>
                <a:gd name="connsiteY1" fmla="*/ 36204 h 231014"/>
                <a:gd name="connsiteX2" fmla="*/ 43135 w 223313"/>
                <a:gd name="connsiteY2" fmla="*/ 34664 h 231014"/>
                <a:gd name="connsiteX3" fmla="*/ 4632 w 223313"/>
                <a:gd name="connsiteY3" fmla="*/ 49295 h 231014"/>
                <a:gd name="connsiteX4" fmla="*/ 106278 w 223313"/>
                <a:gd name="connsiteY4" fmla="*/ 232566 h 231014"/>
                <a:gd name="connsiteX5" fmla="*/ 146321 w 223313"/>
                <a:gd name="connsiteY5" fmla="*/ 167112 h 231014"/>
                <a:gd name="connsiteX6" fmla="*/ 224866 w 223313"/>
                <a:gd name="connsiteY6" fmla="*/ 180203 h 231014"/>
                <a:gd name="connsiteX7" fmla="*/ 127070 w 223313"/>
                <a:gd name="connsiteY7" fmla="*/ 4632 h 231014"/>
                <a:gd name="connsiteX8" fmla="*/ 94728 w 223313"/>
                <a:gd name="connsiteY8" fmla="*/ 29274 h 231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313" h="231014">
                  <a:moveTo>
                    <a:pt x="94728" y="29274"/>
                  </a:moveTo>
                  <a:cubicBezTo>
                    <a:pt x="83947" y="33894"/>
                    <a:pt x="72396" y="36204"/>
                    <a:pt x="60846" y="36204"/>
                  </a:cubicBezTo>
                  <a:cubicBezTo>
                    <a:pt x="54685" y="36204"/>
                    <a:pt x="49295" y="35434"/>
                    <a:pt x="43135" y="34664"/>
                  </a:cubicBezTo>
                  <a:cubicBezTo>
                    <a:pt x="31584" y="42365"/>
                    <a:pt x="18493" y="47755"/>
                    <a:pt x="4632" y="49295"/>
                  </a:cubicBezTo>
                  <a:lnTo>
                    <a:pt x="106278" y="232566"/>
                  </a:lnTo>
                  <a:lnTo>
                    <a:pt x="146321" y="167112"/>
                  </a:lnTo>
                  <a:lnTo>
                    <a:pt x="224866" y="180203"/>
                  </a:lnTo>
                  <a:lnTo>
                    <a:pt x="127070" y="4632"/>
                  </a:lnTo>
                  <a:cubicBezTo>
                    <a:pt x="118599" y="15413"/>
                    <a:pt x="107819" y="23883"/>
                    <a:pt x="94728" y="29274"/>
                  </a:cubicBezTo>
                  <a:close/>
                </a:path>
              </a:pathLst>
            </a:custGeom>
            <a:grpFill/>
            <a:ln w="7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C11DB0B-6C09-BD4F-AA02-D3F8C1478252}"/>
                </a:ext>
              </a:extLst>
            </p:cNvPr>
            <p:cNvSpPr/>
            <p:nvPr/>
          </p:nvSpPr>
          <p:spPr>
            <a:xfrm>
              <a:off x="5877637" y="910586"/>
              <a:ext cx="454328" cy="454328"/>
            </a:xfrm>
            <a:custGeom>
              <a:avLst/>
              <a:gdLst>
                <a:gd name="connsiteX0" fmla="*/ 225636 w 454327"/>
                <a:gd name="connsiteY0" fmla="*/ 361934 h 454327"/>
                <a:gd name="connsiteX1" fmla="*/ 92418 w 454327"/>
                <a:gd name="connsiteY1" fmla="*/ 228716 h 454327"/>
                <a:gd name="connsiteX2" fmla="*/ 225636 w 454327"/>
                <a:gd name="connsiteY2" fmla="*/ 95498 h 454327"/>
                <a:gd name="connsiteX3" fmla="*/ 358854 w 454327"/>
                <a:gd name="connsiteY3" fmla="*/ 228716 h 454327"/>
                <a:gd name="connsiteX4" fmla="*/ 225636 w 454327"/>
                <a:gd name="connsiteY4" fmla="*/ 361934 h 454327"/>
                <a:gd name="connsiteX5" fmla="*/ 452800 w 454327"/>
                <a:gd name="connsiteY5" fmla="*/ 228716 h 454327"/>
                <a:gd name="connsiteX6" fmla="*/ 434319 w 454327"/>
                <a:gd name="connsiteY6" fmla="*/ 185593 h 454327"/>
                <a:gd name="connsiteX7" fmla="*/ 434319 w 454327"/>
                <a:gd name="connsiteY7" fmla="*/ 138620 h 454327"/>
                <a:gd name="connsiteX8" fmla="*/ 404287 w 454327"/>
                <a:gd name="connsiteY8" fmla="*/ 108589 h 454327"/>
                <a:gd name="connsiteX9" fmla="*/ 387346 w 454327"/>
                <a:gd name="connsiteY9" fmla="*/ 70086 h 454327"/>
                <a:gd name="connsiteX10" fmla="*/ 343453 w 454327"/>
                <a:gd name="connsiteY10" fmla="*/ 53145 h 454327"/>
                <a:gd name="connsiteX11" fmla="*/ 310341 w 454327"/>
                <a:gd name="connsiteY11" fmla="*/ 20033 h 454327"/>
                <a:gd name="connsiteX12" fmla="*/ 267988 w 454327"/>
                <a:gd name="connsiteY12" fmla="*/ 20033 h 454327"/>
                <a:gd name="connsiteX13" fmla="*/ 228716 w 454327"/>
                <a:gd name="connsiteY13" fmla="*/ 4632 h 454327"/>
                <a:gd name="connsiteX14" fmla="*/ 185593 w 454327"/>
                <a:gd name="connsiteY14" fmla="*/ 23113 h 454327"/>
                <a:gd name="connsiteX15" fmla="*/ 138620 w 454327"/>
                <a:gd name="connsiteY15" fmla="*/ 23113 h 454327"/>
                <a:gd name="connsiteX16" fmla="*/ 108589 w 454327"/>
                <a:gd name="connsiteY16" fmla="*/ 53145 h 454327"/>
                <a:gd name="connsiteX17" fmla="*/ 70086 w 454327"/>
                <a:gd name="connsiteY17" fmla="*/ 70086 h 454327"/>
                <a:gd name="connsiteX18" fmla="*/ 53145 w 454327"/>
                <a:gd name="connsiteY18" fmla="*/ 113979 h 454327"/>
                <a:gd name="connsiteX19" fmla="*/ 20033 w 454327"/>
                <a:gd name="connsiteY19" fmla="*/ 147091 h 454327"/>
                <a:gd name="connsiteX20" fmla="*/ 20033 w 454327"/>
                <a:gd name="connsiteY20" fmla="*/ 189444 h 454327"/>
                <a:gd name="connsiteX21" fmla="*/ 4632 w 454327"/>
                <a:gd name="connsiteY21" fmla="*/ 228716 h 454327"/>
                <a:gd name="connsiteX22" fmla="*/ 23113 w 454327"/>
                <a:gd name="connsiteY22" fmla="*/ 271839 h 454327"/>
                <a:gd name="connsiteX23" fmla="*/ 23113 w 454327"/>
                <a:gd name="connsiteY23" fmla="*/ 318811 h 454327"/>
                <a:gd name="connsiteX24" fmla="*/ 53145 w 454327"/>
                <a:gd name="connsiteY24" fmla="*/ 348843 h 454327"/>
                <a:gd name="connsiteX25" fmla="*/ 70086 w 454327"/>
                <a:gd name="connsiteY25" fmla="*/ 387346 h 454327"/>
                <a:gd name="connsiteX26" fmla="*/ 113979 w 454327"/>
                <a:gd name="connsiteY26" fmla="*/ 404287 h 454327"/>
                <a:gd name="connsiteX27" fmla="*/ 147091 w 454327"/>
                <a:gd name="connsiteY27" fmla="*/ 437399 h 454327"/>
                <a:gd name="connsiteX28" fmla="*/ 189444 w 454327"/>
                <a:gd name="connsiteY28" fmla="*/ 437399 h 454327"/>
                <a:gd name="connsiteX29" fmla="*/ 228716 w 454327"/>
                <a:gd name="connsiteY29" fmla="*/ 452800 h 454327"/>
                <a:gd name="connsiteX30" fmla="*/ 271839 w 454327"/>
                <a:gd name="connsiteY30" fmla="*/ 434318 h 454327"/>
                <a:gd name="connsiteX31" fmla="*/ 318811 w 454327"/>
                <a:gd name="connsiteY31" fmla="*/ 434318 h 454327"/>
                <a:gd name="connsiteX32" fmla="*/ 348843 w 454327"/>
                <a:gd name="connsiteY32" fmla="*/ 404287 h 454327"/>
                <a:gd name="connsiteX33" fmla="*/ 387346 w 454327"/>
                <a:gd name="connsiteY33" fmla="*/ 387346 h 454327"/>
                <a:gd name="connsiteX34" fmla="*/ 404287 w 454327"/>
                <a:gd name="connsiteY34" fmla="*/ 343453 h 454327"/>
                <a:gd name="connsiteX35" fmla="*/ 437399 w 454327"/>
                <a:gd name="connsiteY35" fmla="*/ 310341 h 454327"/>
                <a:gd name="connsiteX36" fmla="*/ 437399 w 454327"/>
                <a:gd name="connsiteY36" fmla="*/ 267988 h 454327"/>
                <a:gd name="connsiteX37" fmla="*/ 452800 w 454327"/>
                <a:gd name="connsiteY37" fmla="*/ 228716 h 454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54327" h="454327">
                  <a:moveTo>
                    <a:pt x="225636" y="361934"/>
                  </a:moveTo>
                  <a:cubicBezTo>
                    <a:pt x="152481" y="361934"/>
                    <a:pt x="92418" y="302640"/>
                    <a:pt x="92418" y="228716"/>
                  </a:cubicBezTo>
                  <a:cubicBezTo>
                    <a:pt x="92418" y="154791"/>
                    <a:pt x="152481" y="95498"/>
                    <a:pt x="225636" y="95498"/>
                  </a:cubicBezTo>
                  <a:cubicBezTo>
                    <a:pt x="298790" y="95498"/>
                    <a:pt x="358854" y="154791"/>
                    <a:pt x="358854" y="228716"/>
                  </a:cubicBezTo>
                  <a:cubicBezTo>
                    <a:pt x="358854" y="302640"/>
                    <a:pt x="298790" y="361934"/>
                    <a:pt x="225636" y="361934"/>
                  </a:cubicBezTo>
                  <a:close/>
                  <a:moveTo>
                    <a:pt x="452800" y="228716"/>
                  </a:moveTo>
                  <a:cubicBezTo>
                    <a:pt x="452800" y="211775"/>
                    <a:pt x="445869" y="196374"/>
                    <a:pt x="434319" y="185593"/>
                  </a:cubicBezTo>
                  <a:cubicBezTo>
                    <a:pt x="440479" y="170962"/>
                    <a:pt x="441249" y="154021"/>
                    <a:pt x="434319" y="138620"/>
                  </a:cubicBezTo>
                  <a:cubicBezTo>
                    <a:pt x="428158" y="124760"/>
                    <a:pt x="417377" y="113979"/>
                    <a:pt x="404287" y="108589"/>
                  </a:cubicBezTo>
                  <a:cubicBezTo>
                    <a:pt x="403517" y="94728"/>
                    <a:pt x="398126" y="80867"/>
                    <a:pt x="387346" y="70086"/>
                  </a:cubicBezTo>
                  <a:cubicBezTo>
                    <a:pt x="375025" y="57766"/>
                    <a:pt x="359624" y="52375"/>
                    <a:pt x="343453" y="53145"/>
                  </a:cubicBezTo>
                  <a:cubicBezTo>
                    <a:pt x="338063" y="38514"/>
                    <a:pt x="326512" y="26194"/>
                    <a:pt x="310341" y="20033"/>
                  </a:cubicBezTo>
                  <a:cubicBezTo>
                    <a:pt x="296480" y="14643"/>
                    <a:pt x="281079" y="14643"/>
                    <a:pt x="267988" y="20033"/>
                  </a:cubicBezTo>
                  <a:cubicBezTo>
                    <a:pt x="257208" y="10793"/>
                    <a:pt x="244117" y="4632"/>
                    <a:pt x="228716" y="4632"/>
                  </a:cubicBezTo>
                  <a:cubicBezTo>
                    <a:pt x="211775" y="4632"/>
                    <a:pt x="196374" y="11563"/>
                    <a:pt x="185593" y="23113"/>
                  </a:cubicBezTo>
                  <a:cubicBezTo>
                    <a:pt x="170962" y="16953"/>
                    <a:pt x="154021" y="16183"/>
                    <a:pt x="138620" y="23113"/>
                  </a:cubicBezTo>
                  <a:cubicBezTo>
                    <a:pt x="124760" y="29274"/>
                    <a:pt x="113979" y="40054"/>
                    <a:pt x="108589" y="53145"/>
                  </a:cubicBezTo>
                  <a:cubicBezTo>
                    <a:pt x="94728" y="53915"/>
                    <a:pt x="80867" y="59306"/>
                    <a:pt x="70086" y="70086"/>
                  </a:cubicBezTo>
                  <a:cubicBezTo>
                    <a:pt x="57766" y="82407"/>
                    <a:pt x="52375" y="97808"/>
                    <a:pt x="53145" y="113979"/>
                  </a:cubicBezTo>
                  <a:cubicBezTo>
                    <a:pt x="38514" y="119369"/>
                    <a:pt x="26194" y="130920"/>
                    <a:pt x="20033" y="147091"/>
                  </a:cubicBezTo>
                  <a:cubicBezTo>
                    <a:pt x="14643" y="160952"/>
                    <a:pt x="14643" y="176353"/>
                    <a:pt x="20033" y="189444"/>
                  </a:cubicBezTo>
                  <a:cubicBezTo>
                    <a:pt x="10793" y="200224"/>
                    <a:pt x="4632" y="213315"/>
                    <a:pt x="4632" y="228716"/>
                  </a:cubicBezTo>
                  <a:cubicBezTo>
                    <a:pt x="4632" y="245657"/>
                    <a:pt x="11563" y="261058"/>
                    <a:pt x="23113" y="271839"/>
                  </a:cubicBezTo>
                  <a:cubicBezTo>
                    <a:pt x="16953" y="286469"/>
                    <a:pt x="16183" y="303411"/>
                    <a:pt x="23113" y="318811"/>
                  </a:cubicBezTo>
                  <a:cubicBezTo>
                    <a:pt x="29274" y="332672"/>
                    <a:pt x="40054" y="343453"/>
                    <a:pt x="53145" y="348843"/>
                  </a:cubicBezTo>
                  <a:cubicBezTo>
                    <a:pt x="53915" y="362704"/>
                    <a:pt x="59306" y="376565"/>
                    <a:pt x="70086" y="387346"/>
                  </a:cubicBezTo>
                  <a:cubicBezTo>
                    <a:pt x="82407" y="399666"/>
                    <a:pt x="97808" y="405057"/>
                    <a:pt x="113979" y="404287"/>
                  </a:cubicBezTo>
                  <a:cubicBezTo>
                    <a:pt x="119369" y="418918"/>
                    <a:pt x="130920" y="431238"/>
                    <a:pt x="147091" y="437399"/>
                  </a:cubicBezTo>
                  <a:cubicBezTo>
                    <a:pt x="160952" y="442789"/>
                    <a:pt x="176353" y="442789"/>
                    <a:pt x="189444" y="437399"/>
                  </a:cubicBezTo>
                  <a:cubicBezTo>
                    <a:pt x="200224" y="446639"/>
                    <a:pt x="213315" y="452800"/>
                    <a:pt x="228716" y="452800"/>
                  </a:cubicBezTo>
                  <a:cubicBezTo>
                    <a:pt x="245657" y="452800"/>
                    <a:pt x="261058" y="445869"/>
                    <a:pt x="271839" y="434318"/>
                  </a:cubicBezTo>
                  <a:cubicBezTo>
                    <a:pt x="286469" y="440479"/>
                    <a:pt x="303411" y="441249"/>
                    <a:pt x="318811" y="434318"/>
                  </a:cubicBezTo>
                  <a:cubicBezTo>
                    <a:pt x="332672" y="428158"/>
                    <a:pt x="343453" y="417377"/>
                    <a:pt x="348843" y="404287"/>
                  </a:cubicBezTo>
                  <a:cubicBezTo>
                    <a:pt x="362704" y="403517"/>
                    <a:pt x="376565" y="398126"/>
                    <a:pt x="387346" y="387346"/>
                  </a:cubicBezTo>
                  <a:cubicBezTo>
                    <a:pt x="399666" y="375025"/>
                    <a:pt x="405057" y="359624"/>
                    <a:pt x="404287" y="343453"/>
                  </a:cubicBezTo>
                  <a:cubicBezTo>
                    <a:pt x="418918" y="338063"/>
                    <a:pt x="431238" y="326512"/>
                    <a:pt x="437399" y="310341"/>
                  </a:cubicBezTo>
                  <a:cubicBezTo>
                    <a:pt x="442789" y="296480"/>
                    <a:pt x="442789" y="281079"/>
                    <a:pt x="437399" y="267988"/>
                  </a:cubicBezTo>
                  <a:cubicBezTo>
                    <a:pt x="446639" y="257978"/>
                    <a:pt x="452800" y="244117"/>
                    <a:pt x="452800" y="228716"/>
                  </a:cubicBezTo>
                  <a:close/>
                </a:path>
              </a:pathLst>
            </a:custGeom>
            <a:grpFill/>
            <a:ln w="7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3192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9B9C07A-F008-BF42-AD91-C29D9E99EB0A}"/>
              </a:ext>
            </a:extLst>
          </p:cNvPr>
          <p:cNvSpPr/>
          <p:nvPr/>
        </p:nvSpPr>
        <p:spPr>
          <a:xfrm>
            <a:off x="5526603" y="0"/>
            <a:ext cx="3408850" cy="61875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99A434-7208-B74A-B28B-B3AA28EF26B6}"/>
              </a:ext>
            </a:extLst>
          </p:cNvPr>
          <p:cNvSpPr/>
          <p:nvPr/>
        </p:nvSpPr>
        <p:spPr>
          <a:xfrm>
            <a:off x="8864520" y="1726480"/>
            <a:ext cx="3318228" cy="5143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3D560FB-A249-8A42-8AB3-BFFDFB55F46C}"/>
              </a:ext>
            </a:extLst>
          </p:cNvPr>
          <p:cNvSpPr/>
          <p:nvPr/>
        </p:nvSpPr>
        <p:spPr>
          <a:xfrm>
            <a:off x="2216253" y="1714005"/>
            <a:ext cx="3318228" cy="51439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4E2744-108B-4B9A-B00D-22A4896D3C85}"/>
              </a:ext>
            </a:extLst>
          </p:cNvPr>
          <p:cNvGrpSpPr/>
          <p:nvPr/>
        </p:nvGrpSpPr>
        <p:grpSpPr>
          <a:xfrm rot="16200000">
            <a:off x="-1824933" y="2874370"/>
            <a:ext cx="5784416" cy="1085487"/>
            <a:chOff x="7179388" y="5000112"/>
            <a:chExt cx="5808192" cy="108548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668D11-F0B8-447D-B6A1-A93BE0E0DF58}"/>
                </a:ext>
              </a:extLst>
            </p:cNvPr>
            <p:cNvSpPr txBox="1"/>
            <p:nvPr/>
          </p:nvSpPr>
          <p:spPr>
            <a:xfrm>
              <a:off x="7179388" y="5000112"/>
              <a:ext cx="5808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3600" b="1" dirty="0">
                  <a:solidFill>
                    <a:schemeClr val="tx2"/>
                  </a:solidFill>
                  <a:latin typeface="+mj-lt"/>
                  <a:cs typeface="Poppins" pitchFamily="2" charset="77"/>
                </a:rPr>
                <a:t>Project Timeline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B60653-71E2-4ED0-A84E-0988366A330E}"/>
                </a:ext>
              </a:extLst>
            </p:cNvPr>
            <p:cNvSpPr txBox="1"/>
            <p:nvPr/>
          </p:nvSpPr>
          <p:spPr>
            <a:xfrm>
              <a:off x="7179388" y="5747045"/>
              <a:ext cx="58081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600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Source Sans Pro" panose="020B0503030403020204" pitchFamily="34" charset="0"/>
                </a:rPr>
                <a:t>Your Amazing Subheading Here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90F5DA5-F708-4766-9C35-E32AE7CE005C}"/>
              </a:ext>
            </a:extLst>
          </p:cNvPr>
          <p:cNvSpPr txBox="1"/>
          <p:nvPr/>
        </p:nvSpPr>
        <p:spPr>
          <a:xfrm>
            <a:off x="5878143" y="334397"/>
            <a:ext cx="187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2015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4242AF-499F-4970-AD18-35E3E6FD8C41}"/>
              </a:ext>
            </a:extLst>
          </p:cNvPr>
          <p:cNvSpPr txBox="1"/>
          <p:nvPr/>
        </p:nvSpPr>
        <p:spPr>
          <a:xfrm>
            <a:off x="2557603" y="3718773"/>
            <a:ext cx="1939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2014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5EA3B4-349A-48CF-BD04-E21656318F43}"/>
              </a:ext>
            </a:extLst>
          </p:cNvPr>
          <p:cNvSpPr txBox="1"/>
          <p:nvPr/>
        </p:nvSpPr>
        <p:spPr>
          <a:xfrm>
            <a:off x="5878143" y="2104400"/>
            <a:ext cx="2647570" cy="117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endParaRPr lang="en-US" sz="1200" spc="100" dirty="0">
              <a:solidFill>
                <a:schemeClr val="bg1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15D055-46B0-4E89-BB01-15603175FAF6}"/>
              </a:ext>
            </a:extLst>
          </p:cNvPr>
          <p:cNvSpPr txBox="1"/>
          <p:nvPr/>
        </p:nvSpPr>
        <p:spPr>
          <a:xfrm>
            <a:off x="5878143" y="1382048"/>
            <a:ext cx="2657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Project Two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6FF1D2-5510-423D-BDFC-3494356B8047}"/>
              </a:ext>
            </a:extLst>
          </p:cNvPr>
          <p:cNvSpPr txBox="1"/>
          <p:nvPr/>
        </p:nvSpPr>
        <p:spPr>
          <a:xfrm>
            <a:off x="2557603" y="5306183"/>
            <a:ext cx="2647570" cy="117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endParaRPr lang="en-US" sz="1200" spc="100" dirty="0">
              <a:solidFill>
                <a:schemeClr val="bg1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A2826F-E1F2-430D-81BD-998060F25ABE}"/>
              </a:ext>
            </a:extLst>
          </p:cNvPr>
          <p:cNvSpPr txBox="1"/>
          <p:nvPr/>
        </p:nvSpPr>
        <p:spPr>
          <a:xfrm>
            <a:off x="2557603" y="4552834"/>
            <a:ext cx="2657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Project One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4D276D-85AF-414C-81FD-A59A11ADF37D}"/>
              </a:ext>
            </a:extLst>
          </p:cNvPr>
          <p:cNvSpPr txBox="1"/>
          <p:nvPr/>
        </p:nvSpPr>
        <p:spPr>
          <a:xfrm>
            <a:off x="9206763" y="5306183"/>
            <a:ext cx="2647570" cy="117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endParaRPr lang="en-US" sz="1200" spc="100" dirty="0">
              <a:solidFill>
                <a:schemeClr val="bg1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00C2F8-EDCD-4BF8-B9C2-CC144AD10279}"/>
              </a:ext>
            </a:extLst>
          </p:cNvPr>
          <p:cNvSpPr txBox="1"/>
          <p:nvPr/>
        </p:nvSpPr>
        <p:spPr>
          <a:xfrm>
            <a:off x="9206763" y="4552834"/>
            <a:ext cx="2657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Project </a:t>
            </a:r>
            <a:r>
              <a:rPr lang="id-ID" sz="2400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Three</a:t>
            </a:r>
            <a:endParaRPr lang="id-ID" sz="24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4EB4F2-48E9-4DD1-8D40-33099B003739}"/>
              </a:ext>
            </a:extLst>
          </p:cNvPr>
          <p:cNvSpPr txBox="1"/>
          <p:nvPr/>
        </p:nvSpPr>
        <p:spPr>
          <a:xfrm>
            <a:off x="9206763" y="3713112"/>
            <a:ext cx="1929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2016</a:t>
            </a:r>
          </a:p>
        </p:txBody>
      </p:sp>
      <p:grpSp>
        <p:nvGrpSpPr>
          <p:cNvPr id="22" name="Graphic 6" descr="Circle with right arrow">
            <a:extLst>
              <a:ext uri="{FF2B5EF4-FFF2-40B4-BE49-F238E27FC236}">
                <a16:creationId xmlns:a16="http://schemas.microsoft.com/office/drawing/2014/main" id="{88047066-099B-A941-B1DF-C895542D18A2}"/>
              </a:ext>
            </a:extLst>
          </p:cNvPr>
          <p:cNvGrpSpPr/>
          <p:nvPr/>
        </p:nvGrpSpPr>
        <p:grpSpPr>
          <a:xfrm rot="10800000">
            <a:off x="4549880" y="3612486"/>
            <a:ext cx="754032" cy="754032"/>
            <a:chOff x="5542278" y="4610145"/>
            <a:chExt cx="1107441" cy="1107441"/>
          </a:xfrm>
          <a:solidFill>
            <a:schemeClr val="bg1"/>
          </a:solidFill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349280B-0C78-CA45-AC09-998B28E8C3EC}"/>
                </a:ext>
              </a:extLst>
            </p:cNvPr>
            <p:cNvSpPr/>
            <p:nvPr/>
          </p:nvSpPr>
          <p:spPr>
            <a:xfrm>
              <a:off x="5820250" y="4958165"/>
              <a:ext cx="542185" cy="403755"/>
            </a:xfrm>
            <a:custGeom>
              <a:avLst/>
              <a:gdLst>
                <a:gd name="connsiteX0" fmla="*/ 541073 w 542184"/>
                <a:gd name="connsiteY0" fmla="*/ 205701 h 403754"/>
                <a:gd name="connsiteX1" fmla="*/ 506465 w 542184"/>
                <a:gd name="connsiteY1" fmla="*/ 240308 h 403754"/>
                <a:gd name="connsiteX2" fmla="*/ 128551 w 542184"/>
                <a:gd name="connsiteY2" fmla="*/ 240308 h 403754"/>
                <a:gd name="connsiteX3" fmla="*/ 230989 w 542184"/>
                <a:gd name="connsiteY3" fmla="*/ 342746 h 403754"/>
                <a:gd name="connsiteX4" fmla="*/ 229263 w 542184"/>
                <a:gd name="connsiteY4" fmla="*/ 391658 h 403754"/>
                <a:gd name="connsiteX5" fmla="*/ 182077 w 542184"/>
                <a:gd name="connsiteY5" fmla="*/ 391658 h 403754"/>
                <a:gd name="connsiteX6" fmla="*/ 20575 w 542184"/>
                <a:gd name="connsiteY6" fmla="*/ 230157 h 403754"/>
                <a:gd name="connsiteX7" fmla="*/ 20575 w 542184"/>
                <a:gd name="connsiteY7" fmla="*/ 181245 h 403754"/>
                <a:gd name="connsiteX8" fmla="*/ 182077 w 542184"/>
                <a:gd name="connsiteY8" fmla="*/ 19743 h 403754"/>
                <a:gd name="connsiteX9" fmla="*/ 230989 w 542184"/>
                <a:gd name="connsiteY9" fmla="*/ 21469 h 403754"/>
                <a:gd name="connsiteX10" fmla="*/ 230989 w 542184"/>
                <a:gd name="connsiteY10" fmla="*/ 68655 h 403754"/>
                <a:gd name="connsiteX11" fmla="*/ 128551 w 542184"/>
                <a:gd name="connsiteY11" fmla="*/ 171093 h 403754"/>
                <a:gd name="connsiteX12" fmla="*/ 506465 w 542184"/>
                <a:gd name="connsiteY12" fmla="*/ 171093 h 403754"/>
                <a:gd name="connsiteX13" fmla="*/ 541073 w 542184"/>
                <a:gd name="connsiteY13" fmla="*/ 205701 h 403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184" h="403754">
                  <a:moveTo>
                    <a:pt x="541073" y="205701"/>
                  </a:moveTo>
                  <a:cubicBezTo>
                    <a:pt x="541073" y="224814"/>
                    <a:pt x="525578" y="240308"/>
                    <a:pt x="506465" y="240308"/>
                  </a:cubicBezTo>
                  <a:lnTo>
                    <a:pt x="128551" y="240308"/>
                  </a:lnTo>
                  <a:lnTo>
                    <a:pt x="230989" y="342746"/>
                  </a:lnTo>
                  <a:cubicBezTo>
                    <a:pt x="244019" y="356730"/>
                    <a:pt x="243246" y="378629"/>
                    <a:pt x="229263" y="391658"/>
                  </a:cubicBezTo>
                  <a:cubicBezTo>
                    <a:pt x="215972" y="404043"/>
                    <a:pt x="195368" y="404043"/>
                    <a:pt x="182077" y="391658"/>
                  </a:cubicBezTo>
                  <a:lnTo>
                    <a:pt x="20575" y="230157"/>
                  </a:lnTo>
                  <a:cubicBezTo>
                    <a:pt x="7081" y="216645"/>
                    <a:pt x="7081" y="194756"/>
                    <a:pt x="20575" y="181245"/>
                  </a:cubicBezTo>
                  <a:lnTo>
                    <a:pt x="182077" y="19743"/>
                  </a:lnTo>
                  <a:cubicBezTo>
                    <a:pt x="196061" y="6713"/>
                    <a:pt x="217959" y="7486"/>
                    <a:pt x="230989" y="21469"/>
                  </a:cubicBezTo>
                  <a:cubicBezTo>
                    <a:pt x="243374" y="34760"/>
                    <a:pt x="243374" y="55364"/>
                    <a:pt x="230989" y="68655"/>
                  </a:cubicBezTo>
                  <a:lnTo>
                    <a:pt x="128551" y="171093"/>
                  </a:lnTo>
                  <a:lnTo>
                    <a:pt x="506465" y="171093"/>
                  </a:lnTo>
                  <a:cubicBezTo>
                    <a:pt x="525578" y="171093"/>
                    <a:pt x="541073" y="186587"/>
                    <a:pt x="541073" y="205701"/>
                  </a:cubicBezTo>
                  <a:close/>
                </a:path>
              </a:pathLst>
            </a:custGeom>
            <a:grpFill/>
            <a:ln w="11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9970CF8-E62A-3549-B687-D5B40887F98B}"/>
                </a:ext>
              </a:extLst>
            </p:cNvPr>
            <p:cNvSpPr/>
            <p:nvPr/>
          </p:nvSpPr>
          <p:spPr>
            <a:xfrm>
              <a:off x="5647182" y="4715049"/>
              <a:ext cx="888260" cy="888260"/>
            </a:xfrm>
            <a:custGeom>
              <a:avLst/>
              <a:gdLst>
                <a:gd name="connsiteX0" fmla="*/ 10454 w 888259"/>
                <a:gd name="connsiteY0" fmla="*/ 448816 h 888259"/>
                <a:gd name="connsiteX1" fmla="*/ 448816 w 888259"/>
                <a:gd name="connsiteY1" fmla="*/ 887179 h 888259"/>
                <a:gd name="connsiteX2" fmla="*/ 887179 w 888259"/>
                <a:gd name="connsiteY2" fmla="*/ 448816 h 888259"/>
                <a:gd name="connsiteX3" fmla="*/ 448816 w 888259"/>
                <a:gd name="connsiteY3" fmla="*/ 10454 h 888259"/>
                <a:gd name="connsiteX4" fmla="*/ 10454 w 888259"/>
                <a:gd name="connsiteY4" fmla="*/ 448816 h 888259"/>
                <a:gd name="connsiteX5" fmla="*/ 79669 w 888259"/>
                <a:gd name="connsiteY5" fmla="*/ 448816 h 888259"/>
                <a:gd name="connsiteX6" fmla="*/ 448816 w 888259"/>
                <a:gd name="connsiteY6" fmla="*/ 79669 h 888259"/>
                <a:gd name="connsiteX7" fmla="*/ 817963 w 888259"/>
                <a:gd name="connsiteY7" fmla="*/ 448816 h 888259"/>
                <a:gd name="connsiteX8" fmla="*/ 448816 w 888259"/>
                <a:gd name="connsiteY8" fmla="*/ 817963 h 888259"/>
                <a:gd name="connsiteX9" fmla="*/ 79669 w 888259"/>
                <a:gd name="connsiteY9" fmla="*/ 448816 h 88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8259" h="888259">
                  <a:moveTo>
                    <a:pt x="10454" y="448816"/>
                  </a:moveTo>
                  <a:cubicBezTo>
                    <a:pt x="10454" y="690917"/>
                    <a:pt x="206716" y="887179"/>
                    <a:pt x="448816" y="887179"/>
                  </a:cubicBezTo>
                  <a:cubicBezTo>
                    <a:pt x="690917" y="887179"/>
                    <a:pt x="887179" y="690917"/>
                    <a:pt x="887179" y="448816"/>
                  </a:cubicBezTo>
                  <a:cubicBezTo>
                    <a:pt x="887179" y="206716"/>
                    <a:pt x="690917" y="10454"/>
                    <a:pt x="448816" y="10454"/>
                  </a:cubicBezTo>
                  <a:cubicBezTo>
                    <a:pt x="206716" y="10454"/>
                    <a:pt x="10454" y="206716"/>
                    <a:pt x="10454" y="448816"/>
                  </a:cubicBezTo>
                  <a:close/>
                  <a:moveTo>
                    <a:pt x="79669" y="448816"/>
                  </a:moveTo>
                  <a:cubicBezTo>
                    <a:pt x="79669" y="244942"/>
                    <a:pt x="244942" y="79669"/>
                    <a:pt x="448816" y="79669"/>
                  </a:cubicBezTo>
                  <a:cubicBezTo>
                    <a:pt x="652691" y="79669"/>
                    <a:pt x="817963" y="244942"/>
                    <a:pt x="817963" y="448816"/>
                  </a:cubicBezTo>
                  <a:cubicBezTo>
                    <a:pt x="817963" y="652691"/>
                    <a:pt x="652691" y="817963"/>
                    <a:pt x="448816" y="817963"/>
                  </a:cubicBezTo>
                  <a:cubicBezTo>
                    <a:pt x="244942" y="817963"/>
                    <a:pt x="79669" y="652691"/>
                    <a:pt x="79669" y="448816"/>
                  </a:cubicBezTo>
                  <a:close/>
                </a:path>
              </a:pathLst>
            </a:custGeom>
            <a:grpFill/>
            <a:ln w="11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37" name="Graphic 6" descr="Circle with right arrow">
            <a:extLst>
              <a:ext uri="{FF2B5EF4-FFF2-40B4-BE49-F238E27FC236}">
                <a16:creationId xmlns:a16="http://schemas.microsoft.com/office/drawing/2014/main" id="{FB1A1B32-EF5D-5447-89B9-9CF8B9EC58DC}"/>
              </a:ext>
            </a:extLst>
          </p:cNvPr>
          <p:cNvGrpSpPr/>
          <p:nvPr/>
        </p:nvGrpSpPr>
        <p:grpSpPr>
          <a:xfrm rot="10800000">
            <a:off x="7896200" y="226695"/>
            <a:ext cx="754032" cy="754032"/>
            <a:chOff x="5542278" y="4610145"/>
            <a:chExt cx="1107441" cy="1107441"/>
          </a:xfrm>
          <a:solidFill>
            <a:schemeClr val="bg1"/>
          </a:solidFill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04EDA48B-DD66-6443-A6C5-E349034E5EC4}"/>
                </a:ext>
              </a:extLst>
            </p:cNvPr>
            <p:cNvSpPr/>
            <p:nvPr/>
          </p:nvSpPr>
          <p:spPr>
            <a:xfrm>
              <a:off x="5820250" y="4958165"/>
              <a:ext cx="542185" cy="403755"/>
            </a:xfrm>
            <a:custGeom>
              <a:avLst/>
              <a:gdLst>
                <a:gd name="connsiteX0" fmla="*/ 541073 w 542184"/>
                <a:gd name="connsiteY0" fmla="*/ 205701 h 403754"/>
                <a:gd name="connsiteX1" fmla="*/ 506465 w 542184"/>
                <a:gd name="connsiteY1" fmla="*/ 240308 h 403754"/>
                <a:gd name="connsiteX2" fmla="*/ 128551 w 542184"/>
                <a:gd name="connsiteY2" fmla="*/ 240308 h 403754"/>
                <a:gd name="connsiteX3" fmla="*/ 230989 w 542184"/>
                <a:gd name="connsiteY3" fmla="*/ 342746 h 403754"/>
                <a:gd name="connsiteX4" fmla="*/ 229263 w 542184"/>
                <a:gd name="connsiteY4" fmla="*/ 391658 h 403754"/>
                <a:gd name="connsiteX5" fmla="*/ 182077 w 542184"/>
                <a:gd name="connsiteY5" fmla="*/ 391658 h 403754"/>
                <a:gd name="connsiteX6" fmla="*/ 20575 w 542184"/>
                <a:gd name="connsiteY6" fmla="*/ 230157 h 403754"/>
                <a:gd name="connsiteX7" fmla="*/ 20575 w 542184"/>
                <a:gd name="connsiteY7" fmla="*/ 181245 h 403754"/>
                <a:gd name="connsiteX8" fmla="*/ 182077 w 542184"/>
                <a:gd name="connsiteY8" fmla="*/ 19743 h 403754"/>
                <a:gd name="connsiteX9" fmla="*/ 230989 w 542184"/>
                <a:gd name="connsiteY9" fmla="*/ 21469 h 403754"/>
                <a:gd name="connsiteX10" fmla="*/ 230989 w 542184"/>
                <a:gd name="connsiteY10" fmla="*/ 68655 h 403754"/>
                <a:gd name="connsiteX11" fmla="*/ 128551 w 542184"/>
                <a:gd name="connsiteY11" fmla="*/ 171093 h 403754"/>
                <a:gd name="connsiteX12" fmla="*/ 506465 w 542184"/>
                <a:gd name="connsiteY12" fmla="*/ 171093 h 403754"/>
                <a:gd name="connsiteX13" fmla="*/ 541073 w 542184"/>
                <a:gd name="connsiteY13" fmla="*/ 205701 h 403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184" h="403754">
                  <a:moveTo>
                    <a:pt x="541073" y="205701"/>
                  </a:moveTo>
                  <a:cubicBezTo>
                    <a:pt x="541073" y="224814"/>
                    <a:pt x="525578" y="240308"/>
                    <a:pt x="506465" y="240308"/>
                  </a:cubicBezTo>
                  <a:lnTo>
                    <a:pt x="128551" y="240308"/>
                  </a:lnTo>
                  <a:lnTo>
                    <a:pt x="230989" y="342746"/>
                  </a:lnTo>
                  <a:cubicBezTo>
                    <a:pt x="244019" y="356730"/>
                    <a:pt x="243246" y="378629"/>
                    <a:pt x="229263" y="391658"/>
                  </a:cubicBezTo>
                  <a:cubicBezTo>
                    <a:pt x="215972" y="404043"/>
                    <a:pt x="195368" y="404043"/>
                    <a:pt x="182077" y="391658"/>
                  </a:cubicBezTo>
                  <a:lnTo>
                    <a:pt x="20575" y="230157"/>
                  </a:lnTo>
                  <a:cubicBezTo>
                    <a:pt x="7081" y="216645"/>
                    <a:pt x="7081" y="194756"/>
                    <a:pt x="20575" y="181245"/>
                  </a:cubicBezTo>
                  <a:lnTo>
                    <a:pt x="182077" y="19743"/>
                  </a:lnTo>
                  <a:cubicBezTo>
                    <a:pt x="196061" y="6713"/>
                    <a:pt x="217959" y="7486"/>
                    <a:pt x="230989" y="21469"/>
                  </a:cubicBezTo>
                  <a:cubicBezTo>
                    <a:pt x="243374" y="34760"/>
                    <a:pt x="243374" y="55364"/>
                    <a:pt x="230989" y="68655"/>
                  </a:cubicBezTo>
                  <a:lnTo>
                    <a:pt x="128551" y="171093"/>
                  </a:lnTo>
                  <a:lnTo>
                    <a:pt x="506465" y="171093"/>
                  </a:lnTo>
                  <a:cubicBezTo>
                    <a:pt x="525578" y="171093"/>
                    <a:pt x="541073" y="186587"/>
                    <a:pt x="541073" y="205701"/>
                  </a:cubicBezTo>
                  <a:close/>
                </a:path>
              </a:pathLst>
            </a:custGeom>
            <a:grpFill/>
            <a:ln w="11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31BBFAF-61D0-3C4E-BEA5-B3E7A2A3C6E8}"/>
                </a:ext>
              </a:extLst>
            </p:cNvPr>
            <p:cNvSpPr/>
            <p:nvPr/>
          </p:nvSpPr>
          <p:spPr>
            <a:xfrm>
              <a:off x="5647182" y="4715049"/>
              <a:ext cx="888260" cy="888260"/>
            </a:xfrm>
            <a:custGeom>
              <a:avLst/>
              <a:gdLst>
                <a:gd name="connsiteX0" fmla="*/ 10454 w 888259"/>
                <a:gd name="connsiteY0" fmla="*/ 448816 h 888259"/>
                <a:gd name="connsiteX1" fmla="*/ 448816 w 888259"/>
                <a:gd name="connsiteY1" fmla="*/ 887179 h 888259"/>
                <a:gd name="connsiteX2" fmla="*/ 887179 w 888259"/>
                <a:gd name="connsiteY2" fmla="*/ 448816 h 888259"/>
                <a:gd name="connsiteX3" fmla="*/ 448816 w 888259"/>
                <a:gd name="connsiteY3" fmla="*/ 10454 h 888259"/>
                <a:gd name="connsiteX4" fmla="*/ 10454 w 888259"/>
                <a:gd name="connsiteY4" fmla="*/ 448816 h 888259"/>
                <a:gd name="connsiteX5" fmla="*/ 79669 w 888259"/>
                <a:gd name="connsiteY5" fmla="*/ 448816 h 888259"/>
                <a:gd name="connsiteX6" fmla="*/ 448816 w 888259"/>
                <a:gd name="connsiteY6" fmla="*/ 79669 h 888259"/>
                <a:gd name="connsiteX7" fmla="*/ 817963 w 888259"/>
                <a:gd name="connsiteY7" fmla="*/ 448816 h 888259"/>
                <a:gd name="connsiteX8" fmla="*/ 448816 w 888259"/>
                <a:gd name="connsiteY8" fmla="*/ 817963 h 888259"/>
                <a:gd name="connsiteX9" fmla="*/ 79669 w 888259"/>
                <a:gd name="connsiteY9" fmla="*/ 448816 h 88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8259" h="888259">
                  <a:moveTo>
                    <a:pt x="10454" y="448816"/>
                  </a:moveTo>
                  <a:cubicBezTo>
                    <a:pt x="10454" y="690917"/>
                    <a:pt x="206716" y="887179"/>
                    <a:pt x="448816" y="887179"/>
                  </a:cubicBezTo>
                  <a:cubicBezTo>
                    <a:pt x="690917" y="887179"/>
                    <a:pt x="887179" y="690917"/>
                    <a:pt x="887179" y="448816"/>
                  </a:cubicBezTo>
                  <a:cubicBezTo>
                    <a:pt x="887179" y="206716"/>
                    <a:pt x="690917" y="10454"/>
                    <a:pt x="448816" y="10454"/>
                  </a:cubicBezTo>
                  <a:cubicBezTo>
                    <a:pt x="206716" y="10454"/>
                    <a:pt x="10454" y="206716"/>
                    <a:pt x="10454" y="448816"/>
                  </a:cubicBezTo>
                  <a:close/>
                  <a:moveTo>
                    <a:pt x="79669" y="448816"/>
                  </a:moveTo>
                  <a:cubicBezTo>
                    <a:pt x="79669" y="244942"/>
                    <a:pt x="244942" y="79669"/>
                    <a:pt x="448816" y="79669"/>
                  </a:cubicBezTo>
                  <a:cubicBezTo>
                    <a:pt x="652691" y="79669"/>
                    <a:pt x="817963" y="244942"/>
                    <a:pt x="817963" y="448816"/>
                  </a:cubicBezTo>
                  <a:cubicBezTo>
                    <a:pt x="817963" y="652691"/>
                    <a:pt x="652691" y="817963"/>
                    <a:pt x="448816" y="817963"/>
                  </a:cubicBezTo>
                  <a:cubicBezTo>
                    <a:pt x="244942" y="817963"/>
                    <a:pt x="79669" y="652691"/>
                    <a:pt x="79669" y="448816"/>
                  </a:cubicBezTo>
                  <a:close/>
                </a:path>
              </a:pathLst>
            </a:custGeom>
            <a:grpFill/>
            <a:ln w="11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40" name="Graphic 6" descr="Circle with right arrow">
            <a:extLst>
              <a:ext uri="{FF2B5EF4-FFF2-40B4-BE49-F238E27FC236}">
                <a16:creationId xmlns:a16="http://schemas.microsoft.com/office/drawing/2014/main" id="{BDA62B39-D879-0E44-8294-82CD3601D3FA}"/>
              </a:ext>
            </a:extLst>
          </p:cNvPr>
          <p:cNvGrpSpPr/>
          <p:nvPr/>
        </p:nvGrpSpPr>
        <p:grpSpPr>
          <a:xfrm rot="10800000">
            <a:off x="11246624" y="3612487"/>
            <a:ext cx="754032" cy="754032"/>
            <a:chOff x="5542278" y="4610145"/>
            <a:chExt cx="1107441" cy="1107441"/>
          </a:xfrm>
          <a:solidFill>
            <a:schemeClr val="bg1"/>
          </a:solidFill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F804B62-43EB-494F-B1D4-87042898A460}"/>
                </a:ext>
              </a:extLst>
            </p:cNvPr>
            <p:cNvSpPr/>
            <p:nvPr/>
          </p:nvSpPr>
          <p:spPr>
            <a:xfrm>
              <a:off x="5820250" y="4958165"/>
              <a:ext cx="542185" cy="403755"/>
            </a:xfrm>
            <a:custGeom>
              <a:avLst/>
              <a:gdLst>
                <a:gd name="connsiteX0" fmla="*/ 541073 w 542184"/>
                <a:gd name="connsiteY0" fmla="*/ 205701 h 403754"/>
                <a:gd name="connsiteX1" fmla="*/ 506465 w 542184"/>
                <a:gd name="connsiteY1" fmla="*/ 240308 h 403754"/>
                <a:gd name="connsiteX2" fmla="*/ 128551 w 542184"/>
                <a:gd name="connsiteY2" fmla="*/ 240308 h 403754"/>
                <a:gd name="connsiteX3" fmla="*/ 230989 w 542184"/>
                <a:gd name="connsiteY3" fmla="*/ 342746 h 403754"/>
                <a:gd name="connsiteX4" fmla="*/ 229263 w 542184"/>
                <a:gd name="connsiteY4" fmla="*/ 391658 h 403754"/>
                <a:gd name="connsiteX5" fmla="*/ 182077 w 542184"/>
                <a:gd name="connsiteY5" fmla="*/ 391658 h 403754"/>
                <a:gd name="connsiteX6" fmla="*/ 20575 w 542184"/>
                <a:gd name="connsiteY6" fmla="*/ 230157 h 403754"/>
                <a:gd name="connsiteX7" fmla="*/ 20575 w 542184"/>
                <a:gd name="connsiteY7" fmla="*/ 181245 h 403754"/>
                <a:gd name="connsiteX8" fmla="*/ 182077 w 542184"/>
                <a:gd name="connsiteY8" fmla="*/ 19743 h 403754"/>
                <a:gd name="connsiteX9" fmla="*/ 230989 w 542184"/>
                <a:gd name="connsiteY9" fmla="*/ 21469 h 403754"/>
                <a:gd name="connsiteX10" fmla="*/ 230989 w 542184"/>
                <a:gd name="connsiteY10" fmla="*/ 68655 h 403754"/>
                <a:gd name="connsiteX11" fmla="*/ 128551 w 542184"/>
                <a:gd name="connsiteY11" fmla="*/ 171093 h 403754"/>
                <a:gd name="connsiteX12" fmla="*/ 506465 w 542184"/>
                <a:gd name="connsiteY12" fmla="*/ 171093 h 403754"/>
                <a:gd name="connsiteX13" fmla="*/ 541073 w 542184"/>
                <a:gd name="connsiteY13" fmla="*/ 205701 h 403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184" h="403754">
                  <a:moveTo>
                    <a:pt x="541073" y="205701"/>
                  </a:moveTo>
                  <a:cubicBezTo>
                    <a:pt x="541073" y="224814"/>
                    <a:pt x="525578" y="240308"/>
                    <a:pt x="506465" y="240308"/>
                  </a:cubicBezTo>
                  <a:lnTo>
                    <a:pt x="128551" y="240308"/>
                  </a:lnTo>
                  <a:lnTo>
                    <a:pt x="230989" y="342746"/>
                  </a:lnTo>
                  <a:cubicBezTo>
                    <a:pt x="244019" y="356730"/>
                    <a:pt x="243246" y="378629"/>
                    <a:pt x="229263" y="391658"/>
                  </a:cubicBezTo>
                  <a:cubicBezTo>
                    <a:pt x="215972" y="404043"/>
                    <a:pt x="195368" y="404043"/>
                    <a:pt x="182077" y="391658"/>
                  </a:cubicBezTo>
                  <a:lnTo>
                    <a:pt x="20575" y="230157"/>
                  </a:lnTo>
                  <a:cubicBezTo>
                    <a:pt x="7081" y="216645"/>
                    <a:pt x="7081" y="194756"/>
                    <a:pt x="20575" y="181245"/>
                  </a:cubicBezTo>
                  <a:lnTo>
                    <a:pt x="182077" y="19743"/>
                  </a:lnTo>
                  <a:cubicBezTo>
                    <a:pt x="196061" y="6713"/>
                    <a:pt x="217959" y="7486"/>
                    <a:pt x="230989" y="21469"/>
                  </a:cubicBezTo>
                  <a:cubicBezTo>
                    <a:pt x="243374" y="34760"/>
                    <a:pt x="243374" y="55364"/>
                    <a:pt x="230989" y="68655"/>
                  </a:cubicBezTo>
                  <a:lnTo>
                    <a:pt x="128551" y="171093"/>
                  </a:lnTo>
                  <a:lnTo>
                    <a:pt x="506465" y="171093"/>
                  </a:lnTo>
                  <a:cubicBezTo>
                    <a:pt x="525578" y="171093"/>
                    <a:pt x="541073" y="186587"/>
                    <a:pt x="541073" y="205701"/>
                  </a:cubicBezTo>
                  <a:close/>
                </a:path>
              </a:pathLst>
            </a:custGeom>
            <a:grpFill/>
            <a:ln w="11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BDC1E6C5-B1AE-B64F-9B49-2A0409E8CA06}"/>
                </a:ext>
              </a:extLst>
            </p:cNvPr>
            <p:cNvSpPr/>
            <p:nvPr/>
          </p:nvSpPr>
          <p:spPr>
            <a:xfrm>
              <a:off x="5647182" y="4715049"/>
              <a:ext cx="888260" cy="888260"/>
            </a:xfrm>
            <a:custGeom>
              <a:avLst/>
              <a:gdLst>
                <a:gd name="connsiteX0" fmla="*/ 10454 w 888259"/>
                <a:gd name="connsiteY0" fmla="*/ 448816 h 888259"/>
                <a:gd name="connsiteX1" fmla="*/ 448816 w 888259"/>
                <a:gd name="connsiteY1" fmla="*/ 887179 h 888259"/>
                <a:gd name="connsiteX2" fmla="*/ 887179 w 888259"/>
                <a:gd name="connsiteY2" fmla="*/ 448816 h 888259"/>
                <a:gd name="connsiteX3" fmla="*/ 448816 w 888259"/>
                <a:gd name="connsiteY3" fmla="*/ 10454 h 888259"/>
                <a:gd name="connsiteX4" fmla="*/ 10454 w 888259"/>
                <a:gd name="connsiteY4" fmla="*/ 448816 h 888259"/>
                <a:gd name="connsiteX5" fmla="*/ 79669 w 888259"/>
                <a:gd name="connsiteY5" fmla="*/ 448816 h 888259"/>
                <a:gd name="connsiteX6" fmla="*/ 448816 w 888259"/>
                <a:gd name="connsiteY6" fmla="*/ 79669 h 888259"/>
                <a:gd name="connsiteX7" fmla="*/ 817963 w 888259"/>
                <a:gd name="connsiteY7" fmla="*/ 448816 h 888259"/>
                <a:gd name="connsiteX8" fmla="*/ 448816 w 888259"/>
                <a:gd name="connsiteY8" fmla="*/ 817963 h 888259"/>
                <a:gd name="connsiteX9" fmla="*/ 79669 w 888259"/>
                <a:gd name="connsiteY9" fmla="*/ 448816 h 88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8259" h="888259">
                  <a:moveTo>
                    <a:pt x="10454" y="448816"/>
                  </a:moveTo>
                  <a:cubicBezTo>
                    <a:pt x="10454" y="690917"/>
                    <a:pt x="206716" y="887179"/>
                    <a:pt x="448816" y="887179"/>
                  </a:cubicBezTo>
                  <a:cubicBezTo>
                    <a:pt x="690917" y="887179"/>
                    <a:pt x="887179" y="690917"/>
                    <a:pt x="887179" y="448816"/>
                  </a:cubicBezTo>
                  <a:cubicBezTo>
                    <a:pt x="887179" y="206716"/>
                    <a:pt x="690917" y="10454"/>
                    <a:pt x="448816" y="10454"/>
                  </a:cubicBezTo>
                  <a:cubicBezTo>
                    <a:pt x="206716" y="10454"/>
                    <a:pt x="10454" y="206716"/>
                    <a:pt x="10454" y="448816"/>
                  </a:cubicBezTo>
                  <a:close/>
                  <a:moveTo>
                    <a:pt x="79669" y="448816"/>
                  </a:moveTo>
                  <a:cubicBezTo>
                    <a:pt x="79669" y="244942"/>
                    <a:pt x="244942" y="79669"/>
                    <a:pt x="448816" y="79669"/>
                  </a:cubicBezTo>
                  <a:cubicBezTo>
                    <a:pt x="652691" y="79669"/>
                    <a:pt x="817963" y="244942"/>
                    <a:pt x="817963" y="448816"/>
                  </a:cubicBezTo>
                  <a:cubicBezTo>
                    <a:pt x="817963" y="652691"/>
                    <a:pt x="652691" y="817963"/>
                    <a:pt x="448816" y="817963"/>
                  </a:cubicBezTo>
                  <a:cubicBezTo>
                    <a:pt x="244942" y="817963"/>
                    <a:pt x="79669" y="652691"/>
                    <a:pt x="79669" y="448816"/>
                  </a:cubicBezTo>
                  <a:close/>
                </a:path>
              </a:pathLst>
            </a:custGeom>
            <a:grpFill/>
            <a:ln w="11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6" name="Graphic 4" descr="Signpost">
            <a:extLst>
              <a:ext uri="{FF2B5EF4-FFF2-40B4-BE49-F238E27FC236}">
                <a16:creationId xmlns:a16="http://schemas.microsoft.com/office/drawing/2014/main" id="{4D70C44B-F36B-264B-8285-871AD5E6EA99}"/>
              </a:ext>
            </a:extLst>
          </p:cNvPr>
          <p:cNvSpPr/>
          <p:nvPr/>
        </p:nvSpPr>
        <p:spPr>
          <a:xfrm>
            <a:off x="693537" y="852414"/>
            <a:ext cx="954649" cy="1059267"/>
          </a:xfrm>
          <a:custGeom>
            <a:avLst/>
            <a:gdLst>
              <a:gd name="connsiteX0" fmla="*/ 710134 w 820898"/>
              <a:gd name="connsiteY0" fmla="*/ 413261 h 910860"/>
              <a:gd name="connsiteX1" fmla="*/ 449245 w 820898"/>
              <a:gd name="connsiteY1" fmla="*/ 413261 h 910860"/>
              <a:gd name="connsiteX2" fmla="*/ 449245 w 820898"/>
              <a:gd name="connsiteY2" fmla="*/ 42169 h 910860"/>
              <a:gd name="connsiteX3" fmla="*/ 415510 w 820898"/>
              <a:gd name="connsiteY3" fmla="*/ 8434 h 910860"/>
              <a:gd name="connsiteX4" fmla="*/ 381774 w 820898"/>
              <a:gd name="connsiteY4" fmla="*/ 42169 h 910860"/>
              <a:gd name="connsiteX5" fmla="*/ 381774 w 820898"/>
              <a:gd name="connsiteY5" fmla="*/ 143376 h 910860"/>
              <a:gd name="connsiteX6" fmla="*/ 123135 w 820898"/>
              <a:gd name="connsiteY6" fmla="*/ 143376 h 910860"/>
              <a:gd name="connsiteX7" fmla="*/ 8434 w 820898"/>
              <a:gd name="connsiteY7" fmla="*/ 255828 h 910860"/>
              <a:gd name="connsiteX8" fmla="*/ 120886 w 820898"/>
              <a:gd name="connsiteY8" fmla="*/ 368280 h 910860"/>
              <a:gd name="connsiteX9" fmla="*/ 381774 w 820898"/>
              <a:gd name="connsiteY9" fmla="*/ 368280 h 910860"/>
              <a:gd name="connsiteX10" fmla="*/ 381774 w 820898"/>
              <a:gd name="connsiteY10" fmla="*/ 908049 h 910860"/>
              <a:gd name="connsiteX11" fmla="*/ 449245 w 820898"/>
              <a:gd name="connsiteY11" fmla="*/ 908049 h 910860"/>
              <a:gd name="connsiteX12" fmla="*/ 449245 w 820898"/>
              <a:gd name="connsiteY12" fmla="*/ 638164 h 910860"/>
              <a:gd name="connsiteX13" fmla="*/ 707885 w 820898"/>
              <a:gd name="connsiteY13" fmla="*/ 638164 h 910860"/>
              <a:gd name="connsiteX14" fmla="*/ 822585 w 820898"/>
              <a:gd name="connsiteY14" fmla="*/ 525713 h 910860"/>
              <a:gd name="connsiteX15" fmla="*/ 710134 w 820898"/>
              <a:gd name="connsiteY15" fmla="*/ 413261 h 91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0898" h="910860">
                <a:moveTo>
                  <a:pt x="710134" y="413261"/>
                </a:moveTo>
                <a:lnTo>
                  <a:pt x="449245" y="413261"/>
                </a:lnTo>
                <a:lnTo>
                  <a:pt x="449245" y="42169"/>
                </a:lnTo>
                <a:cubicBezTo>
                  <a:pt x="449245" y="23053"/>
                  <a:pt x="434627" y="8434"/>
                  <a:pt x="415510" y="8434"/>
                </a:cubicBezTo>
                <a:cubicBezTo>
                  <a:pt x="396393" y="8434"/>
                  <a:pt x="381774" y="23053"/>
                  <a:pt x="381774" y="42169"/>
                </a:cubicBezTo>
                <a:lnTo>
                  <a:pt x="381774" y="143376"/>
                </a:lnTo>
                <a:lnTo>
                  <a:pt x="123135" y="143376"/>
                </a:lnTo>
                <a:cubicBezTo>
                  <a:pt x="63535" y="204100"/>
                  <a:pt x="9558" y="256953"/>
                  <a:pt x="8434" y="255828"/>
                </a:cubicBezTo>
                <a:lnTo>
                  <a:pt x="120886" y="368280"/>
                </a:lnTo>
                <a:lnTo>
                  <a:pt x="381774" y="368280"/>
                </a:lnTo>
                <a:lnTo>
                  <a:pt x="381774" y="908049"/>
                </a:lnTo>
                <a:lnTo>
                  <a:pt x="449245" y="908049"/>
                </a:lnTo>
                <a:lnTo>
                  <a:pt x="449245" y="638164"/>
                </a:lnTo>
                <a:lnTo>
                  <a:pt x="707885" y="638164"/>
                </a:lnTo>
                <a:cubicBezTo>
                  <a:pt x="767484" y="577440"/>
                  <a:pt x="821461" y="524588"/>
                  <a:pt x="822585" y="525713"/>
                </a:cubicBezTo>
                <a:lnTo>
                  <a:pt x="710134" y="413261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9169C75-580F-4963-8944-3D2E15BA26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9" b="15649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77B6BBF-5CAE-4C73-B18F-38CF82E0D7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0" r="17670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890358C-35D1-4DA3-A7C5-0C01DAE557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5" r="148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6844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6BBE854-7462-1A46-8A8E-1733ACFDF83B}"/>
              </a:ext>
            </a:extLst>
          </p:cNvPr>
          <p:cNvSpPr/>
          <p:nvPr/>
        </p:nvSpPr>
        <p:spPr>
          <a:xfrm>
            <a:off x="0" y="3429000"/>
            <a:ext cx="4024778" cy="34487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4" name="Graphic 6" descr="Circle with right arrow">
            <a:extLst>
              <a:ext uri="{FF2B5EF4-FFF2-40B4-BE49-F238E27FC236}">
                <a16:creationId xmlns:a16="http://schemas.microsoft.com/office/drawing/2014/main" id="{CE40A691-0467-314C-875C-856824BA2D57}"/>
              </a:ext>
            </a:extLst>
          </p:cNvPr>
          <p:cNvGrpSpPr/>
          <p:nvPr/>
        </p:nvGrpSpPr>
        <p:grpSpPr>
          <a:xfrm rot="10800000">
            <a:off x="2796066" y="3717668"/>
            <a:ext cx="963266" cy="963266"/>
            <a:chOff x="5542278" y="4610145"/>
            <a:chExt cx="1107441" cy="1107441"/>
          </a:xfrm>
          <a:solidFill>
            <a:schemeClr val="bg1"/>
          </a:solidFill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80F452A-3FEF-C84D-96EF-AFDDB1B531C6}"/>
                </a:ext>
              </a:extLst>
            </p:cNvPr>
            <p:cNvSpPr/>
            <p:nvPr/>
          </p:nvSpPr>
          <p:spPr>
            <a:xfrm>
              <a:off x="5820250" y="4958165"/>
              <a:ext cx="542185" cy="403755"/>
            </a:xfrm>
            <a:custGeom>
              <a:avLst/>
              <a:gdLst>
                <a:gd name="connsiteX0" fmla="*/ 541073 w 542184"/>
                <a:gd name="connsiteY0" fmla="*/ 205701 h 403754"/>
                <a:gd name="connsiteX1" fmla="*/ 506465 w 542184"/>
                <a:gd name="connsiteY1" fmla="*/ 240308 h 403754"/>
                <a:gd name="connsiteX2" fmla="*/ 128551 w 542184"/>
                <a:gd name="connsiteY2" fmla="*/ 240308 h 403754"/>
                <a:gd name="connsiteX3" fmla="*/ 230989 w 542184"/>
                <a:gd name="connsiteY3" fmla="*/ 342746 h 403754"/>
                <a:gd name="connsiteX4" fmla="*/ 229263 w 542184"/>
                <a:gd name="connsiteY4" fmla="*/ 391658 h 403754"/>
                <a:gd name="connsiteX5" fmla="*/ 182077 w 542184"/>
                <a:gd name="connsiteY5" fmla="*/ 391658 h 403754"/>
                <a:gd name="connsiteX6" fmla="*/ 20575 w 542184"/>
                <a:gd name="connsiteY6" fmla="*/ 230157 h 403754"/>
                <a:gd name="connsiteX7" fmla="*/ 20575 w 542184"/>
                <a:gd name="connsiteY7" fmla="*/ 181245 h 403754"/>
                <a:gd name="connsiteX8" fmla="*/ 182077 w 542184"/>
                <a:gd name="connsiteY8" fmla="*/ 19743 h 403754"/>
                <a:gd name="connsiteX9" fmla="*/ 230989 w 542184"/>
                <a:gd name="connsiteY9" fmla="*/ 21469 h 403754"/>
                <a:gd name="connsiteX10" fmla="*/ 230989 w 542184"/>
                <a:gd name="connsiteY10" fmla="*/ 68655 h 403754"/>
                <a:gd name="connsiteX11" fmla="*/ 128551 w 542184"/>
                <a:gd name="connsiteY11" fmla="*/ 171093 h 403754"/>
                <a:gd name="connsiteX12" fmla="*/ 506465 w 542184"/>
                <a:gd name="connsiteY12" fmla="*/ 171093 h 403754"/>
                <a:gd name="connsiteX13" fmla="*/ 541073 w 542184"/>
                <a:gd name="connsiteY13" fmla="*/ 205701 h 403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184" h="403754">
                  <a:moveTo>
                    <a:pt x="541073" y="205701"/>
                  </a:moveTo>
                  <a:cubicBezTo>
                    <a:pt x="541073" y="224814"/>
                    <a:pt x="525578" y="240308"/>
                    <a:pt x="506465" y="240308"/>
                  </a:cubicBezTo>
                  <a:lnTo>
                    <a:pt x="128551" y="240308"/>
                  </a:lnTo>
                  <a:lnTo>
                    <a:pt x="230989" y="342746"/>
                  </a:lnTo>
                  <a:cubicBezTo>
                    <a:pt x="244019" y="356730"/>
                    <a:pt x="243246" y="378629"/>
                    <a:pt x="229263" y="391658"/>
                  </a:cubicBezTo>
                  <a:cubicBezTo>
                    <a:pt x="215972" y="404043"/>
                    <a:pt x="195368" y="404043"/>
                    <a:pt x="182077" y="391658"/>
                  </a:cubicBezTo>
                  <a:lnTo>
                    <a:pt x="20575" y="230157"/>
                  </a:lnTo>
                  <a:cubicBezTo>
                    <a:pt x="7081" y="216645"/>
                    <a:pt x="7081" y="194756"/>
                    <a:pt x="20575" y="181245"/>
                  </a:cubicBezTo>
                  <a:lnTo>
                    <a:pt x="182077" y="19743"/>
                  </a:lnTo>
                  <a:cubicBezTo>
                    <a:pt x="196061" y="6713"/>
                    <a:pt x="217959" y="7486"/>
                    <a:pt x="230989" y="21469"/>
                  </a:cubicBezTo>
                  <a:cubicBezTo>
                    <a:pt x="243374" y="34760"/>
                    <a:pt x="243374" y="55364"/>
                    <a:pt x="230989" y="68655"/>
                  </a:cubicBezTo>
                  <a:lnTo>
                    <a:pt x="128551" y="171093"/>
                  </a:lnTo>
                  <a:lnTo>
                    <a:pt x="506465" y="171093"/>
                  </a:lnTo>
                  <a:cubicBezTo>
                    <a:pt x="525578" y="171093"/>
                    <a:pt x="541073" y="186587"/>
                    <a:pt x="541073" y="205701"/>
                  </a:cubicBezTo>
                  <a:close/>
                </a:path>
              </a:pathLst>
            </a:custGeom>
            <a:grpFill/>
            <a:ln w="11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B9E4F63-3362-6E4C-8ECE-5169CCDBA3A3}"/>
                </a:ext>
              </a:extLst>
            </p:cNvPr>
            <p:cNvSpPr/>
            <p:nvPr/>
          </p:nvSpPr>
          <p:spPr>
            <a:xfrm>
              <a:off x="5647182" y="4715049"/>
              <a:ext cx="888260" cy="888260"/>
            </a:xfrm>
            <a:custGeom>
              <a:avLst/>
              <a:gdLst>
                <a:gd name="connsiteX0" fmla="*/ 10454 w 888259"/>
                <a:gd name="connsiteY0" fmla="*/ 448816 h 888259"/>
                <a:gd name="connsiteX1" fmla="*/ 448816 w 888259"/>
                <a:gd name="connsiteY1" fmla="*/ 887179 h 888259"/>
                <a:gd name="connsiteX2" fmla="*/ 887179 w 888259"/>
                <a:gd name="connsiteY2" fmla="*/ 448816 h 888259"/>
                <a:gd name="connsiteX3" fmla="*/ 448816 w 888259"/>
                <a:gd name="connsiteY3" fmla="*/ 10454 h 888259"/>
                <a:gd name="connsiteX4" fmla="*/ 10454 w 888259"/>
                <a:gd name="connsiteY4" fmla="*/ 448816 h 888259"/>
                <a:gd name="connsiteX5" fmla="*/ 79669 w 888259"/>
                <a:gd name="connsiteY5" fmla="*/ 448816 h 888259"/>
                <a:gd name="connsiteX6" fmla="*/ 448816 w 888259"/>
                <a:gd name="connsiteY6" fmla="*/ 79669 h 888259"/>
                <a:gd name="connsiteX7" fmla="*/ 817963 w 888259"/>
                <a:gd name="connsiteY7" fmla="*/ 448816 h 888259"/>
                <a:gd name="connsiteX8" fmla="*/ 448816 w 888259"/>
                <a:gd name="connsiteY8" fmla="*/ 817963 h 888259"/>
                <a:gd name="connsiteX9" fmla="*/ 79669 w 888259"/>
                <a:gd name="connsiteY9" fmla="*/ 448816 h 88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8259" h="888259">
                  <a:moveTo>
                    <a:pt x="10454" y="448816"/>
                  </a:moveTo>
                  <a:cubicBezTo>
                    <a:pt x="10454" y="690917"/>
                    <a:pt x="206716" y="887179"/>
                    <a:pt x="448816" y="887179"/>
                  </a:cubicBezTo>
                  <a:cubicBezTo>
                    <a:pt x="690917" y="887179"/>
                    <a:pt x="887179" y="690917"/>
                    <a:pt x="887179" y="448816"/>
                  </a:cubicBezTo>
                  <a:cubicBezTo>
                    <a:pt x="887179" y="206716"/>
                    <a:pt x="690917" y="10454"/>
                    <a:pt x="448816" y="10454"/>
                  </a:cubicBezTo>
                  <a:cubicBezTo>
                    <a:pt x="206716" y="10454"/>
                    <a:pt x="10454" y="206716"/>
                    <a:pt x="10454" y="448816"/>
                  </a:cubicBezTo>
                  <a:close/>
                  <a:moveTo>
                    <a:pt x="79669" y="448816"/>
                  </a:moveTo>
                  <a:cubicBezTo>
                    <a:pt x="79669" y="244942"/>
                    <a:pt x="244942" y="79669"/>
                    <a:pt x="448816" y="79669"/>
                  </a:cubicBezTo>
                  <a:cubicBezTo>
                    <a:pt x="652691" y="79669"/>
                    <a:pt x="817963" y="244942"/>
                    <a:pt x="817963" y="448816"/>
                  </a:cubicBezTo>
                  <a:cubicBezTo>
                    <a:pt x="817963" y="652691"/>
                    <a:pt x="652691" y="817963"/>
                    <a:pt x="448816" y="817963"/>
                  </a:cubicBezTo>
                  <a:cubicBezTo>
                    <a:pt x="244942" y="817963"/>
                    <a:pt x="79669" y="652691"/>
                    <a:pt x="79669" y="448816"/>
                  </a:cubicBezTo>
                  <a:close/>
                </a:path>
              </a:pathLst>
            </a:custGeom>
            <a:grpFill/>
            <a:ln w="11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C3D0CC3-4598-9841-B529-677487F2936F}"/>
              </a:ext>
            </a:extLst>
          </p:cNvPr>
          <p:cNvSpPr/>
          <p:nvPr/>
        </p:nvSpPr>
        <p:spPr>
          <a:xfrm>
            <a:off x="8153189" y="3429000"/>
            <a:ext cx="4038811" cy="3441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6E2141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22A632-7ECD-394F-AFA9-D4962365DF4A}"/>
              </a:ext>
            </a:extLst>
          </p:cNvPr>
          <p:cNvSpPr/>
          <p:nvPr/>
        </p:nvSpPr>
        <p:spPr>
          <a:xfrm>
            <a:off x="4034337" y="0"/>
            <a:ext cx="41281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87D7C6-3D2F-4E2F-AD2E-73B2AEFBC8EC}"/>
              </a:ext>
            </a:extLst>
          </p:cNvPr>
          <p:cNvSpPr txBox="1"/>
          <p:nvPr/>
        </p:nvSpPr>
        <p:spPr>
          <a:xfrm>
            <a:off x="482733" y="3851524"/>
            <a:ext cx="2363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2017</a:t>
            </a:r>
            <a:endParaRPr lang="id-ID" sz="4400" b="1" dirty="0">
              <a:solidFill>
                <a:schemeClr val="bg1"/>
              </a:solidFill>
              <a:latin typeface="+mj-lt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5F96C4-A727-4CF0-A388-2A6822EC261E}"/>
              </a:ext>
            </a:extLst>
          </p:cNvPr>
          <p:cNvSpPr txBox="1"/>
          <p:nvPr/>
        </p:nvSpPr>
        <p:spPr>
          <a:xfrm>
            <a:off x="470634" y="5457650"/>
            <a:ext cx="31641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endParaRPr lang="en-US" sz="1200" spc="100" dirty="0">
              <a:solidFill>
                <a:schemeClr val="bg1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62C845-40BB-44A0-9EB7-854E4E0D86B7}"/>
              </a:ext>
            </a:extLst>
          </p:cNvPr>
          <p:cNvSpPr txBox="1"/>
          <p:nvPr/>
        </p:nvSpPr>
        <p:spPr>
          <a:xfrm>
            <a:off x="482733" y="4920379"/>
            <a:ext cx="3092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Project Four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A7B74A-B9B1-DB41-84D7-3984010E7A1B}"/>
              </a:ext>
            </a:extLst>
          </p:cNvPr>
          <p:cNvSpPr txBox="1"/>
          <p:nvPr/>
        </p:nvSpPr>
        <p:spPr>
          <a:xfrm>
            <a:off x="4655840" y="397227"/>
            <a:ext cx="2363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2018</a:t>
            </a:r>
            <a:endParaRPr lang="id-ID" sz="4400" b="1" dirty="0">
              <a:solidFill>
                <a:schemeClr val="bg1"/>
              </a:solidFill>
              <a:latin typeface="+mj-lt"/>
              <a:cs typeface="Poppins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BF7B2A-37CC-FB42-8D68-8653DDECA22C}"/>
              </a:ext>
            </a:extLst>
          </p:cNvPr>
          <p:cNvSpPr txBox="1"/>
          <p:nvPr/>
        </p:nvSpPr>
        <p:spPr>
          <a:xfrm>
            <a:off x="4643741" y="1878039"/>
            <a:ext cx="31641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endParaRPr lang="en-US" sz="1200" spc="100" dirty="0">
              <a:solidFill>
                <a:schemeClr val="bg1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D34062-65F1-F94F-84FF-F448A6BCD0BD}"/>
              </a:ext>
            </a:extLst>
          </p:cNvPr>
          <p:cNvSpPr txBox="1"/>
          <p:nvPr/>
        </p:nvSpPr>
        <p:spPr>
          <a:xfrm>
            <a:off x="4655840" y="1340768"/>
            <a:ext cx="3092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Project </a:t>
            </a:r>
            <a:r>
              <a:rPr lang="id-ID" sz="2000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Five</a:t>
            </a:r>
            <a:endParaRPr lang="id-ID" sz="20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21DF34-FEE7-4E4F-8687-C041E97F4963}"/>
              </a:ext>
            </a:extLst>
          </p:cNvPr>
          <p:cNvSpPr txBox="1"/>
          <p:nvPr/>
        </p:nvSpPr>
        <p:spPr>
          <a:xfrm>
            <a:off x="8638806" y="3900748"/>
            <a:ext cx="2363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2019</a:t>
            </a:r>
            <a:endParaRPr lang="id-ID" sz="4400" b="1" dirty="0">
              <a:solidFill>
                <a:schemeClr val="bg1"/>
              </a:solidFill>
              <a:latin typeface="+mj-lt"/>
              <a:cs typeface="Poppins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33453C-A3CF-064C-BC5D-E9513663A2F6}"/>
              </a:ext>
            </a:extLst>
          </p:cNvPr>
          <p:cNvSpPr txBox="1"/>
          <p:nvPr/>
        </p:nvSpPr>
        <p:spPr>
          <a:xfrm>
            <a:off x="8626707" y="5506874"/>
            <a:ext cx="31641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Sed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ut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perspiciatis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unde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omnis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iste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natus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error sit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voluptatem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accusantium</a:t>
            </a:r>
            <a:r>
              <a:rPr lang="en-ID" sz="1200" spc="1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en-ID" sz="1200" spc="1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doloremque</a:t>
            </a:r>
            <a:endParaRPr lang="en-US" sz="1200" spc="100" dirty="0">
              <a:solidFill>
                <a:schemeClr val="bg1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D2B3E2-054A-E341-9E98-A8C870FB0948}"/>
              </a:ext>
            </a:extLst>
          </p:cNvPr>
          <p:cNvSpPr txBox="1"/>
          <p:nvPr/>
        </p:nvSpPr>
        <p:spPr>
          <a:xfrm>
            <a:off x="8638806" y="4969603"/>
            <a:ext cx="3092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Project </a:t>
            </a:r>
            <a:r>
              <a:rPr lang="id-ID" sz="2000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 Medium" panose="00000600000000000000" pitchFamily="2" charset="0"/>
              </a:rPr>
              <a:t>Six</a:t>
            </a:r>
            <a:endParaRPr lang="id-ID" sz="20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Poppins Medium" panose="00000600000000000000" pitchFamily="2" charset="0"/>
            </a:endParaRPr>
          </a:p>
        </p:txBody>
      </p:sp>
      <p:grpSp>
        <p:nvGrpSpPr>
          <p:cNvPr id="37" name="Graphic 6" descr="Circle with right arrow">
            <a:extLst>
              <a:ext uri="{FF2B5EF4-FFF2-40B4-BE49-F238E27FC236}">
                <a16:creationId xmlns:a16="http://schemas.microsoft.com/office/drawing/2014/main" id="{3C50E46A-24BD-FD40-A67A-0E120C8EFFB6}"/>
              </a:ext>
            </a:extLst>
          </p:cNvPr>
          <p:cNvGrpSpPr/>
          <p:nvPr/>
        </p:nvGrpSpPr>
        <p:grpSpPr>
          <a:xfrm rot="10800000">
            <a:off x="6933591" y="264992"/>
            <a:ext cx="963266" cy="963266"/>
            <a:chOff x="5542278" y="4610145"/>
            <a:chExt cx="1107441" cy="1107441"/>
          </a:xfrm>
          <a:solidFill>
            <a:schemeClr val="bg1"/>
          </a:solidFill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B1E4B06-967F-CC47-B32E-B617A3008B61}"/>
                </a:ext>
              </a:extLst>
            </p:cNvPr>
            <p:cNvSpPr/>
            <p:nvPr/>
          </p:nvSpPr>
          <p:spPr>
            <a:xfrm>
              <a:off x="5820250" y="4958165"/>
              <a:ext cx="542185" cy="403755"/>
            </a:xfrm>
            <a:custGeom>
              <a:avLst/>
              <a:gdLst>
                <a:gd name="connsiteX0" fmla="*/ 541073 w 542184"/>
                <a:gd name="connsiteY0" fmla="*/ 205701 h 403754"/>
                <a:gd name="connsiteX1" fmla="*/ 506465 w 542184"/>
                <a:gd name="connsiteY1" fmla="*/ 240308 h 403754"/>
                <a:gd name="connsiteX2" fmla="*/ 128551 w 542184"/>
                <a:gd name="connsiteY2" fmla="*/ 240308 h 403754"/>
                <a:gd name="connsiteX3" fmla="*/ 230989 w 542184"/>
                <a:gd name="connsiteY3" fmla="*/ 342746 h 403754"/>
                <a:gd name="connsiteX4" fmla="*/ 229263 w 542184"/>
                <a:gd name="connsiteY4" fmla="*/ 391658 h 403754"/>
                <a:gd name="connsiteX5" fmla="*/ 182077 w 542184"/>
                <a:gd name="connsiteY5" fmla="*/ 391658 h 403754"/>
                <a:gd name="connsiteX6" fmla="*/ 20575 w 542184"/>
                <a:gd name="connsiteY6" fmla="*/ 230157 h 403754"/>
                <a:gd name="connsiteX7" fmla="*/ 20575 w 542184"/>
                <a:gd name="connsiteY7" fmla="*/ 181245 h 403754"/>
                <a:gd name="connsiteX8" fmla="*/ 182077 w 542184"/>
                <a:gd name="connsiteY8" fmla="*/ 19743 h 403754"/>
                <a:gd name="connsiteX9" fmla="*/ 230989 w 542184"/>
                <a:gd name="connsiteY9" fmla="*/ 21469 h 403754"/>
                <a:gd name="connsiteX10" fmla="*/ 230989 w 542184"/>
                <a:gd name="connsiteY10" fmla="*/ 68655 h 403754"/>
                <a:gd name="connsiteX11" fmla="*/ 128551 w 542184"/>
                <a:gd name="connsiteY11" fmla="*/ 171093 h 403754"/>
                <a:gd name="connsiteX12" fmla="*/ 506465 w 542184"/>
                <a:gd name="connsiteY12" fmla="*/ 171093 h 403754"/>
                <a:gd name="connsiteX13" fmla="*/ 541073 w 542184"/>
                <a:gd name="connsiteY13" fmla="*/ 205701 h 403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184" h="403754">
                  <a:moveTo>
                    <a:pt x="541073" y="205701"/>
                  </a:moveTo>
                  <a:cubicBezTo>
                    <a:pt x="541073" y="224814"/>
                    <a:pt x="525578" y="240308"/>
                    <a:pt x="506465" y="240308"/>
                  </a:cubicBezTo>
                  <a:lnTo>
                    <a:pt x="128551" y="240308"/>
                  </a:lnTo>
                  <a:lnTo>
                    <a:pt x="230989" y="342746"/>
                  </a:lnTo>
                  <a:cubicBezTo>
                    <a:pt x="244019" y="356730"/>
                    <a:pt x="243246" y="378629"/>
                    <a:pt x="229263" y="391658"/>
                  </a:cubicBezTo>
                  <a:cubicBezTo>
                    <a:pt x="215972" y="404043"/>
                    <a:pt x="195368" y="404043"/>
                    <a:pt x="182077" y="391658"/>
                  </a:cubicBezTo>
                  <a:lnTo>
                    <a:pt x="20575" y="230157"/>
                  </a:lnTo>
                  <a:cubicBezTo>
                    <a:pt x="7081" y="216645"/>
                    <a:pt x="7081" y="194756"/>
                    <a:pt x="20575" y="181245"/>
                  </a:cubicBezTo>
                  <a:lnTo>
                    <a:pt x="182077" y="19743"/>
                  </a:lnTo>
                  <a:cubicBezTo>
                    <a:pt x="196061" y="6713"/>
                    <a:pt x="217959" y="7486"/>
                    <a:pt x="230989" y="21469"/>
                  </a:cubicBezTo>
                  <a:cubicBezTo>
                    <a:pt x="243374" y="34760"/>
                    <a:pt x="243374" y="55364"/>
                    <a:pt x="230989" y="68655"/>
                  </a:cubicBezTo>
                  <a:lnTo>
                    <a:pt x="128551" y="171093"/>
                  </a:lnTo>
                  <a:lnTo>
                    <a:pt x="506465" y="171093"/>
                  </a:lnTo>
                  <a:cubicBezTo>
                    <a:pt x="525578" y="171093"/>
                    <a:pt x="541073" y="186587"/>
                    <a:pt x="541073" y="205701"/>
                  </a:cubicBezTo>
                  <a:close/>
                </a:path>
              </a:pathLst>
            </a:custGeom>
            <a:grpFill/>
            <a:ln w="11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67375D5-6F38-1144-B7DC-1607171A9186}"/>
                </a:ext>
              </a:extLst>
            </p:cNvPr>
            <p:cNvSpPr/>
            <p:nvPr/>
          </p:nvSpPr>
          <p:spPr>
            <a:xfrm>
              <a:off x="5647182" y="4715049"/>
              <a:ext cx="888260" cy="888260"/>
            </a:xfrm>
            <a:custGeom>
              <a:avLst/>
              <a:gdLst>
                <a:gd name="connsiteX0" fmla="*/ 10454 w 888259"/>
                <a:gd name="connsiteY0" fmla="*/ 448816 h 888259"/>
                <a:gd name="connsiteX1" fmla="*/ 448816 w 888259"/>
                <a:gd name="connsiteY1" fmla="*/ 887179 h 888259"/>
                <a:gd name="connsiteX2" fmla="*/ 887179 w 888259"/>
                <a:gd name="connsiteY2" fmla="*/ 448816 h 888259"/>
                <a:gd name="connsiteX3" fmla="*/ 448816 w 888259"/>
                <a:gd name="connsiteY3" fmla="*/ 10454 h 888259"/>
                <a:gd name="connsiteX4" fmla="*/ 10454 w 888259"/>
                <a:gd name="connsiteY4" fmla="*/ 448816 h 888259"/>
                <a:gd name="connsiteX5" fmla="*/ 79669 w 888259"/>
                <a:gd name="connsiteY5" fmla="*/ 448816 h 888259"/>
                <a:gd name="connsiteX6" fmla="*/ 448816 w 888259"/>
                <a:gd name="connsiteY6" fmla="*/ 79669 h 888259"/>
                <a:gd name="connsiteX7" fmla="*/ 817963 w 888259"/>
                <a:gd name="connsiteY7" fmla="*/ 448816 h 888259"/>
                <a:gd name="connsiteX8" fmla="*/ 448816 w 888259"/>
                <a:gd name="connsiteY8" fmla="*/ 817963 h 888259"/>
                <a:gd name="connsiteX9" fmla="*/ 79669 w 888259"/>
                <a:gd name="connsiteY9" fmla="*/ 448816 h 88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8259" h="888259">
                  <a:moveTo>
                    <a:pt x="10454" y="448816"/>
                  </a:moveTo>
                  <a:cubicBezTo>
                    <a:pt x="10454" y="690917"/>
                    <a:pt x="206716" y="887179"/>
                    <a:pt x="448816" y="887179"/>
                  </a:cubicBezTo>
                  <a:cubicBezTo>
                    <a:pt x="690917" y="887179"/>
                    <a:pt x="887179" y="690917"/>
                    <a:pt x="887179" y="448816"/>
                  </a:cubicBezTo>
                  <a:cubicBezTo>
                    <a:pt x="887179" y="206716"/>
                    <a:pt x="690917" y="10454"/>
                    <a:pt x="448816" y="10454"/>
                  </a:cubicBezTo>
                  <a:cubicBezTo>
                    <a:pt x="206716" y="10454"/>
                    <a:pt x="10454" y="206716"/>
                    <a:pt x="10454" y="448816"/>
                  </a:cubicBezTo>
                  <a:close/>
                  <a:moveTo>
                    <a:pt x="79669" y="448816"/>
                  </a:moveTo>
                  <a:cubicBezTo>
                    <a:pt x="79669" y="244942"/>
                    <a:pt x="244942" y="79669"/>
                    <a:pt x="448816" y="79669"/>
                  </a:cubicBezTo>
                  <a:cubicBezTo>
                    <a:pt x="652691" y="79669"/>
                    <a:pt x="817963" y="244942"/>
                    <a:pt x="817963" y="448816"/>
                  </a:cubicBezTo>
                  <a:cubicBezTo>
                    <a:pt x="817963" y="652691"/>
                    <a:pt x="652691" y="817963"/>
                    <a:pt x="448816" y="817963"/>
                  </a:cubicBezTo>
                  <a:cubicBezTo>
                    <a:pt x="244942" y="817963"/>
                    <a:pt x="79669" y="652691"/>
                    <a:pt x="79669" y="448816"/>
                  </a:cubicBezTo>
                  <a:close/>
                </a:path>
              </a:pathLst>
            </a:custGeom>
            <a:grpFill/>
            <a:ln w="11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40" name="Graphic 6" descr="Circle with right arrow">
            <a:extLst>
              <a:ext uri="{FF2B5EF4-FFF2-40B4-BE49-F238E27FC236}">
                <a16:creationId xmlns:a16="http://schemas.microsoft.com/office/drawing/2014/main" id="{EA184B77-8928-7A4C-9418-F2D059AD4AB3}"/>
              </a:ext>
            </a:extLst>
          </p:cNvPr>
          <p:cNvGrpSpPr/>
          <p:nvPr/>
        </p:nvGrpSpPr>
        <p:grpSpPr>
          <a:xfrm rot="10800000">
            <a:off x="10827581" y="3717668"/>
            <a:ext cx="963266" cy="963266"/>
            <a:chOff x="5542278" y="4610145"/>
            <a:chExt cx="1107441" cy="1107441"/>
          </a:xfrm>
          <a:solidFill>
            <a:schemeClr val="bg1"/>
          </a:solidFill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E5958EA-DE0A-B343-8CD8-DA879A4FD916}"/>
                </a:ext>
              </a:extLst>
            </p:cNvPr>
            <p:cNvSpPr/>
            <p:nvPr/>
          </p:nvSpPr>
          <p:spPr>
            <a:xfrm>
              <a:off x="5820250" y="4958165"/>
              <a:ext cx="542185" cy="403755"/>
            </a:xfrm>
            <a:custGeom>
              <a:avLst/>
              <a:gdLst>
                <a:gd name="connsiteX0" fmla="*/ 541073 w 542184"/>
                <a:gd name="connsiteY0" fmla="*/ 205701 h 403754"/>
                <a:gd name="connsiteX1" fmla="*/ 506465 w 542184"/>
                <a:gd name="connsiteY1" fmla="*/ 240308 h 403754"/>
                <a:gd name="connsiteX2" fmla="*/ 128551 w 542184"/>
                <a:gd name="connsiteY2" fmla="*/ 240308 h 403754"/>
                <a:gd name="connsiteX3" fmla="*/ 230989 w 542184"/>
                <a:gd name="connsiteY3" fmla="*/ 342746 h 403754"/>
                <a:gd name="connsiteX4" fmla="*/ 229263 w 542184"/>
                <a:gd name="connsiteY4" fmla="*/ 391658 h 403754"/>
                <a:gd name="connsiteX5" fmla="*/ 182077 w 542184"/>
                <a:gd name="connsiteY5" fmla="*/ 391658 h 403754"/>
                <a:gd name="connsiteX6" fmla="*/ 20575 w 542184"/>
                <a:gd name="connsiteY6" fmla="*/ 230157 h 403754"/>
                <a:gd name="connsiteX7" fmla="*/ 20575 w 542184"/>
                <a:gd name="connsiteY7" fmla="*/ 181245 h 403754"/>
                <a:gd name="connsiteX8" fmla="*/ 182077 w 542184"/>
                <a:gd name="connsiteY8" fmla="*/ 19743 h 403754"/>
                <a:gd name="connsiteX9" fmla="*/ 230989 w 542184"/>
                <a:gd name="connsiteY9" fmla="*/ 21469 h 403754"/>
                <a:gd name="connsiteX10" fmla="*/ 230989 w 542184"/>
                <a:gd name="connsiteY10" fmla="*/ 68655 h 403754"/>
                <a:gd name="connsiteX11" fmla="*/ 128551 w 542184"/>
                <a:gd name="connsiteY11" fmla="*/ 171093 h 403754"/>
                <a:gd name="connsiteX12" fmla="*/ 506465 w 542184"/>
                <a:gd name="connsiteY12" fmla="*/ 171093 h 403754"/>
                <a:gd name="connsiteX13" fmla="*/ 541073 w 542184"/>
                <a:gd name="connsiteY13" fmla="*/ 205701 h 403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184" h="403754">
                  <a:moveTo>
                    <a:pt x="541073" y="205701"/>
                  </a:moveTo>
                  <a:cubicBezTo>
                    <a:pt x="541073" y="224814"/>
                    <a:pt x="525578" y="240308"/>
                    <a:pt x="506465" y="240308"/>
                  </a:cubicBezTo>
                  <a:lnTo>
                    <a:pt x="128551" y="240308"/>
                  </a:lnTo>
                  <a:lnTo>
                    <a:pt x="230989" y="342746"/>
                  </a:lnTo>
                  <a:cubicBezTo>
                    <a:pt x="244019" y="356730"/>
                    <a:pt x="243246" y="378629"/>
                    <a:pt x="229263" y="391658"/>
                  </a:cubicBezTo>
                  <a:cubicBezTo>
                    <a:pt x="215972" y="404043"/>
                    <a:pt x="195368" y="404043"/>
                    <a:pt x="182077" y="391658"/>
                  </a:cubicBezTo>
                  <a:lnTo>
                    <a:pt x="20575" y="230157"/>
                  </a:lnTo>
                  <a:cubicBezTo>
                    <a:pt x="7081" y="216645"/>
                    <a:pt x="7081" y="194756"/>
                    <a:pt x="20575" y="181245"/>
                  </a:cubicBezTo>
                  <a:lnTo>
                    <a:pt x="182077" y="19743"/>
                  </a:lnTo>
                  <a:cubicBezTo>
                    <a:pt x="196061" y="6713"/>
                    <a:pt x="217959" y="7486"/>
                    <a:pt x="230989" y="21469"/>
                  </a:cubicBezTo>
                  <a:cubicBezTo>
                    <a:pt x="243374" y="34760"/>
                    <a:pt x="243374" y="55364"/>
                    <a:pt x="230989" y="68655"/>
                  </a:cubicBezTo>
                  <a:lnTo>
                    <a:pt x="128551" y="171093"/>
                  </a:lnTo>
                  <a:lnTo>
                    <a:pt x="506465" y="171093"/>
                  </a:lnTo>
                  <a:cubicBezTo>
                    <a:pt x="525578" y="171093"/>
                    <a:pt x="541073" y="186587"/>
                    <a:pt x="541073" y="205701"/>
                  </a:cubicBezTo>
                  <a:close/>
                </a:path>
              </a:pathLst>
            </a:custGeom>
            <a:grpFill/>
            <a:ln w="11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5C498F3-AFEC-8C46-8F5A-4FDC730C909E}"/>
                </a:ext>
              </a:extLst>
            </p:cNvPr>
            <p:cNvSpPr/>
            <p:nvPr/>
          </p:nvSpPr>
          <p:spPr>
            <a:xfrm>
              <a:off x="5647182" y="4715049"/>
              <a:ext cx="888260" cy="888260"/>
            </a:xfrm>
            <a:custGeom>
              <a:avLst/>
              <a:gdLst>
                <a:gd name="connsiteX0" fmla="*/ 10454 w 888259"/>
                <a:gd name="connsiteY0" fmla="*/ 448816 h 888259"/>
                <a:gd name="connsiteX1" fmla="*/ 448816 w 888259"/>
                <a:gd name="connsiteY1" fmla="*/ 887179 h 888259"/>
                <a:gd name="connsiteX2" fmla="*/ 887179 w 888259"/>
                <a:gd name="connsiteY2" fmla="*/ 448816 h 888259"/>
                <a:gd name="connsiteX3" fmla="*/ 448816 w 888259"/>
                <a:gd name="connsiteY3" fmla="*/ 10454 h 888259"/>
                <a:gd name="connsiteX4" fmla="*/ 10454 w 888259"/>
                <a:gd name="connsiteY4" fmla="*/ 448816 h 888259"/>
                <a:gd name="connsiteX5" fmla="*/ 79669 w 888259"/>
                <a:gd name="connsiteY5" fmla="*/ 448816 h 888259"/>
                <a:gd name="connsiteX6" fmla="*/ 448816 w 888259"/>
                <a:gd name="connsiteY6" fmla="*/ 79669 h 888259"/>
                <a:gd name="connsiteX7" fmla="*/ 817963 w 888259"/>
                <a:gd name="connsiteY7" fmla="*/ 448816 h 888259"/>
                <a:gd name="connsiteX8" fmla="*/ 448816 w 888259"/>
                <a:gd name="connsiteY8" fmla="*/ 817963 h 888259"/>
                <a:gd name="connsiteX9" fmla="*/ 79669 w 888259"/>
                <a:gd name="connsiteY9" fmla="*/ 448816 h 88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8259" h="888259">
                  <a:moveTo>
                    <a:pt x="10454" y="448816"/>
                  </a:moveTo>
                  <a:cubicBezTo>
                    <a:pt x="10454" y="690917"/>
                    <a:pt x="206716" y="887179"/>
                    <a:pt x="448816" y="887179"/>
                  </a:cubicBezTo>
                  <a:cubicBezTo>
                    <a:pt x="690917" y="887179"/>
                    <a:pt x="887179" y="690917"/>
                    <a:pt x="887179" y="448816"/>
                  </a:cubicBezTo>
                  <a:cubicBezTo>
                    <a:pt x="887179" y="206716"/>
                    <a:pt x="690917" y="10454"/>
                    <a:pt x="448816" y="10454"/>
                  </a:cubicBezTo>
                  <a:cubicBezTo>
                    <a:pt x="206716" y="10454"/>
                    <a:pt x="10454" y="206716"/>
                    <a:pt x="10454" y="448816"/>
                  </a:cubicBezTo>
                  <a:close/>
                  <a:moveTo>
                    <a:pt x="79669" y="448816"/>
                  </a:moveTo>
                  <a:cubicBezTo>
                    <a:pt x="79669" y="244942"/>
                    <a:pt x="244942" y="79669"/>
                    <a:pt x="448816" y="79669"/>
                  </a:cubicBezTo>
                  <a:cubicBezTo>
                    <a:pt x="652691" y="79669"/>
                    <a:pt x="817963" y="244942"/>
                    <a:pt x="817963" y="448816"/>
                  </a:cubicBezTo>
                  <a:cubicBezTo>
                    <a:pt x="817963" y="652691"/>
                    <a:pt x="652691" y="817963"/>
                    <a:pt x="448816" y="817963"/>
                  </a:cubicBezTo>
                  <a:cubicBezTo>
                    <a:pt x="244942" y="817963"/>
                    <a:pt x="79669" y="652691"/>
                    <a:pt x="79669" y="448816"/>
                  </a:cubicBezTo>
                  <a:close/>
                </a:path>
              </a:pathLst>
            </a:custGeom>
            <a:grpFill/>
            <a:ln w="11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</p:grp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9C6A826-DF53-4CBA-ACF9-3FAE3B7B10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6" b="15966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34CBE97-7E6F-4D3C-8C70-1FF4BA61492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9" b="16759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FA05696-521F-43D2-8C56-F8CF6A8779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r="10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3396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un and cheerful 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7D2CB"/>
      </a:accent1>
      <a:accent2>
        <a:srgbClr val="F2D388"/>
      </a:accent2>
      <a:accent3>
        <a:srgbClr val="C98474"/>
      </a:accent3>
      <a:accent4>
        <a:srgbClr val="874C62"/>
      </a:accent4>
      <a:accent5>
        <a:srgbClr val="000000"/>
      </a:accent5>
      <a:accent6>
        <a:srgbClr val="8A8A8A"/>
      </a:accent6>
      <a:hlink>
        <a:srgbClr val="0096D2"/>
      </a:hlink>
      <a:folHlink>
        <a:srgbClr val="00578B"/>
      </a:folHlink>
    </a:clrScheme>
    <a:fontScheme name="Custom 6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1006</Words>
  <Application>Microsoft Office PowerPoint</Application>
  <PresentationFormat>Widescreen</PresentationFormat>
  <Paragraphs>206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Poppins</vt:lpstr>
      <vt:lpstr>Poppins Medium</vt:lpstr>
      <vt:lpstr>Poppins SemiBold</vt:lpstr>
      <vt:lpstr>Roboto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14</cp:revision>
  <dcterms:created xsi:type="dcterms:W3CDTF">2021-02-09T15:50:15Z</dcterms:created>
  <dcterms:modified xsi:type="dcterms:W3CDTF">2021-02-10T15:40:39Z</dcterms:modified>
</cp:coreProperties>
</file>