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91" r:id="rId7"/>
    <p:sldId id="265" r:id="rId8"/>
    <p:sldId id="266" r:id="rId9"/>
    <p:sldId id="267" r:id="rId10"/>
    <p:sldId id="268" r:id="rId11"/>
    <p:sldId id="269" r:id="rId12"/>
    <p:sldId id="290" r:id="rId13"/>
    <p:sldId id="271" r:id="rId14"/>
    <p:sldId id="270" r:id="rId15"/>
    <p:sldId id="274" r:id="rId16"/>
    <p:sldId id="275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502020104020203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Raleway" panose="020B0503030101060003" pitchFamily="34" charset="0"/>
      <p:regular r:id="rId40"/>
      <p:bold r:id="rId41"/>
      <p:italic r:id="rId42"/>
      <p:boldItalic r:id="rId43"/>
    </p:embeddedFont>
    <p:embeddedFont>
      <p:font typeface="Raleway Bold" panose="020B0803030101060003" pitchFamily="34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6A"/>
    <a:srgbClr val="0779E4"/>
    <a:srgbClr val="FE3463"/>
    <a:srgbClr val="B6B6B6"/>
    <a:srgbClr val="00D0FF"/>
    <a:srgbClr val="FFF2E1"/>
    <a:srgbClr val="45B02E"/>
    <a:srgbClr val="FF6514"/>
    <a:srgbClr val="F08700"/>
    <a:srgbClr val="EE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35" autoAdjust="0"/>
    <p:restoredTop sz="96229" autoAdjust="0"/>
  </p:normalViewPr>
  <p:slideViewPr>
    <p:cSldViewPr snapToGrid="0" showGuides="1">
      <p:cViewPr varScale="1">
        <p:scale>
          <a:sx n="127" d="100"/>
          <a:sy n="127" d="100"/>
        </p:scale>
        <p:origin x="3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26A49-BA5C-4981-BD1D-39870FDDEB8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6881577-7503-4D2F-8920-ACF0FB69E5CA}">
      <dgm:prSet phldrT="[Text]"/>
      <dgm:spPr/>
      <dgm:t>
        <a:bodyPr/>
        <a:lstStyle/>
        <a:p>
          <a:r>
            <a:rPr lang="id-ID" dirty="0"/>
            <a:t>  </a:t>
          </a:r>
          <a:endParaRPr lang="en-US" dirty="0"/>
        </a:p>
      </dgm:t>
    </dgm:pt>
    <dgm:pt modelId="{5BAC1A5B-583E-4DF0-9B92-954E0F6EB547}" type="parTrans" cxnId="{BB05AB36-1FDD-4AD7-81A7-AD784C40E406}">
      <dgm:prSet/>
      <dgm:spPr/>
      <dgm:t>
        <a:bodyPr/>
        <a:lstStyle/>
        <a:p>
          <a:endParaRPr lang="en-US"/>
        </a:p>
      </dgm:t>
    </dgm:pt>
    <dgm:pt modelId="{487CBAE4-098C-4762-BD76-23AD913DD33C}" type="sibTrans" cxnId="{BB05AB36-1FDD-4AD7-81A7-AD784C40E406}">
      <dgm:prSet/>
      <dgm:spPr/>
      <dgm:t>
        <a:bodyPr/>
        <a:lstStyle/>
        <a:p>
          <a:endParaRPr lang="en-US"/>
        </a:p>
      </dgm:t>
    </dgm:pt>
    <dgm:pt modelId="{3B730FC4-8352-46CD-B5D2-1C40B79A3576}">
      <dgm:prSet phldrT="[Text]"/>
      <dgm:spPr/>
      <dgm:t>
        <a:bodyPr/>
        <a:lstStyle/>
        <a:p>
          <a:r>
            <a:rPr lang="id-ID" dirty="0"/>
            <a:t>   </a:t>
          </a:r>
          <a:endParaRPr lang="en-US" dirty="0"/>
        </a:p>
      </dgm:t>
    </dgm:pt>
    <dgm:pt modelId="{30CA79AA-6624-4E83-8681-20938461D5C6}" type="parTrans" cxnId="{3D17F286-4608-479A-89C7-82D164566EF0}">
      <dgm:prSet/>
      <dgm:spPr/>
      <dgm:t>
        <a:bodyPr/>
        <a:lstStyle/>
        <a:p>
          <a:endParaRPr lang="en-US"/>
        </a:p>
      </dgm:t>
    </dgm:pt>
    <dgm:pt modelId="{2BF5C4C5-0736-4151-84CA-31BC16A4A95D}" type="sibTrans" cxnId="{3D17F286-4608-479A-89C7-82D164566EF0}">
      <dgm:prSet/>
      <dgm:spPr/>
      <dgm:t>
        <a:bodyPr/>
        <a:lstStyle/>
        <a:p>
          <a:endParaRPr lang="en-US"/>
        </a:p>
      </dgm:t>
    </dgm:pt>
    <dgm:pt modelId="{4C019383-E468-4614-B4E6-CAC9478F5E4E}">
      <dgm:prSet phldrT="[Text]"/>
      <dgm:spPr/>
      <dgm:t>
        <a:bodyPr/>
        <a:lstStyle/>
        <a:p>
          <a:r>
            <a:rPr lang="id-ID" dirty="0"/>
            <a:t>   </a:t>
          </a:r>
          <a:endParaRPr lang="en-US" dirty="0"/>
        </a:p>
      </dgm:t>
    </dgm:pt>
    <dgm:pt modelId="{3F8523B4-528D-439C-B9A7-2C05786B5F82}" type="parTrans" cxnId="{3E7975A8-55B9-4F57-8A3E-2D4AAF91B379}">
      <dgm:prSet/>
      <dgm:spPr/>
      <dgm:t>
        <a:bodyPr/>
        <a:lstStyle/>
        <a:p>
          <a:endParaRPr lang="en-US"/>
        </a:p>
      </dgm:t>
    </dgm:pt>
    <dgm:pt modelId="{3BDF136D-0A7D-45F9-B6C8-D60DF91B88FD}" type="sibTrans" cxnId="{3E7975A8-55B9-4F57-8A3E-2D4AAF91B379}">
      <dgm:prSet/>
      <dgm:spPr/>
      <dgm:t>
        <a:bodyPr/>
        <a:lstStyle/>
        <a:p>
          <a:endParaRPr lang="en-US"/>
        </a:p>
      </dgm:t>
    </dgm:pt>
    <dgm:pt modelId="{993658C8-9588-426C-B4CE-65266EF23510}">
      <dgm:prSet/>
      <dgm:spPr/>
      <dgm:t>
        <a:bodyPr/>
        <a:lstStyle/>
        <a:p>
          <a:endParaRPr lang="en-US"/>
        </a:p>
      </dgm:t>
    </dgm:pt>
    <dgm:pt modelId="{415324C9-AE71-49F7-9271-F2BBEA5FF5B7}" type="parTrans" cxnId="{DEE6BCAE-6758-4FA1-B203-4CD715A5ED0E}">
      <dgm:prSet/>
      <dgm:spPr/>
      <dgm:t>
        <a:bodyPr/>
        <a:lstStyle/>
        <a:p>
          <a:endParaRPr lang="en-US"/>
        </a:p>
      </dgm:t>
    </dgm:pt>
    <dgm:pt modelId="{E302BCFD-668C-4472-B42C-B687283ED0A6}" type="sibTrans" cxnId="{DEE6BCAE-6758-4FA1-B203-4CD715A5ED0E}">
      <dgm:prSet/>
      <dgm:spPr/>
      <dgm:t>
        <a:bodyPr/>
        <a:lstStyle/>
        <a:p>
          <a:endParaRPr lang="en-US"/>
        </a:p>
      </dgm:t>
    </dgm:pt>
    <dgm:pt modelId="{C9A9E75C-1DC8-4576-8FDC-7163102AF4F4}">
      <dgm:prSet/>
      <dgm:spPr/>
      <dgm:t>
        <a:bodyPr/>
        <a:lstStyle/>
        <a:p>
          <a:endParaRPr lang="en-US"/>
        </a:p>
      </dgm:t>
    </dgm:pt>
    <dgm:pt modelId="{BACC5A88-7F3B-42A1-B8BD-CFAA3C6E0DEE}" type="parTrans" cxnId="{2155590B-6A7C-4F50-8F12-BC6779CD085E}">
      <dgm:prSet/>
      <dgm:spPr/>
      <dgm:t>
        <a:bodyPr/>
        <a:lstStyle/>
        <a:p>
          <a:endParaRPr lang="en-US"/>
        </a:p>
      </dgm:t>
    </dgm:pt>
    <dgm:pt modelId="{4291E891-B9FE-4AFA-AA38-AF195A320EC6}" type="sibTrans" cxnId="{2155590B-6A7C-4F50-8F12-BC6779CD085E}">
      <dgm:prSet/>
      <dgm:spPr/>
      <dgm:t>
        <a:bodyPr/>
        <a:lstStyle/>
        <a:p>
          <a:endParaRPr lang="en-US"/>
        </a:p>
      </dgm:t>
    </dgm:pt>
    <dgm:pt modelId="{AB2DF3B0-E3A3-4357-8817-ED9F66697A23}" type="pres">
      <dgm:prSet presAssocID="{D6026A49-BA5C-4981-BD1D-39870FDDEB83}" presName="rootnode" presStyleCnt="0">
        <dgm:presLayoutVars>
          <dgm:chMax/>
          <dgm:chPref/>
          <dgm:dir/>
          <dgm:animLvl val="lvl"/>
        </dgm:presLayoutVars>
      </dgm:prSet>
      <dgm:spPr/>
    </dgm:pt>
    <dgm:pt modelId="{8A6EAF33-4F65-4E2D-8B30-42092B7881A2}" type="pres">
      <dgm:prSet presAssocID="{56881577-7503-4D2F-8920-ACF0FB69E5CA}" presName="composite" presStyleCnt="0"/>
      <dgm:spPr/>
    </dgm:pt>
    <dgm:pt modelId="{1DCBC25E-F709-4C0E-A894-F5A09AF0C4A5}" type="pres">
      <dgm:prSet presAssocID="{56881577-7503-4D2F-8920-ACF0FB69E5CA}" presName="LShape" presStyleLbl="alignNode1" presStyleIdx="0" presStyleCnt="9"/>
      <dgm:spPr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0F52A4EF-BA38-4260-A7F0-3DF5D39F4E26}" type="pres">
      <dgm:prSet presAssocID="{56881577-7503-4D2F-8920-ACF0FB69E5CA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0B67B37-705E-467A-895C-496AD8A489E1}" type="pres">
      <dgm:prSet presAssocID="{56881577-7503-4D2F-8920-ACF0FB69E5CA}" presName="Triangle" presStyleLbl="alignNode1" presStyleIdx="1" presStyleCnt="9"/>
      <dgm:spPr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B610AD6C-F0E3-43C6-A13E-0E8E76342DAD}" type="pres">
      <dgm:prSet presAssocID="{487CBAE4-098C-4762-BD76-23AD913DD33C}" presName="sibTrans" presStyleCnt="0"/>
      <dgm:spPr/>
    </dgm:pt>
    <dgm:pt modelId="{8BD2CF54-D587-4527-9134-E6D2E87B6428}" type="pres">
      <dgm:prSet presAssocID="{487CBAE4-098C-4762-BD76-23AD913DD33C}" presName="space" presStyleCnt="0"/>
      <dgm:spPr/>
    </dgm:pt>
    <dgm:pt modelId="{7C20E543-08F1-490A-8495-A857AD92309B}" type="pres">
      <dgm:prSet presAssocID="{3B730FC4-8352-46CD-B5D2-1C40B79A3576}" presName="composite" presStyleCnt="0"/>
      <dgm:spPr/>
    </dgm:pt>
    <dgm:pt modelId="{AC724C18-418D-4142-A6B7-C3E0CFBA31E5}" type="pres">
      <dgm:prSet presAssocID="{3B730FC4-8352-46CD-B5D2-1C40B79A3576}" presName="LShape" presStyleLbl="alignNode1" presStyleIdx="2" presStyleCnt="9"/>
      <dgm:spPr>
        <a:gradFill rotWithShape="0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E19CCC93-57F1-4EE4-B151-6BFED38D8224}" type="pres">
      <dgm:prSet presAssocID="{3B730FC4-8352-46CD-B5D2-1C40B79A3576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549388A-49D4-4CD8-913C-B03B387D7969}" type="pres">
      <dgm:prSet presAssocID="{3B730FC4-8352-46CD-B5D2-1C40B79A3576}" presName="Triangle" presStyleLbl="alignNode1" presStyleIdx="3" presStyleCnt="9"/>
      <dgm:spPr>
        <a:gradFill rotWithShape="0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2F73776B-6099-4B36-BD92-DC92351F9C42}" type="pres">
      <dgm:prSet presAssocID="{2BF5C4C5-0736-4151-84CA-31BC16A4A95D}" presName="sibTrans" presStyleCnt="0"/>
      <dgm:spPr/>
    </dgm:pt>
    <dgm:pt modelId="{E53BB09C-40B6-42CC-A317-EFAEEB557D5B}" type="pres">
      <dgm:prSet presAssocID="{2BF5C4C5-0736-4151-84CA-31BC16A4A95D}" presName="space" presStyleCnt="0"/>
      <dgm:spPr/>
    </dgm:pt>
    <dgm:pt modelId="{95469540-8295-4C52-BB79-55537FFF259F}" type="pres">
      <dgm:prSet presAssocID="{4C019383-E468-4614-B4E6-CAC9478F5E4E}" presName="composite" presStyleCnt="0"/>
      <dgm:spPr/>
    </dgm:pt>
    <dgm:pt modelId="{C366BD79-E5FC-4CE9-9E05-47CC886B946A}" type="pres">
      <dgm:prSet presAssocID="{4C019383-E468-4614-B4E6-CAC9478F5E4E}" presName="LShape" presStyleLbl="alignNode1" presStyleIdx="4" presStyleCnt="9"/>
      <dgm:spPr>
        <a:gradFill rotWithShape="0"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F79288F5-7C85-4FA9-8457-08E7BA624748}" type="pres">
      <dgm:prSet presAssocID="{4C019383-E468-4614-B4E6-CAC9478F5E4E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37593CF-DAC6-4CC1-9158-AE83493ACCC4}" type="pres">
      <dgm:prSet presAssocID="{4C019383-E468-4614-B4E6-CAC9478F5E4E}" presName="Triangle" presStyleLbl="alignNode1" presStyleIdx="5" presStyleCnt="9"/>
      <dgm:spPr>
        <a:gradFill rotWithShape="0"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7557E382-A4B2-47F1-858E-AACB1B7EEEE5}" type="pres">
      <dgm:prSet presAssocID="{3BDF136D-0A7D-45F9-B6C8-D60DF91B88FD}" presName="sibTrans" presStyleCnt="0"/>
      <dgm:spPr/>
    </dgm:pt>
    <dgm:pt modelId="{1A2256FE-580A-4B1D-B23F-A2DF6344364D}" type="pres">
      <dgm:prSet presAssocID="{3BDF136D-0A7D-45F9-B6C8-D60DF91B88FD}" presName="space" presStyleCnt="0"/>
      <dgm:spPr/>
    </dgm:pt>
    <dgm:pt modelId="{4426A444-EF15-4646-8332-3EBABB9B0E2C}" type="pres">
      <dgm:prSet presAssocID="{993658C8-9588-426C-B4CE-65266EF23510}" presName="composite" presStyleCnt="0"/>
      <dgm:spPr/>
    </dgm:pt>
    <dgm:pt modelId="{AC1B9834-B70F-4686-92B5-36FADF7C375C}" type="pres">
      <dgm:prSet presAssocID="{993658C8-9588-426C-B4CE-65266EF23510}" presName="LShape" presStyleLbl="alignNode1" presStyleIdx="6" presStyleCnt="9"/>
      <dgm:spPr>
        <a:gradFill rotWithShape="0"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71C2C4CB-EE14-4110-8B24-AB7AAE526F4B}" type="pres">
      <dgm:prSet presAssocID="{993658C8-9588-426C-B4CE-65266EF23510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599B2129-CC37-446B-B859-5759DE440142}" type="pres">
      <dgm:prSet presAssocID="{993658C8-9588-426C-B4CE-65266EF23510}" presName="Triangle" presStyleLbl="alignNode1" presStyleIdx="7" presStyleCnt="9"/>
      <dgm:spPr>
        <a:gradFill rotWithShape="0"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45694F28-6F92-42DD-AFCF-B8EF5CB49441}" type="pres">
      <dgm:prSet presAssocID="{E302BCFD-668C-4472-B42C-B687283ED0A6}" presName="sibTrans" presStyleCnt="0"/>
      <dgm:spPr/>
    </dgm:pt>
    <dgm:pt modelId="{EBF2733C-6AE1-43E6-BA3A-024D8B752037}" type="pres">
      <dgm:prSet presAssocID="{E302BCFD-668C-4472-B42C-B687283ED0A6}" presName="space" presStyleCnt="0"/>
      <dgm:spPr/>
    </dgm:pt>
    <dgm:pt modelId="{65C26044-DF17-4836-B00C-1EC8620C9678}" type="pres">
      <dgm:prSet presAssocID="{C9A9E75C-1DC8-4576-8FDC-7163102AF4F4}" presName="composite" presStyleCnt="0"/>
      <dgm:spPr/>
    </dgm:pt>
    <dgm:pt modelId="{53115951-465E-4C30-83FD-37C0A2F1E27F}" type="pres">
      <dgm:prSet presAssocID="{C9A9E75C-1DC8-4576-8FDC-7163102AF4F4}" presName="LShape" presStyleLbl="alignNode1" presStyleIdx="8" presStyleCnt="9"/>
      <dgm:spPr>
        <a:gradFill rotWithShape="0">
          <a:gsLst>
            <a:gs pos="0">
              <a:schemeClr val="accent5"/>
            </a:gs>
            <a:gs pos="100000">
              <a:schemeClr val="accent5">
                <a:lumMod val="75000"/>
              </a:schemeClr>
            </a:gs>
          </a:gsLst>
          <a:lin ang="0" scaled="0"/>
        </a:gradFill>
        <a:ln>
          <a:noFill/>
        </a:ln>
      </dgm:spPr>
    </dgm:pt>
    <dgm:pt modelId="{010FA9E4-3C4A-42B0-8771-7C9F7CC36C4F}" type="pres">
      <dgm:prSet presAssocID="{C9A9E75C-1DC8-4576-8FDC-7163102AF4F4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2155590B-6A7C-4F50-8F12-BC6779CD085E}" srcId="{D6026A49-BA5C-4981-BD1D-39870FDDEB83}" destId="{C9A9E75C-1DC8-4576-8FDC-7163102AF4F4}" srcOrd="4" destOrd="0" parTransId="{BACC5A88-7F3B-42A1-B8BD-CFAA3C6E0DEE}" sibTransId="{4291E891-B9FE-4AFA-AA38-AF195A320EC6}"/>
    <dgm:cxn modelId="{8D65C631-CF94-4A9B-97F9-C0BE866B1DD2}" type="presOf" srcId="{D6026A49-BA5C-4981-BD1D-39870FDDEB83}" destId="{AB2DF3B0-E3A3-4357-8817-ED9F66697A23}" srcOrd="0" destOrd="0" presId="urn:microsoft.com/office/officeart/2009/3/layout/StepUpProcess"/>
    <dgm:cxn modelId="{BB05AB36-1FDD-4AD7-81A7-AD784C40E406}" srcId="{D6026A49-BA5C-4981-BD1D-39870FDDEB83}" destId="{56881577-7503-4D2F-8920-ACF0FB69E5CA}" srcOrd="0" destOrd="0" parTransId="{5BAC1A5B-583E-4DF0-9B92-954E0F6EB547}" sibTransId="{487CBAE4-098C-4762-BD76-23AD913DD33C}"/>
    <dgm:cxn modelId="{0B2AEC39-86B8-48D8-8526-852A395F3047}" type="presOf" srcId="{3B730FC4-8352-46CD-B5D2-1C40B79A3576}" destId="{E19CCC93-57F1-4EE4-B151-6BFED38D8224}" srcOrd="0" destOrd="0" presId="urn:microsoft.com/office/officeart/2009/3/layout/StepUpProcess"/>
    <dgm:cxn modelId="{81298469-B04B-45E4-AE1F-75286A85CD98}" type="presOf" srcId="{993658C8-9588-426C-B4CE-65266EF23510}" destId="{71C2C4CB-EE14-4110-8B24-AB7AAE526F4B}" srcOrd="0" destOrd="0" presId="urn:microsoft.com/office/officeart/2009/3/layout/StepUpProcess"/>
    <dgm:cxn modelId="{9B8A6152-2D09-4E51-A04F-25A5BACDC1FB}" type="presOf" srcId="{56881577-7503-4D2F-8920-ACF0FB69E5CA}" destId="{0F52A4EF-BA38-4260-A7F0-3DF5D39F4E26}" srcOrd="0" destOrd="0" presId="urn:microsoft.com/office/officeart/2009/3/layout/StepUpProcess"/>
    <dgm:cxn modelId="{3D17F286-4608-479A-89C7-82D164566EF0}" srcId="{D6026A49-BA5C-4981-BD1D-39870FDDEB83}" destId="{3B730FC4-8352-46CD-B5D2-1C40B79A3576}" srcOrd="1" destOrd="0" parTransId="{30CA79AA-6624-4E83-8681-20938461D5C6}" sibTransId="{2BF5C4C5-0736-4151-84CA-31BC16A4A95D}"/>
    <dgm:cxn modelId="{3219CC92-1A17-4869-85A3-51C4117193C1}" type="presOf" srcId="{C9A9E75C-1DC8-4576-8FDC-7163102AF4F4}" destId="{010FA9E4-3C4A-42B0-8771-7C9F7CC36C4F}" srcOrd="0" destOrd="0" presId="urn:microsoft.com/office/officeart/2009/3/layout/StepUpProcess"/>
    <dgm:cxn modelId="{3E7975A8-55B9-4F57-8A3E-2D4AAF91B379}" srcId="{D6026A49-BA5C-4981-BD1D-39870FDDEB83}" destId="{4C019383-E468-4614-B4E6-CAC9478F5E4E}" srcOrd="2" destOrd="0" parTransId="{3F8523B4-528D-439C-B9A7-2C05786B5F82}" sibTransId="{3BDF136D-0A7D-45F9-B6C8-D60DF91B88FD}"/>
    <dgm:cxn modelId="{05A670AD-8FEF-4D1D-952E-74AD8ABD7D0F}" type="presOf" srcId="{4C019383-E468-4614-B4E6-CAC9478F5E4E}" destId="{F79288F5-7C85-4FA9-8457-08E7BA624748}" srcOrd="0" destOrd="0" presId="urn:microsoft.com/office/officeart/2009/3/layout/StepUpProcess"/>
    <dgm:cxn modelId="{DEE6BCAE-6758-4FA1-B203-4CD715A5ED0E}" srcId="{D6026A49-BA5C-4981-BD1D-39870FDDEB83}" destId="{993658C8-9588-426C-B4CE-65266EF23510}" srcOrd="3" destOrd="0" parTransId="{415324C9-AE71-49F7-9271-F2BBEA5FF5B7}" sibTransId="{E302BCFD-668C-4472-B42C-B687283ED0A6}"/>
    <dgm:cxn modelId="{9D5448F7-5CAC-4BE0-84AC-AC55F77E7F55}" type="presParOf" srcId="{AB2DF3B0-E3A3-4357-8817-ED9F66697A23}" destId="{8A6EAF33-4F65-4E2D-8B30-42092B7881A2}" srcOrd="0" destOrd="0" presId="urn:microsoft.com/office/officeart/2009/3/layout/StepUpProcess"/>
    <dgm:cxn modelId="{DEEBBE42-C4FD-45D3-9AF1-286ECCA52DC1}" type="presParOf" srcId="{8A6EAF33-4F65-4E2D-8B30-42092B7881A2}" destId="{1DCBC25E-F709-4C0E-A894-F5A09AF0C4A5}" srcOrd="0" destOrd="0" presId="urn:microsoft.com/office/officeart/2009/3/layout/StepUpProcess"/>
    <dgm:cxn modelId="{93253F94-B0C6-4155-ABFB-7B5F54B1F73A}" type="presParOf" srcId="{8A6EAF33-4F65-4E2D-8B30-42092B7881A2}" destId="{0F52A4EF-BA38-4260-A7F0-3DF5D39F4E26}" srcOrd="1" destOrd="0" presId="urn:microsoft.com/office/officeart/2009/3/layout/StepUpProcess"/>
    <dgm:cxn modelId="{63B33CC4-6528-4DB9-9662-8A43121659CC}" type="presParOf" srcId="{8A6EAF33-4F65-4E2D-8B30-42092B7881A2}" destId="{C0B67B37-705E-467A-895C-496AD8A489E1}" srcOrd="2" destOrd="0" presId="urn:microsoft.com/office/officeart/2009/3/layout/StepUpProcess"/>
    <dgm:cxn modelId="{20E73D10-71C5-45FF-98D8-9176E2F5B41A}" type="presParOf" srcId="{AB2DF3B0-E3A3-4357-8817-ED9F66697A23}" destId="{B610AD6C-F0E3-43C6-A13E-0E8E76342DAD}" srcOrd="1" destOrd="0" presId="urn:microsoft.com/office/officeart/2009/3/layout/StepUpProcess"/>
    <dgm:cxn modelId="{CA9990E8-3E67-40BA-9BFE-B141DF72953E}" type="presParOf" srcId="{B610AD6C-F0E3-43C6-A13E-0E8E76342DAD}" destId="{8BD2CF54-D587-4527-9134-E6D2E87B6428}" srcOrd="0" destOrd="0" presId="urn:microsoft.com/office/officeart/2009/3/layout/StepUpProcess"/>
    <dgm:cxn modelId="{A2E4EBD5-6FCD-47EF-85BC-DC210611FD49}" type="presParOf" srcId="{AB2DF3B0-E3A3-4357-8817-ED9F66697A23}" destId="{7C20E543-08F1-490A-8495-A857AD92309B}" srcOrd="2" destOrd="0" presId="urn:microsoft.com/office/officeart/2009/3/layout/StepUpProcess"/>
    <dgm:cxn modelId="{26F8FC53-E112-4A76-B0CB-E74932D91A67}" type="presParOf" srcId="{7C20E543-08F1-490A-8495-A857AD92309B}" destId="{AC724C18-418D-4142-A6B7-C3E0CFBA31E5}" srcOrd="0" destOrd="0" presId="urn:microsoft.com/office/officeart/2009/3/layout/StepUpProcess"/>
    <dgm:cxn modelId="{FCD80290-3088-4C55-A789-2DE52028E015}" type="presParOf" srcId="{7C20E543-08F1-490A-8495-A857AD92309B}" destId="{E19CCC93-57F1-4EE4-B151-6BFED38D8224}" srcOrd="1" destOrd="0" presId="urn:microsoft.com/office/officeart/2009/3/layout/StepUpProcess"/>
    <dgm:cxn modelId="{1E53C103-056B-4E5D-BC0E-C4863DBD624E}" type="presParOf" srcId="{7C20E543-08F1-490A-8495-A857AD92309B}" destId="{5549388A-49D4-4CD8-913C-B03B387D7969}" srcOrd="2" destOrd="0" presId="urn:microsoft.com/office/officeart/2009/3/layout/StepUpProcess"/>
    <dgm:cxn modelId="{33666A9D-A771-4F7D-BEB3-D35F0C22F2D0}" type="presParOf" srcId="{AB2DF3B0-E3A3-4357-8817-ED9F66697A23}" destId="{2F73776B-6099-4B36-BD92-DC92351F9C42}" srcOrd="3" destOrd="0" presId="urn:microsoft.com/office/officeart/2009/3/layout/StepUpProcess"/>
    <dgm:cxn modelId="{D1B533ED-9E49-4592-B3AF-48609E8FE7D3}" type="presParOf" srcId="{2F73776B-6099-4B36-BD92-DC92351F9C42}" destId="{E53BB09C-40B6-42CC-A317-EFAEEB557D5B}" srcOrd="0" destOrd="0" presId="urn:microsoft.com/office/officeart/2009/3/layout/StepUpProcess"/>
    <dgm:cxn modelId="{5E8F8674-D216-4BBA-9980-C51017F6BCF4}" type="presParOf" srcId="{AB2DF3B0-E3A3-4357-8817-ED9F66697A23}" destId="{95469540-8295-4C52-BB79-55537FFF259F}" srcOrd="4" destOrd="0" presId="urn:microsoft.com/office/officeart/2009/3/layout/StepUpProcess"/>
    <dgm:cxn modelId="{AB0A2C88-B716-4595-904A-914E3CF90400}" type="presParOf" srcId="{95469540-8295-4C52-BB79-55537FFF259F}" destId="{C366BD79-E5FC-4CE9-9E05-47CC886B946A}" srcOrd="0" destOrd="0" presId="urn:microsoft.com/office/officeart/2009/3/layout/StepUpProcess"/>
    <dgm:cxn modelId="{CB0141F7-86A7-4088-9E24-7E728A0926CB}" type="presParOf" srcId="{95469540-8295-4C52-BB79-55537FFF259F}" destId="{F79288F5-7C85-4FA9-8457-08E7BA624748}" srcOrd="1" destOrd="0" presId="urn:microsoft.com/office/officeart/2009/3/layout/StepUpProcess"/>
    <dgm:cxn modelId="{51EF1C9D-2512-4593-83E7-9CA0B7CD2106}" type="presParOf" srcId="{95469540-8295-4C52-BB79-55537FFF259F}" destId="{437593CF-DAC6-4CC1-9158-AE83493ACCC4}" srcOrd="2" destOrd="0" presId="urn:microsoft.com/office/officeart/2009/3/layout/StepUpProcess"/>
    <dgm:cxn modelId="{C867F60E-B04B-4262-BD12-4BA54F41986C}" type="presParOf" srcId="{AB2DF3B0-E3A3-4357-8817-ED9F66697A23}" destId="{7557E382-A4B2-47F1-858E-AACB1B7EEEE5}" srcOrd="5" destOrd="0" presId="urn:microsoft.com/office/officeart/2009/3/layout/StepUpProcess"/>
    <dgm:cxn modelId="{562FCF51-FB90-4992-8D7C-BE85A76D6DF7}" type="presParOf" srcId="{7557E382-A4B2-47F1-858E-AACB1B7EEEE5}" destId="{1A2256FE-580A-4B1D-B23F-A2DF6344364D}" srcOrd="0" destOrd="0" presId="urn:microsoft.com/office/officeart/2009/3/layout/StepUpProcess"/>
    <dgm:cxn modelId="{4882CDCB-1E22-47D6-877A-CB015641BE1D}" type="presParOf" srcId="{AB2DF3B0-E3A3-4357-8817-ED9F66697A23}" destId="{4426A444-EF15-4646-8332-3EBABB9B0E2C}" srcOrd="6" destOrd="0" presId="urn:microsoft.com/office/officeart/2009/3/layout/StepUpProcess"/>
    <dgm:cxn modelId="{3F68BB72-6F84-4326-BE70-0DBE06159AD0}" type="presParOf" srcId="{4426A444-EF15-4646-8332-3EBABB9B0E2C}" destId="{AC1B9834-B70F-4686-92B5-36FADF7C375C}" srcOrd="0" destOrd="0" presId="urn:microsoft.com/office/officeart/2009/3/layout/StepUpProcess"/>
    <dgm:cxn modelId="{E68DE302-0DDB-4F38-894D-CBAA31D609BA}" type="presParOf" srcId="{4426A444-EF15-4646-8332-3EBABB9B0E2C}" destId="{71C2C4CB-EE14-4110-8B24-AB7AAE526F4B}" srcOrd="1" destOrd="0" presId="urn:microsoft.com/office/officeart/2009/3/layout/StepUpProcess"/>
    <dgm:cxn modelId="{6F54B880-E1A1-48F1-93FD-41F5B1FB4A68}" type="presParOf" srcId="{4426A444-EF15-4646-8332-3EBABB9B0E2C}" destId="{599B2129-CC37-446B-B859-5759DE440142}" srcOrd="2" destOrd="0" presId="urn:microsoft.com/office/officeart/2009/3/layout/StepUpProcess"/>
    <dgm:cxn modelId="{C43E9456-FB68-4EDB-A1BD-0553466EBF73}" type="presParOf" srcId="{AB2DF3B0-E3A3-4357-8817-ED9F66697A23}" destId="{45694F28-6F92-42DD-AFCF-B8EF5CB49441}" srcOrd="7" destOrd="0" presId="urn:microsoft.com/office/officeart/2009/3/layout/StepUpProcess"/>
    <dgm:cxn modelId="{0503C0D6-94AC-4A73-BAB2-779B8566680E}" type="presParOf" srcId="{45694F28-6F92-42DD-AFCF-B8EF5CB49441}" destId="{EBF2733C-6AE1-43E6-BA3A-024D8B752037}" srcOrd="0" destOrd="0" presId="urn:microsoft.com/office/officeart/2009/3/layout/StepUpProcess"/>
    <dgm:cxn modelId="{EBC838CF-2456-4D20-B184-1D79CE55DE5B}" type="presParOf" srcId="{AB2DF3B0-E3A3-4357-8817-ED9F66697A23}" destId="{65C26044-DF17-4836-B00C-1EC8620C9678}" srcOrd="8" destOrd="0" presId="urn:microsoft.com/office/officeart/2009/3/layout/StepUpProcess"/>
    <dgm:cxn modelId="{A89F1F96-30E5-46E2-AAA8-D63F1C1FF7A6}" type="presParOf" srcId="{65C26044-DF17-4836-B00C-1EC8620C9678}" destId="{53115951-465E-4C30-83FD-37C0A2F1E27F}" srcOrd="0" destOrd="0" presId="urn:microsoft.com/office/officeart/2009/3/layout/StepUpProcess"/>
    <dgm:cxn modelId="{52FE28A2-76B5-4075-9715-7D7C017F9E5F}" type="presParOf" srcId="{65C26044-DF17-4836-B00C-1EC8620C9678}" destId="{010FA9E4-3C4A-42B0-8771-7C9F7CC36C4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BC25E-F709-4C0E-A894-F5A09AF0C4A5}">
      <dsp:nvSpPr>
        <dsp:cNvPr id="0" name=""/>
        <dsp:cNvSpPr/>
      </dsp:nvSpPr>
      <dsp:spPr>
        <a:xfrm rot="5400000">
          <a:off x="300093" y="2558752"/>
          <a:ext cx="899004" cy="14959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2A4EF-BA38-4260-A7F0-3DF5D39F4E26}">
      <dsp:nvSpPr>
        <dsp:cNvPr id="0" name=""/>
        <dsp:cNvSpPr/>
      </dsp:nvSpPr>
      <dsp:spPr>
        <a:xfrm>
          <a:off x="150027" y="3005711"/>
          <a:ext cx="1350528" cy="118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600" kern="1200" dirty="0"/>
            <a:t>  </a:t>
          </a:r>
          <a:endParaRPr lang="en-US" sz="5600" kern="1200" dirty="0"/>
        </a:p>
      </dsp:txBody>
      <dsp:txXfrm>
        <a:off x="150027" y="3005711"/>
        <a:ext cx="1350528" cy="1183817"/>
      </dsp:txXfrm>
    </dsp:sp>
    <dsp:sp modelId="{C0B67B37-705E-467A-895C-496AD8A489E1}">
      <dsp:nvSpPr>
        <dsp:cNvPr id="0" name=""/>
        <dsp:cNvSpPr/>
      </dsp:nvSpPr>
      <dsp:spPr>
        <a:xfrm>
          <a:off x="1245739" y="2448621"/>
          <a:ext cx="254816" cy="2548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4C18-418D-4142-A6B7-C3E0CFBA31E5}">
      <dsp:nvSpPr>
        <dsp:cNvPr id="0" name=""/>
        <dsp:cNvSpPr/>
      </dsp:nvSpPr>
      <dsp:spPr>
        <a:xfrm rot="5400000">
          <a:off x="1953404" y="2149639"/>
          <a:ext cx="899004" cy="14959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CCC93-57F1-4EE4-B151-6BFED38D8224}">
      <dsp:nvSpPr>
        <dsp:cNvPr id="0" name=""/>
        <dsp:cNvSpPr/>
      </dsp:nvSpPr>
      <dsp:spPr>
        <a:xfrm>
          <a:off x="1803337" y="2596598"/>
          <a:ext cx="1350528" cy="118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600" kern="1200" dirty="0"/>
            <a:t>   </a:t>
          </a:r>
          <a:endParaRPr lang="en-US" sz="5600" kern="1200" dirty="0"/>
        </a:p>
      </dsp:txBody>
      <dsp:txXfrm>
        <a:off x="1803337" y="2596598"/>
        <a:ext cx="1350528" cy="1183817"/>
      </dsp:txXfrm>
    </dsp:sp>
    <dsp:sp modelId="{5549388A-49D4-4CD8-913C-B03B387D7969}">
      <dsp:nvSpPr>
        <dsp:cNvPr id="0" name=""/>
        <dsp:cNvSpPr/>
      </dsp:nvSpPr>
      <dsp:spPr>
        <a:xfrm>
          <a:off x="2899049" y="2039507"/>
          <a:ext cx="254816" cy="2548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6BD79-E5FC-4CE9-9E05-47CC886B946A}">
      <dsp:nvSpPr>
        <dsp:cNvPr id="0" name=""/>
        <dsp:cNvSpPr/>
      </dsp:nvSpPr>
      <dsp:spPr>
        <a:xfrm rot="5400000">
          <a:off x="3606715" y="1740525"/>
          <a:ext cx="899004" cy="14959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288F5-7C85-4FA9-8457-08E7BA624748}">
      <dsp:nvSpPr>
        <dsp:cNvPr id="0" name=""/>
        <dsp:cNvSpPr/>
      </dsp:nvSpPr>
      <dsp:spPr>
        <a:xfrm>
          <a:off x="3456648" y="2187484"/>
          <a:ext cx="1350528" cy="118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600" kern="1200" dirty="0"/>
            <a:t>   </a:t>
          </a:r>
          <a:endParaRPr lang="en-US" sz="5600" kern="1200" dirty="0"/>
        </a:p>
      </dsp:txBody>
      <dsp:txXfrm>
        <a:off x="3456648" y="2187484"/>
        <a:ext cx="1350528" cy="1183817"/>
      </dsp:txXfrm>
    </dsp:sp>
    <dsp:sp modelId="{437593CF-DAC6-4CC1-9158-AE83493ACCC4}">
      <dsp:nvSpPr>
        <dsp:cNvPr id="0" name=""/>
        <dsp:cNvSpPr/>
      </dsp:nvSpPr>
      <dsp:spPr>
        <a:xfrm>
          <a:off x="4552360" y="1630394"/>
          <a:ext cx="254816" cy="2548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B9834-B70F-4686-92B5-36FADF7C375C}">
      <dsp:nvSpPr>
        <dsp:cNvPr id="0" name=""/>
        <dsp:cNvSpPr/>
      </dsp:nvSpPr>
      <dsp:spPr>
        <a:xfrm rot="5400000">
          <a:off x="5260025" y="1331412"/>
          <a:ext cx="899004" cy="14959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2C4CB-EE14-4110-8B24-AB7AAE526F4B}">
      <dsp:nvSpPr>
        <dsp:cNvPr id="0" name=""/>
        <dsp:cNvSpPr/>
      </dsp:nvSpPr>
      <dsp:spPr>
        <a:xfrm>
          <a:off x="5109959" y="1778371"/>
          <a:ext cx="1350528" cy="118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600" kern="1200"/>
        </a:p>
      </dsp:txBody>
      <dsp:txXfrm>
        <a:off x="5109959" y="1778371"/>
        <a:ext cx="1350528" cy="1183817"/>
      </dsp:txXfrm>
    </dsp:sp>
    <dsp:sp modelId="{599B2129-CC37-446B-B859-5759DE440142}">
      <dsp:nvSpPr>
        <dsp:cNvPr id="0" name=""/>
        <dsp:cNvSpPr/>
      </dsp:nvSpPr>
      <dsp:spPr>
        <a:xfrm>
          <a:off x="6205671" y="1221280"/>
          <a:ext cx="254816" cy="2548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15951-465E-4C30-83FD-37C0A2F1E27F}">
      <dsp:nvSpPr>
        <dsp:cNvPr id="0" name=""/>
        <dsp:cNvSpPr/>
      </dsp:nvSpPr>
      <dsp:spPr>
        <a:xfrm rot="5400000">
          <a:off x="6913336" y="922299"/>
          <a:ext cx="899004" cy="14959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/>
            </a:gs>
            <a:gs pos="100000">
              <a:schemeClr val="accent5">
                <a:lumMod val="75000"/>
              </a:schemeClr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FA9E4-3C4A-42B0-8771-7C9F7CC36C4F}">
      <dsp:nvSpPr>
        <dsp:cNvPr id="0" name=""/>
        <dsp:cNvSpPr/>
      </dsp:nvSpPr>
      <dsp:spPr>
        <a:xfrm>
          <a:off x="6763270" y="1369258"/>
          <a:ext cx="1350528" cy="118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600" kern="1200"/>
        </a:p>
      </dsp:txBody>
      <dsp:txXfrm>
        <a:off x="6763270" y="1369258"/>
        <a:ext cx="1350528" cy="1183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572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654085" y="0"/>
            <a:ext cx="5537915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ardrop 3"/>
          <p:cNvSpPr/>
          <p:nvPr userDrawn="1"/>
        </p:nvSpPr>
        <p:spPr>
          <a:xfrm>
            <a:off x="3829459" y="1469571"/>
            <a:ext cx="3763574" cy="3892731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>
            <a:outerShdw blurRad="3556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79571" y="1587321"/>
            <a:ext cx="3438660" cy="3683358"/>
          </a:xfrm>
          <a:prstGeom prst="teardrop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4442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29621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arallelogram 3"/>
          <p:cNvSpPr/>
          <p:nvPr userDrawn="1"/>
        </p:nvSpPr>
        <p:spPr>
          <a:xfrm>
            <a:off x="828682" y="1572602"/>
            <a:ext cx="3763574" cy="3892731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78794" y="1690352"/>
            <a:ext cx="3438660" cy="3683358"/>
          </a:xfrm>
          <a:prstGeom prst="parallelogram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782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229860" y="0"/>
            <a:ext cx="29621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arallelogram 4"/>
          <p:cNvSpPr/>
          <p:nvPr userDrawn="1"/>
        </p:nvSpPr>
        <p:spPr>
          <a:xfrm>
            <a:off x="7443988" y="1201645"/>
            <a:ext cx="4146998" cy="4454710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7675808" y="1390918"/>
            <a:ext cx="3683359" cy="4080456"/>
          </a:xfrm>
          <a:prstGeom prst="parallelogram">
            <a:avLst/>
          </a:prstGeom>
        </p:spPr>
      </p:sp>
    </p:spTree>
    <p:extLst>
      <p:ext uri="{BB962C8B-B14F-4D97-AF65-F5344CB8AC3E}">
        <p14:creationId xmlns:p14="http://schemas.microsoft.com/office/powerpoint/2010/main" val="2563322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9621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arallelogram 5"/>
          <p:cNvSpPr/>
          <p:nvPr userDrawn="1"/>
        </p:nvSpPr>
        <p:spPr>
          <a:xfrm>
            <a:off x="648058" y="468370"/>
            <a:ext cx="5447942" cy="6161030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937833" y="719299"/>
            <a:ext cx="4858622" cy="5657997"/>
          </a:xfrm>
          <a:prstGeom prst="parallelogram">
            <a:avLst/>
          </a:prstGeom>
        </p:spPr>
      </p:sp>
    </p:spTree>
    <p:extLst>
      <p:ext uri="{BB962C8B-B14F-4D97-AF65-F5344CB8AC3E}">
        <p14:creationId xmlns:p14="http://schemas.microsoft.com/office/powerpoint/2010/main" val="3162089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"/>
          <p:cNvSpPr/>
          <p:nvPr userDrawn="1"/>
        </p:nvSpPr>
        <p:spPr>
          <a:xfrm>
            <a:off x="4082603" y="1120461"/>
            <a:ext cx="3773510" cy="4327302"/>
          </a:xfrm>
          <a:prstGeom prst="snip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4250029" y="1275008"/>
            <a:ext cx="3451538" cy="4005330"/>
          </a:xfrm>
          <a:prstGeom prst="snip2SameRect">
            <a:avLst/>
          </a:prstGeom>
        </p:spPr>
      </p:sp>
    </p:spTree>
    <p:extLst>
      <p:ext uri="{BB962C8B-B14F-4D97-AF65-F5344CB8AC3E}">
        <p14:creationId xmlns:p14="http://schemas.microsoft.com/office/powerpoint/2010/main" val="4244336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28033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813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212697" y="1519659"/>
            <a:ext cx="3080834" cy="41625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20"/>
          <p:cNvSpPr/>
          <p:nvPr userDrawn="1"/>
        </p:nvSpPr>
        <p:spPr>
          <a:xfrm>
            <a:off x="1" y="0"/>
            <a:ext cx="5538652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7620000" y="0"/>
            <a:ext cx="4572000" cy="5280338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0" y="2331076"/>
            <a:ext cx="2459865" cy="45269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0214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0"/>
          <p:cNvSpPr/>
          <p:nvPr userDrawn="1"/>
        </p:nvSpPr>
        <p:spPr>
          <a:xfrm>
            <a:off x="1" y="0"/>
            <a:ext cx="5538652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705341" y="0"/>
            <a:ext cx="648665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Parallelogram 9"/>
          <p:cNvSpPr/>
          <p:nvPr userDrawn="1"/>
        </p:nvSpPr>
        <p:spPr>
          <a:xfrm>
            <a:off x="8010659" y="4393842"/>
            <a:ext cx="1197737" cy="1218663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arallelogram 7"/>
          <p:cNvSpPr/>
          <p:nvPr userDrawn="1"/>
        </p:nvSpPr>
        <p:spPr>
          <a:xfrm>
            <a:off x="8023538" y="2807595"/>
            <a:ext cx="1197737" cy="1218663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arallelogram 3"/>
          <p:cNvSpPr/>
          <p:nvPr userDrawn="1"/>
        </p:nvSpPr>
        <p:spPr>
          <a:xfrm>
            <a:off x="3829459" y="1469571"/>
            <a:ext cx="3763574" cy="3892731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79571" y="1587321"/>
            <a:ext cx="3438660" cy="3683358"/>
          </a:xfrm>
          <a:prstGeom prst="parallelogram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8100811" y="2909016"/>
            <a:ext cx="1030309" cy="1039968"/>
          </a:xfrm>
          <a:prstGeom prst="parallelogram">
            <a:avLst/>
          </a:prstGeom>
        </p:spPr>
      </p:sp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8100810" y="4465213"/>
            <a:ext cx="1030309" cy="1039968"/>
          </a:xfrm>
          <a:prstGeom prst="parallelogram">
            <a:avLst/>
          </a:prstGeom>
        </p:spPr>
      </p:sp>
    </p:spTree>
    <p:extLst>
      <p:ext uri="{BB962C8B-B14F-4D97-AF65-F5344CB8AC3E}">
        <p14:creationId xmlns:p14="http://schemas.microsoft.com/office/powerpoint/2010/main" val="2479543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3611652" y="2032337"/>
            <a:ext cx="2075838" cy="2126056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20"/>
          <p:cNvSpPr/>
          <p:nvPr userDrawn="1"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096673" y="2219928"/>
            <a:ext cx="1753129" cy="1750875"/>
          </a:xfrm>
          <a:prstGeom prst="parallelogram">
            <a:avLst/>
          </a:prstGeom>
          <a:noFill/>
        </p:spPr>
      </p:sp>
      <p:sp>
        <p:nvSpPr>
          <p:cNvPr id="4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3781759" y="2219928"/>
            <a:ext cx="1753129" cy="1750875"/>
          </a:xfrm>
          <a:prstGeom prst="parallelogram">
            <a:avLst/>
          </a:prstGeom>
          <a:noFill/>
        </p:spPr>
      </p:sp>
      <p:sp>
        <p:nvSpPr>
          <p:cNvPr id="5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6466845" y="2219928"/>
            <a:ext cx="1753129" cy="1750875"/>
          </a:xfrm>
          <a:prstGeom prst="parallelogram">
            <a:avLst/>
          </a:prstGeom>
          <a:noFill/>
        </p:spPr>
      </p:sp>
      <p:sp>
        <p:nvSpPr>
          <p:cNvPr id="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9151932" y="2219928"/>
            <a:ext cx="1753129" cy="1750875"/>
          </a:xfrm>
          <a:prstGeom prst="parallelogram">
            <a:avLst/>
          </a:prstGeom>
          <a:noFill/>
        </p:spPr>
      </p:sp>
    </p:spTree>
    <p:extLst>
      <p:ext uri="{BB962C8B-B14F-4D97-AF65-F5344CB8AC3E}">
        <p14:creationId xmlns:p14="http://schemas.microsoft.com/office/powerpoint/2010/main" val="2562214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 userDrawn="1"/>
        </p:nvSpPr>
        <p:spPr>
          <a:xfrm>
            <a:off x="8718201" y="3476211"/>
            <a:ext cx="2851726" cy="2715517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5987198" y="1193949"/>
            <a:ext cx="2474863" cy="2267564"/>
          </a:xfrm>
          <a:prstGeom prst="parallelogram">
            <a:avLst/>
          </a:prstGeom>
          <a:noFill/>
        </p:spPr>
      </p:sp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462061" y="1007621"/>
            <a:ext cx="2474863" cy="2267564"/>
          </a:xfrm>
          <a:prstGeom prst="parallelogram">
            <a:avLst/>
          </a:prstGeom>
          <a:noFill/>
        </p:spPr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431769" y="3700188"/>
            <a:ext cx="2474863" cy="2267564"/>
          </a:xfrm>
          <a:prstGeom prst="parallelogram">
            <a:avLst/>
          </a:prstGeom>
          <a:noFill/>
        </p:spPr>
      </p:sp>
      <p:sp>
        <p:nvSpPr>
          <p:cNvPr id="6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8906632" y="3691992"/>
            <a:ext cx="2474863" cy="2267564"/>
          </a:xfrm>
          <a:prstGeom prst="parallelogram">
            <a:avLst/>
          </a:prstGeom>
          <a:noFill/>
        </p:spPr>
      </p:sp>
    </p:spTree>
    <p:extLst>
      <p:ext uri="{BB962C8B-B14F-4D97-AF65-F5344CB8AC3E}">
        <p14:creationId xmlns:p14="http://schemas.microsoft.com/office/powerpoint/2010/main" val="4110982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 userDrawn="1"/>
        </p:nvSpPr>
        <p:spPr>
          <a:xfrm>
            <a:off x="3340603" y="3459190"/>
            <a:ext cx="2851726" cy="2715517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09600" y="1176928"/>
            <a:ext cx="2474863" cy="2267564"/>
          </a:xfrm>
          <a:prstGeom prst="parallelogram">
            <a:avLst/>
          </a:prstGeom>
          <a:noFill/>
        </p:spPr>
      </p:sp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084463" y="990600"/>
            <a:ext cx="2474863" cy="2267564"/>
          </a:xfrm>
          <a:prstGeom prst="parallelogram">
            <a:avLst/>
          </a:prstGeom>
          <a:noFill/>
        </p:spPr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054171" y="3683167"/>
            <a:ext cx="2474863" cy="2267564"/>
          </a:xfrm>
          <a:prstGeom prst="parallelogram">
            <a:avLst/>
          </a:prstGeom>
          <a:noFill/>
        </p:spPr>
      </p:sp>
      <p:sp>
        <p:nvSpPr>
          <p:cNvPr id="6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3529034" y="3674971"/>
            <a:ext cx="2474863" cy="2267564"/>
          </a:xfrm>
          <a:prstGeom prst="parallelogram">
            <a:avLst/>
          </a:prstGeom>
          <a:noFill/>
        </p:spPr>
      </p:sp>
    </p:spTree>
    <p:extLst>
      <p:ext uri="{BB962C8B-B14F-4D97-AF65-F5344CB8AC3E}">
        <p14:creationId xmlns:p14="http://schemas.microsoft.com/office/powerpoint/2010/main" val="1347321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>
            <a:off x="622838" y="1168165"/>
            <a:ext cx="3902298" cy="5298693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787044" y="1351208"/>
            <a:ext cx="3573886" cy="4932609"/>
          </a:xfrm>
          <a:prstGeom prst="parallelogram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4255754" y="0"/>
            <a:ext cx="2743199" cy="3630769"/>
          </a:xfrm>
          <a:prstGeom prst="parallelogram">
            <a:avLst/>
          </a:prstGeom>
        </p:spPr>
      </p:sp>
      <p:sp>
        <p:nvSpPr>
          <p:cNvPr id="5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6121044" y="2469523"/>
            <a:ext cx="2743199" cy="3554569"/>
          </a:xfrm>
          <a:prstGeom prst="parallelogram">
            <a:avLst/>
          </a:prstGeom>
        </p:spPr>
      </p:sp>
    </p:spTree>
    <p:extLst>
      <p:ext uri="{BB962C8B-B14F-4D97-AF65-F5344CB8AC3E}">
        <p14:creationId xmlns:p14="http://schemas.microsoft.com/office/powerpoint/2010/main" val="3514604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314700" y="1511300"/>
            <a:ext cx="1308100" cy="1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4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82774"/>
            <a:ext cx="3702051" cy="3702051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5" r:id="rId23"/>
    <p:sldLayoutId id="2147483671" r:id="rId24"/>
    <p:sldLayoutId id="2147483674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40F48-EF85-48B0-B2B4-FA66AEBEBE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4381432" y="2705725"/>
            <a:ext cx="3429144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+mj-lt"/>
              </a:rPr>
              <a:t>BIKERS</a:t>
            </a:r>
            <a:endParaRPr lang="en-ID" sz="7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62697" y="4190844"/>
            <a:ext cx="38666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04">
              <a:lnSpc>
                <a:spcPct val="150000"/>
              </a:lnSpc>
            </a:pPr>
            <a:r>
              <a:rPr lang="id-ID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litora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torquent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conubia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nostra, per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inceptos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himenaeos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" name="Rectangle 20"/>
          <p:cNvSpPr/>
          <p:nvPr/>
        </p:nvSpPr>
        <p:spPr>
          <a:xfrm flipH="1">
            <a:off x="7179790" y="0"/>
            <a:ext cx="5012208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53" y="1438035"/>
            <a:ext cx="1251894" cy="13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0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378246" y="2909016"/>
            <a:ext cx="1666836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89172" y="1990572"/>
            <a:ext cx="1666836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Raleway" panose="020B0503030101060003" pitchFamily="34" charset="0"/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81254" y="2454987"/>
            <a:ext cx="1965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Nullam eu tempor purus. Nunc a leo magna, sit amet consequat risus. Etiam faucibus tortor a ipsum vehicula sed hendrerit eros suscipit.Vestibulum neque elit, Class aptent taciti sociosqu</a:t>
            </a:r>
            <a:r>
              <a:rPr lang="en-US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2136678" y="1003479"/>
            <a:ext cx="343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Galery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406402" y="3272064"/>
            <a:ext cx="2182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0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Nullam eu tempor purus. Nunc a leo magna, sit amet consequat risus</a:t>
            </a:r>
            <a:endParaRPr lang="en-US" sz="1000" dirty="0">
              <a:solidFill>
                <a:schemeClr val="bg1"/>
              </a:solidFill>
              <a:latin typeface="Raleway" panose="020B05030301010600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06402" y="4465213"/>
            <a:ext cx="1666836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34558" y="4828261"/>
            <a:ext cx="2182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0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Nullam eu tempor purus. Nunc a leo magna, sit amet consequat risus</a:t>
            </a:r>
            <a:endParaRPr lang="en-US" sz="1000" dirty="0">
              <a:solidFill>
                <a:schemeClr val="bg1"/>
              </a:solidFill>
              <a:latin typeface="Raleway" panose="020B05030301010600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r="18879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7110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r="16972"/>
          <a:stretch>
            <a:fillRect/>
          </a:stretch>
        </p:blipFill>
        <p:spPr/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0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ita kuasd bergren, nosotrad sea the takimta sorem ipsusit drin for the druamet."/>
          <p:cNvSpPr/>
          <p:nvPr/>
        </p:nvSpPr>
        <p:spPr>
          <a:xfrm>
            <a:off x="968883" y="4379491"/>
            <a:ext cx="1880919" cy="85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4" rIns="28574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5954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Class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sociosqu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 ad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litora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torquent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 per con nostra, per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inceptos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.</a:t>
            </a:r>
            <a:endParaRPr sz="11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0" name="Colita kuasd bergren, nosotrad sea the takimta sorem ipsusit drin for the druamet."/>
          <p:cNvSpPr/>
          <p:nvPr/>
        </p:nvSpPr>
        <p:spPr>
          <a:xfrm>
            <a:off x="3653969" y="4379491"/>
            <a:ext cx="1880919" cy="85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4" rIns="28574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5954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Class aptent taciti sociosqu ad litora torquent per con nostra, per inceptos.</a:t>
            </a:r>
          </a:p>
        </p:txBody>
      </p:sp>
      <p:sp>
        <p:nvSpPr>
          <p:cNvPr id="11" name="Colita kuasd bergren, nosotrad sea the takimta sorem ipsusit drin for the druamet."/>
          <p:cNvSpPr/>
          <p:nvPr/>
        </p:nvSpPr>
        <p:spPr>
          <a:xfrm>
            <a:off x="6339055" y="4379491"/>
            <a:ext cx="1880919" cy="85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4" rIns="28574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5954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Class aptent taciti sociosqu ad litora torquent per con nostra, per inceptos.</a:t>
            </a:r>
          </a:p>
        </p:txBody>
      </p:sp>
      <p:sp>
        <p:nvSpPr>
          <p:cNvPr id="12" name="Colita kuasd bergren, nosotrad sea the takimta sorem ipsusit drin for the druamet."/>
          <p:cNvSpPr/>
          <p:nvPr/>
        </p:nvSpPr>
        <p:spPr>
          <a:xfrm>
            <a:off x="9024142" y="4379491"/>
            <a:ext cx="1880919" cy="85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4" rIns="28574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5954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Class aptent taciti sociosqu ad litora torquent per con nostra, per inceptos.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6440" y="946317"/>
            <a:ext cx="756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40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RIDERS</a:t>
            </a:r>
            <a:endParaRPr lang="en-US" sz="6000" b="1" i="1" spc="5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b="16644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6674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b="16644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>
            <a:fillRect/>
          </a:stretch>
        </p:blipFill>
        <p:spPr/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b="14709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r="13564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 b="19365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3631"/>
          <a:stretch>
            <a:fillRect/>
          </a:stretch>
        </p:blipFill>
        <p:spPr/>
      </p:pic>
      <p:sp>
        <p:nvSpPr>
          <p:cNvPr id="18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9" name="Rectangle 18"/>
          <p:cNvSpPr/>
          <p:nvPr/>
        </p:nvSpPr>
        <p:spPr>
          <a:xfrm>
            <a:off x="6124812" y="1667313"/>
            <a:ext cx="1666836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Raleway" panose="020B0503030101060003" pitchFamily="34" charset="0"/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24812" y="2129569"/>
            <a:ext cx="3659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Nullam eu tempor purus. Nunc a leo magna, sit amet consequat risus. Etiam faucibus tortor a ipsum vehicula sed hendrerit eros suscipit.Vestibulum neque elit, Class aptent taciti sociosqu</a:t>
            </a:r>
            <a:r>
              <a:rPr lang="en-US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24812" y="1010513"/>
            <a:ext cx="343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RIDERS 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7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9021660" y="1516160"/>
            <a:ext cx="3012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SPORT </a:t>
            </a:r>
          </a:p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TITLE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HERE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021660" y="3952333"/>
            <a:ext cx="27058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r="2100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b="5883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0" r="24260"/>
          <a:stretch>
            <a:fillRect/>
          </a:stretch>
        </p:blipFill>
        <p:spPr/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0"/>
          <p:cNvSpPr/>
          <p:nvPr/>
        </p:nvSpPr>
        <p:spPr>
          <a:xfrm>
            <a:off x="1" y="0"/>
            <a:ext cx="5538652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Rectangle 9"/>
          <p:cNvSpPr/>
          <p:nvPr/>
        </p:nvSpPr>
        <p:spPr>
          <a:xfrm>
            <a:off x="2358038" y="1656211"/>
            <a:ext cx="1666836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Raleway" panose="020B0503030101060003" pitchFamily="34" charset="0"/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8038" y="2118467"/>
            <a:ext cx="2668157" cy="1000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Nullam eu tempor purus. Nunc a leo magna, sit amet consequat risus. Etiam faucibus tortor a ipsum vehicula sed hendrerit eros suscipit.Vestibulum neque elit, Class aptent taciti sociosqu</a:t>
            </a:r>
            <a:r>
              <a:rPr lang="en-US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2358038" y="999411"/>
            <a:ext cx="343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RACES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0" b="14770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r="13605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5" b="19405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609"/>
          <a:stretch>
            <a:fillRect/>
          </a:stretch>
        </p:blipFill>
        <p:spPr/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5" name="Rectangle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38250" y="1002164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MEMBERS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362350" y="4097357"/>
            <a:ext cx="1198310" cy="1166669"/>
            <a:chOff x="1618677" y="4097357"/>
            <a:chExt cx="1198310" cy="1166669"/>
          </a:xfrm>
        </p:grpSpPr>
        <p:sp>
          <p:nvSpPr>
            <p:cNvPr id="9" name="TextBox 8"/>
            <p:cNvSpPr txBox="1"/>
            <p:nvPr/>
          </p:nvSpPr>
          <p:spPr>
            <a:xfrm>
              <a:off x="1618677" y="4956249"/>
              <a:ext cx="1175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2"/>
                  </a:solidFill>
                  <a:latin typeface="Raleway" panose="020B0503030101060003" pitchFamily="34" charset="0"/>
                </a:rPr>
                <a:t>TITLE HERE</a:t>
              </a:r>
              <a:endParaRPr lang="en-US" sz="1400" b="1" dirty="0">
                <a:solidFill>
                  <a:schemeClr val="bg2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36856" y="4097357"/>
              <a:ext cx="11801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5400">
                  <a:solidFill>
                    <a:schemeClr val="bg1"/>
                  </a:solidFill>
                  <a:latin typeface="Montserrat Semi Bold" panose="00000700000000000000" pitchFamily="50" charset="0"/>
                  <a:cs typeface="Montserrat" panose="02000000000000000000" pitchFamily="2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id-ID" sz="4800" b="1" dirty="0">
                  <a:solidFill>
                    <a:schemeClr val="bg2"/>
                  </a:solidFill>
                  <a:latin typeface="Raleway" panose="020B0503030101060003" pitchFamily="34" charset="0"/>
                </a:rPr>
                <a:t>123</a:t>
              </a:r>
              <a:endParaRPr lang="en-US" sz="4800" b="1" dirty="0">
                <a:solidFill>
                  <a:schemeClr val="bg2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13395" y="4097357"/>
            <a:ext cx="1220207" cy="1166669"/>
            <a:chOff x="4156232" y="4097357"/>
            <a:chExt cx="1220207" cy="1166669"/>
          </a:xfrm>
        </p:grpSpPr>
        <p:sp>
          <p:nvSpPr>
            <p:cNvPr id="10" name="TextBox 9"/>
            <p:cNvSpPr txBox="1"/>
            <p:nvPr/>
          </p:nvSpPr>
          <p:spPr>
            <a:xfrm>
              <a:off x="4172011" y="4956249"/>
              <a:ext cx="1175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2"/>
                  </a:solidFill>
                  <a:latin typeface="Raleway" panose="020B0503030101060003" pitchFamily="34" charset="0"/>
                </a:rPr>
                <a:t>TITLE HERE</a:t>
              </a:r>
              <a:endParaRPr lang="en-US" sz="1400" b="1" dirty="0">
                <a:solidFill>
                  <a:schemeClr val="bg2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56232" y="4097357"/>
              <a:ext cx="12202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5400">
                  <a:solidFill>
                    <a:schemeClr val="bg1"/>
                  </a:solidFill>
                  <a:latin typeface="Montserrat Semi Bold" panose="00000700000000000000" pitchFamily="50" charset="0"/>
                  <a:cs typeface="Montserrat" panose="02000000000000000000" pitchFamily="2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id-ID" sz="4800" b="1" dirty="0">
                  <a:solidFill>
                    <a:schemeClr val="bg2"/>
                  </a:solidFill>
                  <a:latin typeface="Raleway" panose="020B0503030101060003" pitchFamily="34" charset="0"/>
                </a:rPr>
                <a:t>345</a:t>
              </a:r>
              <a:endParaRPr lang="en-US" sz="4800" b="1" dirty="0">
                <a:solidFill>
                  <a:schemeClr val="bg2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050691" y="4097357"/>
            <a:ext cx="1269598" cy="1166669"/>
            <a:chOff x="6667435" y="4097357"/>
            <a:chExt cx="1269598" cy="1166669"/>
          </a:xfrm>
        </p:grpSpPr>
        <p:sp>
          <p:nvSpPr>
            <p:cNvPr id="11" name="TextBox 10"/>
            <p:cNvSpPr txBox="1"/>
            <p:nvPr/>
          </p:nvSpPr>
          <p:spPr>
            <a:xfrm>
              <a:off x="6667435" y="4956249"/>
              <a:ext cx="1175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2"/>
                  </a:solidFill>
                  <a:latin typeface="Raleway" panose="020B0503030101060003" pitchFamily="34" charset="0"/>
                </a:rPr>
                <a:t>TITLE HERE</a:t>
              </a:r>
              <a:endParaRPr lang="en-US" sz="1400" b="1" dirty="0">
                <a:solidFill>
                  <a:schemeClr val="bg2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2782" y="4097357"/>
              <a:ext cx="12442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5400">
                  <a:solidFill>
                    <a:schemeClr val="bg1"/>
                  </a:solidFill>
                  <a:latin typeface="Montserrat Semi Bold" panose="00000700000000000000" pitchFamily="50" charset="0"/>
                  <a:cs typeface="Montserrat" panose="02000000000000000000" pitchFamily="2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id-ID" sz="4800" b="1" dirty="0">
                  <a:solidFill>
                    <a:schemeClr val="bg2"/>
                  </a:solidFill>
                  <a:latin typeface="Raleway" panose="020B0503030101060003" pitchFamily="34" charset="0"/>
                </a:rPr>
                <a:t>567</a:t>
              </a:r>
              <a:endParaRPr lang="en-US" sz="4800" b="1" dirty="0">
                <a:solidFill>
                  <a:schemeClr val="bg2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962235" y="2479695"/>
            <a:ext cx="1446510" cy="1446510"/>
            <a:chOff x="6591654" y="2479695"/>
            <a:chExt cx="1446510" cy="1446510"/>
          </a:xfrm>
        </p:grpSpPr>
        <p:sp>
          <p:nvSpPr>
            <p:cNvPr id="7" name="Rectangle 6"/>
            <p:cNvSpPr/>
            <p:nvPr/>
          </p:nvSpPr>
          <p:spPr>
            <a:xfrm>
              <a:off x="6591654" y="2479695"/>
              <a:ext cx="1446510" cy="144651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grpSp>
          <p:nvGrpSpPr>
            <p:cNvPr id="18" name="Group 1271">
              <a:extLst>
                <a:ext uri="{FF2B5EF4-FFF2-40B4-BE49-F238E27FC236}">
                  <a16:creationId xmlns:a16="http://schemas.microsoft.com/office/drawing/2014/main" id="{38327530-A692-46A3-8E66-098192B4FC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84236" y="3057017"/>
              <a:ext cx="286766" cy="286478"/>
              <a:chOff x="5516" y="3626"/>
              <a:chExt cx="1981" cy="1979"/>
            </a:xfrm>
            <a:solidFill>
              <a:schemeClr val="accent1"/>
            </a:solidFill>
          </p:grpSpPr>
          <p:sp>
            <p:nvSpPr>
              <p:cNvPr id="19" name="Freeform 1273">
                <a:extLst>
                  <a:ext uri="{FF2B5EF4-FFF2-40B4-BE49-F238E27FC236}">
                    <a16:creationId xmlns:a16="http://schemas.microsoft.com/office/drawing/2014/main" id="{7628B699-55B4-4E3D-9F36-189A3589B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4" y="4270"/>
                <a:ext cx="491" cy="498"/>
              </a:xfrm>
              <a:custGeom>
                <a:avLst/>
                <a:gdLst>
                  <a:gd name="T0" fmla="*/ 980 w 980"/>
                  <a:gd name="T1" fmla="*/ 0 h 996"/>
                  <a:gd name="T2" fmla="*/ 952 w 980"/>
                  <a:gd name="T3" fmla="*/ 46 h 996"/>
                  <a:gd name="T4" fmla="*/ 921 w 980"/>
                  <a:gd name="T5" fmla="*/ 94 h 996"/>
                  <a:gd name="T6" fmla="*/ 890 w 980"/>
                  <a:gd name="T7" fmla="*/ 145 h 996"/>
                  <a:gd name="T8" fmla="*/ 856 w 980"/>
                  <a:gd name="T9" fmla="*/ 198 h 996"/>
                  <a:gd name="T10" fmla="*/ 819 w 980"/>
                  <a:gd name="T11" fmla="*/ 255 h 996"/>
                  <a:gd name="T12" fmla="*/ 781 w 980"/>
                  <a:gd name="T13" fmla="*/ 314 h 996"/>
                  <a:gd name="T14" fmla="*/ 740 w 980"/>
                  <a:gd name="T15" fmla="*/ 376 h 996"/>
                  <a:gd name="T16" fmla="*/ 696 w 980"/>
                  <a:gd name="T17" fmla="*/ 444 h 996"/>
                  <a:gd name="T18" fmla="*/ 649 w 980"/>
                  <a:gd name="T19" fmla="*/ 514 h 996"/>
                  <a:gd name="T20" fmla="*/ 599 w 980"/>
                  <a:gd name="T21" fmla="*/ 588 h 996"/>
                  <a:gd name="T22" fmla="*/ 546 w 980"/>
                  <a:gd name="T23" fmla="*/ 665 h 996"/>
                  <a:gd name="T24" fmla="*/ 491 w 980"/>
                  <a:gd name="T25" fmla="*/ 748 h 996"/>
                  <a:gd name="T26" fmla="*/ 431 w 980"/>
                  <a:gd name="T27" fmla="*/ 834 h 996"/>
                  <a:gd name="T28" fmla="*/ 369 w 980"/>
                  <a:gd name="T29" fmla="*/ 926 h 996"/>
                  <a:gd name="T30" fmla="*/ 347 w 980"/>
                  <a:gd name="T31" fmla="*/ 960 h 996"/>
                  <a:gd name="T32" fmla="*/ 331 w 980"/>
                  <a:gd name="T33" fmla="*/ 996 h 996"/>
                  <a:gd name="T34" fmla="*/ 0 w 980"/>
                  <a:gd name="T35" fmla="*/ 666 h 996"/>
                  <a:gd name="T36" fmla="*/ 2 w 980"/>
                  <a:gd name="T37" fmla="*/ 664 h 996"/>
                  <a:gd name="T38" fmla="*/ 8 w 980"/>
                  <a:gd name="T39" fmla="*/ 657 h 996"/>
                  <a:gd name="T40" fmla="*/ 18 w 980"/>
                  <a:gd name="T41" fmla="*/ 645 h 996"/>
                  <a:gd name="T42" fmla="*/ 30 w 980"/>
                  <a:gd name="T43" fmla="*/ 629 h 996"/>
                  <a:gd name="T44" fmla="*/ 47 w 980"/>
                  <a:gd name="T45" fmla="*/ 609 h 996"/>
                  <a:gd name="T46" fmla="*/ 66 w 980"/>
                  <a:gd name="T47" fmla="*/ 588 h 996"/>
                  <a:gd name="T48" fmla="*/ 89 w 980"/>
                  <a:gd name="T49" fmla="*/ 561 h 996"/>
                  <a:gd name="T50" fmla="*/ 115 w 980"/>
                  <a:gd name="T51" fmla="*/ 533 h 996"/>
                  <a:gd name="T52" fmla="*/ 144 w 980"/>
                  <a:gd name="T53" fmla="*/ 503 h 996"/>
                  <a:gd name="T54" fmla="*/ 174 w 980"/>
                  <a:gd name="T55" fmla="*/ 471 h 996"/>
                  <a:gd name="T56" fmla="*/ 208 w 980"/>
                  <a:gd name="T57" fmla="*/ 438 h 996"/>
                  <a:gd name="T58" fmla="*/ 244 w 980"/>
                  <a:gd name="T59" fmla="*/ 403 h 996"/>
                  <a:gd name="T60" fmla="*/ 283 w 980"/>
                  <a:gd name="T61" fmla="*/ 368 h 996"/>
                  <a:gd name="T62" fmla="*/ 324 w 980"/>
                  <a:gd name="T63" fmla="*/ 332 h 996"/>
                  <a:gd name="T64" fmla="*/ 366 w 980"/>
                  <a:gd name="T65" fmla="*/ 296 h 996"/>
                  <a:gd name="T66" fmla="*/ 410 w 980"/>
                  <a:gd name="T67" fmla="*/ 261 h 996"/>
                  <a:gd name="T68" fmla="*/ 457 w 980"/>
                  <a:gd name="T69" fmla="*/ 226 h 996"/>
                  <a:gd name="T70" fmla="*/ 504 w 980"/>
                  <a:gd name="T71" fmla="*/ 192 h 996"/>
                  <a:gd name="T72" fmla="*/ 554 w 980"/>
                  <a:gd name="T73" fmla="*/ 160 h 996"/>
                  <a:gd name="T74" fmla="*/ 603 w 980"/>
                  <a:gd name="T75" fmla="*/ 130 h 996"/>
                  <a:gd name="T76" fmla="*/ 655 w 980"/>
                  <a:gd name="T77" fmla="*/ 102 h 996"/>
                  <a:gd name="T78" fmla="*/ 707 w 980"/>
                  <a:gd name="T79" fmla="*/ 76 h 996"/>
                  <a:gd name="T80" fmla="*/ 761 w 980"/>
                  <a:gd name="T81" fmla="*/ 54 h 996"/>
                  <a:gd name="T82" fmla="*/ 815 w 980"/>
                  <a:gd name="T83" fmla="*/ 35 h 996"/>
                  <a:gd name="T84" fmla="*/ 870 w 980"/>
                  <a:gd name="T85" fmla="*/ 19 h 996"/>
                  <a:gd name="T86" fmla="*/ 925 w 980"/>
                  <a:gd name="T87" fmla="*/ 7 h 996"/>
                  <a:gd name="T88" fmla="*/ 980 w 980"/>
                  <a:gd name="T89" fmla="*/ 0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80" h="996">
                    <a:moveTo>
                      <a:pt x="980" y="0"/>
                    </a:moveTo>
                    <a:lnTo>
                      <a:pt x="952" y="46"/>
                    </a:lnTo>
                    <a:lnTo>
                      <a:pt x="921" y="94"/>
                    </a:lnTo>
                    <a:lnTo>
                      <a:pt x="890" y="145"/>
                    </a:lnTo>
                    <a:lnTo>
                      <a:pt x="856" y="198"/>
                    </a:lnTo>
                    <a:lnTo>
                      <a:pt x="819" y="255"/>
                    </a:lnTo>
                    <a:lnTo>
                      <a:pt x="781" y="314"/>
                    </a:lnTo>
                    <a:lnTo>
                      <a:pt x="740" y="376"/>
                    </a:lnTo>
                    <a:lnTo>
                      <a:pt x="696" y="444"/>
                    </a:lnTo>
                    <a:lnTo>
                      <a:pt x="649" y="514"/>
                    </a:lnTo>
                    <a:lnTo>
                      <a:pt x="599" y="588"/>
                    </a:lnTo>
                    <a:lnTo>
                      <a:pt x="546" y="665"/>
                    </a:lnTo>
                    <a:lnTo>
                      <a:pt x="491" y="748"/>
                    </a:lnTo>
                    <a:lnTo>
                      <a:pt x="431" y="834"/>
                    </a:lnTo>
                    <a:lnTo>
                      <a:pt x="369" y="926"/>
                    </a:lnTo>
                    <a:lnTo>
                      <a:pt x="347" y="960"/>
                    </a:lnTo>
                    <a:lnTo>
                      <a:pt x="331" y="996"/>
                    </a:lnTo>
                    <a:lnTo>
                      <a:pt x="0" y="666"/>
                    </a:lnTo>
                    <a:lnTo>
                      <a:pt x="2" y="664"/>
                    </a:lnTo>
                    <a:lnTo>
                      <a:pt x="8" y="657"/>
                    </a:lnTo>
                    <a:lnTo>
                      <a:pt x="18" y="645"/>
                    </a:lnTo>
                    <a:lnTo>
                      <a:pt x="30" y="629"/>
                    </a:lnTo>
                    <a:lnTo>
                      <a:pt x="47" y="609"/>
                    </a:lnTo>
                    <a:lnTo>
                      <a:pt x="66" y="588"/>
                    </a:lnTo>
                    <a:lnTo>
                      <a:pt x="89" y="561"/>
                    </a:lnTo>
                    <a:lnTo>
                      <a:pt x="115" y="533"/>
                    </a:lnTo>
                    <a:lnTo>
                      <a:pt x="144" y="503"/>
                    </a:lnTo>
                    <a:lnTo>
                      <a:pt x="174" y="471"/>
                    </a:lnTo>
                    <a:lnTo>
                      <a:pt x="208" y="438"/>
                    </a:lnTo>
                    <a:lnTo>
                      <a:pt x="244" y="403"/>
                    </a:lnTo>
                    <a:lnTo>
                      <a:pt x="283" y="368"/>
                    </a:lnTo>
                    <a:lnTo>
                      <a:pt x="324" y="332"/>
                    </a:lnTo>
                    <a:lnTo>
                      <a:pt x="366" y="296"/>
                    </a:lnTo>
                    <a:lnTo>
                      <a:pt x="410" y="261"/>
                    </a:lnTo>
                    <a:lnTo>
                      <a:pt x="457" y="226"/>
                    </a:lnTo>
                    <a:lnTo>
                      <a:pt x="504" y="192"/>
                    </a:lnTo>
                    <a:lnTo>
                      <a:pt x="554" y="160"/>
                    </a:lnTo>
                    <a:lnTo>
                      <a:pt x="603" y="130"/>
                    </a:lnTo>
                    <a:lnTo>
                      <a:pt x="655" y="102"/>
                    </a:lnTo>
                    <a:lnTo>
                      <a:pt x="707" y="76"/>
                    </a:lnTo>
                    <a:lnTo>
                      <a:pt x="761" y="54"/>
                    </a:lnTo>
                    <a:lnTo>
                      <a:pt x="815" y="35"/>
                    </a:lnTo>
                    <a:lnTo>
                      <a:pt x="870" y="19"/>
                    </a:lnTo>
                    <a:lnTo>
                      <a:pt x="925" y="7"/>
                    </a:lnTo>
                    <a:lnTo>
                      <a:pt x="9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0" name="Freeform 1274">
                <a:extLst>
                  <a:ext uri="{FF2B5EF4-FFF2-40B4-BE49-F238E27FC236}">
                    <a16:creationId xmlns:a16="http://schemas.microsoft.com/office/drawing/2014/main" id="{6BCF1D9A-58E5-4099-B235-2975167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4" y="5106"/>
                <a:ext cx="498" cy="489"/>
              </a:xfrm>
              <a:custGeom>
                <a:avLst/>
                <a:gdLst>
                  <a:gd name="T0" fmla="*/ 998 w 998"/>
                  <a:gd name="T1" fmla="*/ 0 h 979"/>
                  <a:gd name="T2" fmla="*/ 990 w 998"/>
                  <a:gd name="T3" fmla="*/ 55 h 979"/>
                  <a:gd name="T4" fmla="*/ 978 w 998"/>
                  <a:gd name="T5" fmla="*/ 111 h 979"/>
                  <a:gd name="T6" fmla="*/ 963 w 998"/>
                  <a:gd name="T7" fmla="*/ 165 h 979"/>
                  <a:gd name="T8" fmla="*/ 943 w 998"/>
                  <a:gd name="T9" fmla="*/ 220 h 979"/>
                  <a:gd name="T10" fmla="*/ 920 w 998"/>
                  <a:gd name="T11" fmla="*/ 273 h 979"/>
                  <a:gd name="T12" fmla="*/ 895 w 998"/>
                  <a:gd name="T13" fmla="*/ 326 h 979"/>
                  <a:gd name="T14" fmla="*/ 867 w 998"/>
                  <a:gd name="T15" fmla="*/ 377 h 979"/>
                  <a:gd name="T16" fmla="*/ 837 w 998"/>
                  <a:gd name="T17" fmla="*/ 427 h 979"/>
                  <a:gd name="T18" fmla="*/ 804 w 998"/>
                  <a:gd name="T19" fmla="*/ 477 h 979"/>
                  <a:gd name="T20" fmla="*/ 770 w 998"/>
                  <a:gd name="T21" fmla="*/ 524 h 979"/>
                  <a:gd name="T22" fmla="*/ 736 w 998"/>
                  <a:gd name="T23" fmla="*/ 570 h 979"/>
                  <a:gd name="T24" fmla="*/ 700 w 998"/>
                  <a:gd name="T25" fmla="*/ 614 h 979"/>
                  <a:gd name="T26" fmla="*/ 665 w 998"/>
                  <a:gd name="T27" fmla="*/ 657 h 979"/>
                  <a:gd name="T28" fmla="*/ 629 w 998"/>
                  <a:gd name="T29" fmla="*/ 698 h 979"/>
                  <a:gd name="T30" fmla="*/ 594 w 998"/>
                  <a:gd name="T31" fmla="*/ 736 h 979"/>
                  <a:gd name="T32" fmla="*/ 559 w 998"/>
                  <a:gd name="T33" fmla="*/ 771 h 979"/>
                  <a:gd name="T34" fmla="*/ 525 w 998"/>
                  <a:gd name="T35" fmla="*/ 805 h 979"/>
                  <a:gd name="T36" fmla="*/ 494 w 998"/>
                  <a:gd name="T37" fmla="*/ 837 h 979"/>
                  <a:gd name="T38" fmla="*/ 463 w 998"/>
                  <a:gd name="T39" fmla="*/ 866 h 979"/>
                  <a:gd name="T40" fmla="*/ 434 w 998"/>
                  <a:gd name="T41" fmla="*/ 891 h 979"/>
                  <a:gd name="T42" fmla="*/ 409 w 998"/>
                  <a:gd name="T43" fmla="*/ 914 h 979"/>
                  <a:gd name="T44" fmla="*/ 386 w 998"/>
                  <a:gd name="T45" fmla="*/ 933 h 979"/>
                  <a:gd name="T46" fmla="*/ 367 w 998"/>
                  <a:gd name="T47" fmla="*/ 949 h 979"/>
                  <a:gd name="T48" fmla="*/ 351 w 998"/>
                  <a:gd name="T49" fmla="*/ 962 h 979"/>
                  <a:gd name="T50" fmla="*/ 340 w 998"/>
                  <a:gd name="T51" fmla="*/ 972 h 979"/>
                  <a:gd name="T52" fmla="*/ 333 w 998"/>
                  <a:gd name="T53" fmla="*/ 978 h 979"/>
                  <a:gd name="T54" fmla="*/ 330 w 998"/>
                  <a:gd name="T55" fmla="*/ 979 h 979"/>
                  <a:gd name="T56" fmla="*/ 0 w 998"/>
                  <a:gd name="T57" fmla="*/ 649 h 979"/>
                  <a:gd name="T58" fmla="*/ 35 w 998"/>
                  <a:gd name="T59" fmla="*/ 633 h 979"/>
                  <a:gd name="T60" fmla="*/ 70 w 998"/>
                  <a:gd name="T61" fmla="*/ 612 h 979"/>
                  <a:gd name="T62" fmla="*/ 161 w 998"/>
                  <a:gd name="T63" fmla="*/ 549 h 979"/>
                  <a:gd name="T64" fmla="*/ 248 w 998"/>
                  <a:gd name="T65" fmla="*/ 490 h 979"/>
                  <a:gd name="T66" fmla="*/ 330 w 998"/>
                  <a:gd name="T67" fmla="*/ 433 h 979"/>
                  <a:gd name="T68" fmla="*/ 409 w 998"/>
                  <a:gd name="T69" fmla="*/ 381 h 979"/>
                  <a:gd name="T70" fmla="*/ 483 w 998"/>
                  <a:gd name="T71" fmla="*/ 332 h 979"/>
                  <a:gd name="T72" fmla="*/ 553 w 998"/>
                  <a:gd name="T73" fmla="*/ 285 h 979"/>
                  <a:gd name="T74" fmla="*/ 619 w 998"/>
                  <a:gd name="T75" fmla="*/ 241 h 979"/>
                  <a:gd name="T76" fmla="*/ 682 w 998"/>
                  <a:gd name="T77" fmla="*/ 200 h 979"/>
                  <a:gd name="T78" fmla="*/ 743 w 998"/>
                  <a:gd name="T79" fmla="*/ 162 h 979"/>
                  <a:gd name="T80" fmla="*/ 799 w 998"/>
                  <a:gd name="T81" fmla="*/ 125 h 979"/>
                  <a:gd name="T82" fmla="*/ 853 w 998"/>
                  <a:gd name="T83" fmla="*/ 92 h 979"/>
                  <a:gd name="T84" fmla="*/ 903 w 998"/>
                  <a:gd name="T85" fmla="*/ 59 h 979"/>
                  <a:gd name="T86" fmla="*/ 952 w 998"/>
                  <a:gd name="T87" fmla="*/ 29 h 979"/>
                  <a:gd name="T88" fmla="*/ 998 w 998"/>
                  <a:gd name="T89" fmla="*/ 0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8" h="979">
                    <a:moveTo>
                      <a:pt x="998" y="0"/>
                    </a:moveTo>
                    <a:lnTo>
                      <a:pt x="990" y="55"/>
                    </a:lnTo>
                    <a:lnTo>
                      <a:pt x="978" y="111"/>
                    </a:lnTo>
                    <a:lnTo>
                      <a:pt x="963" y="165"/>
                    </a:lnTo>
                    <a:lnTo>
                      <a:pt x="943" y="220"/>
                    </a:lnTo>
                    <a:lnTo>
                      <a:pt x="920" y="273"/>
                    </a:lnTo>
                    <a:lnTo>
                      <a:pt x="895" y="326"/>
                    </a:lnTo>
                    <a:lnTo>
                      <a:pt x="867" y="377"/>
                    </a:lnTo>
                    <a:lnTo>
                      <a:pt x="837" y="427"/>
                    </a:lnTo>
                    <a:lnTo>
                      <a:pt x="804" y="477"/>
                    </a:lnTo>
                    <a:lnTo>
                      <a:pt x="770" y="524"/>
                    </a:lnTo>
                    <a:lnTo>
                      <a:pt x="736" y="570"/>
                    </a:lnTo>
                    <a:lnTo>
                      <a:pt x="700" y="614"/>
                    </a:lnTo>
                    <a:lnTo>
                      <a:pt x="665" y="657"/>
                    </a:lnTo>
                    <a:lnTo>
                      <a:pt x="629" y="698"/>
                    </a:lnTo>
                    <a:lnTo>
                      <a:pt x="594" y="736"/>
                    </a:lnTo>
                    <a:lnTo>
                      <a:pt x="559" y="771"/>
                    </a:lnTo>
                    <a:lnTo>
                      <a:pt x="525" y="805"/>
                    </a:lnTo>
                    <a:lnTo>
                      <a:pt x="494" y="837"/>
                    </a:lnTo>
                    <a:lnTo>
                      <a:pt x="463" y="866"/>
                    </a:lnTo>
                    <a:lnTo>
                      <a:pt x="434" y="891"/>
                    </a:lnTo>
                    <a:lnTo>
                      <a:pt x="409" y="914"/>
                    </a:lnTo>
                    <a:lnTo>
                      <a:pt x="386" y="933"/>
                    </a:lnTo>
                    <a:lnTo>
                      <a:pt x="367" y="949"/>
                    </a:lnTo>
                    <a:lnTo>
                      <a:pt x="351" y="962"/>
                    </a:lnTo>
                    <a:lnTo>
                      <a:pt x="340" y="972"/>
                    </a:lnTo>
                    <a:lnTo>
                      <a:pt x="333" y="978"/>
                    </a:lnTo>
                    <a:lnTo>
                      <a:pt x="330" y="979"/>
                    </a:lnTo>
                    <a:lnTo>
                      <a:pt x="0" y="649"/>
                    </a:lnTo>
                    <a:lnTo>
                      <a:pt x="35" y="633"/>
                    </a:lnTo>
                    <a:lnTo>
                      <a:pt x="70" y="612"/>
                    </a:lnTo>
                    <a:lnTo>
                      <a:pt x="161" y="549"/>
                    </a:lnTo>
                    <a:lnTo>
                      <a:pt x="248" y="490"/>
                    </a:lnTo>
                    <a:lnTo>
                      <a:pt x="330" y="433"/>
                    </a:lnTo>
                    <a:lnTo>
                      <a:pt x="409" y="381"/>
                    </a:lnTo>
                    <a:lnTo>
                      <a:pt x="483" y="332"/>
                    </a:lnTo>
                    <a:lnTo>
                      <a:pt x="553" y="285"/>
                    </a:lnTo>
                    <a:lnTo>
                      <a:pt x="619" y="241"/>
                    </a:lnTo>
                    <a:lnTo>
                      <a:pt x="682" y="200"/>
                    </a:lnTo>
                    <a:lnTo>
                      <a:pt x="743" y="162"/>
                    </a:lnTo>
                    <a:lnTo>
                      <a:pt x="799" y="125"/>
                    </a:lnTo>
                    <a:lnTo>
                      <a:pt x="853" y="92"/>
                    </a:lnTo>
                    <a:lnTo>
                      <a:pt x="903" y="59"/>
                    </a:lnTo>
                    <a:lnTo>
                      <a:pt x="952" y="29"/>
                    </a:lnTo>
                    <a:lnTo>
                      <a:pt x="9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1" name="Freeform 1275">
                <a:extLst>
                  <a:ext uri="{FF2B5EF4-FFF2-40B4-BE49-F238E27FC236}">
                    <a16:creationId xmlns:a16="http://schemas.microsoft.com/office/drawing/2014/main" id="{60C805D0-D420-4F51-B86D-2BA8C15CD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" y="4987"/>
                <a:ext cx="618" cy="618"/>
              </a:xfrm>
              <a:custGeom>
                <a:avLst/>
                <a:gdLst>
                  <a:gd name="T0" fmla="*/ 496 w 1237"/>
                  <a:gd name="T1" fmla="*/ 0 h 1235"/>
                  <a:gd name="T2" fmla="*/ 532 w 1237"/>
                  <a:gd name="T3" fmla="*/ 36 h 1235"/>
                  <a:gd name="T4" fmla="*/ 502 w 1237"/>
                  <a:gd name="T5" fmla="*/ 104 h 1235"/>
                  <a:gd name="T6" fmla="*/ 474 w 1237"/>
                  <a:gd name="T7" fmla="*/ 173 h 1235"/>
                  <a:gd name="T8" fmla="*/ 447 w 1237"/>
                  <a:gd name="T9" fmla="*/ 248 h 1235"/>
                  <a:gd name="T10" fmla="*/ 423 w 1237"/>
                  <a:gd name="T11" fmla="*/ 324 h 1235"/>
                  <a:gd name="T12" fmla="*/ 403 w 1237"/>
                  <a:gd name="T13" fmla="*/ 401 h 1235"/>
                  <a:gd name="T14" fmla="*/ 375 w 1237"/>
                  <a:gd name="T15" fmla="*/ 522 h 1235"/>
                  <a:gd name="T16" fmla="*/ 353 w 1237"/>
                  <a:gd name="T17" fmla="*/ 644 h 1235"/>
                  <a:gd name="T18" fmla="*/ 335 w 1237"/>
                  <a:gd name="T19" fmla="*/ 767 h 1235"/>
                  <a:gd name="T20" fmla="*/ 323 w 1237"/>
                  <a:gd name="T21" fmla="*/ 890 h 1235"/>
                  <a:gd name="T22" fmla="*/ 320 w 1237"/>
                  <a:gd name="T23" fmla="*/ 915 h 1235"/>
                  <a:gd name="T24" fmla="*/ 423 w 1237"/>
                  <a:gd name="T25" fmla="*/ 906 h 1235"/>
                  <a:gd name="T26" fmla="*/ 526 w 1237"/>
                  <a:gd name="T27" fmla="*/ 893 h 1235"/>
                  <a:gd name="T28" fmla="*/ 647 w 1237"/>
                  <a:gd name="T29" fmla="*/ 874 h 1235"/>
                  <a:gd name="T30" fmla="*/ 766 w 1237"/>
                  <a:gd name="T31" fmla="*/ 849 h 1235"/>
                  <a:gd name="T32" fmla="*/ 885 w 1237"/>
                  <a:gd name="T33" fmla="*/ 820 h 1235"/>
                  <a:gd name="T34" fmla="*/ 1002 w 1237"/>
                  <a:gd name="T35" fmla="*/ 784 h 1235"/>
                  <a:gd name="T36" fmla="*/ 1060 w 1237"/>
                  <a:gd name="T37" fmla="*/ 763 h 1235"/>
                  <a:gd name="T38" fmla="*/ 1117 w 1237"/>
                  <a:gd name="T39" fmla="*/ 740 h 1235"/>
                  <a:gd name="T40" fmla="*/ 1173 w 1237"/>
                  <a:gd name="T41" fmla="*/ 717 h 1235"/>
                  <a:gd name="T42" fmla="*/ 1200 w 1237"/>
                  <a:gd name="T43" fmla="*/ 704 h 1235"/>
                  <a:gd name="T44" fmla="*/ 1237 w 1237"/>
                  <a:gd name="T45" fmla="*/ 740 h 1235"/>
                  <a:gd name="T46" fmla="*/ 1194 w 1237"/>
                  <a:gd name="T47" fmla="*/ 797 h 1235"/>
                  <a:gd name="T48" fmla="*/ 1147 w 1237"/>
                  <a:gd name="T49" fmla="*/ 851 h 1235"/>
                  <a:gd name="T50" fmla="*/ 1095 w 1237"/>
                  <a:gd name="T51" fmla="*/ 901 h 1235"/>
                  <a:gd name="T52" fmla="*/ 1041 w 1237"/>
                  <a:gd name="T53" fmla="*/ 947 h 1235"/>
                  <a:gd name="T54" fmla="*/ 983 w 1237"/>
                  <a:gd name="T55" fmla="*/ 989 h 1235"/>
                  <a:gd name="T56" fmla="*/ 922 w 1237"/>
                  <a:gd name="T57" fmla="*/ 1027 h 1235"/>
                  <a:gd name="T58" fmla="*/ 858 w 1237"/>
                  <a:gd name="T59" fmla="*/ 1062 h 1235"/>
                  <a:gd name="T60" fmla="*/ 794 w 1237"/>
                  <a:gd name="T61" fmla="*/ 1094 h 1235"/>
                  <a:gd name="T62" fmla="*/ 728 w 1237"/>
                  <a:gd name="T63" fmla="*/ 1123 h 1235"/>
                  <a:gd name="T64" fmla="*/ 661 w 1237"/>
                  <a:gd name="T65" fmla="*/ 1147 h 1235"/>
                  <a:gd name="T66" fmla="*/ 594 w 1237"/>
                  <a:gd name="T67" fmla="*/ 1169 h 1235"/>
                  <a:gd name="T68" fmla="*/ 491 w 1237"/>
                  <a:gd name="T69" fmla="*/ 1196 h 1235"/>
                  <a:gd name="T70" fmla="*/ 386 w 1237"/>
                  <a:gd name="T71" fmla="*/ 1217 h 1235"/>
                  <a:gd name="T72" fmla="*/ 280 w 1237"/>
                  <a:gd name="T73" fmla="*/ 1229 h 1235"/>
                  <a:gd name="T74" fmla="*/ 174 w 1237"/>
                  <a:gd name="T75" fmla="*/ 1235 h 1235"/>
                  <a:gd name="T76" fmla="*/ 151 w 1237"/>
                  <a:gd name="T77" fmla="*/ 1235 h 1235"/>
                  <a:gd name="T78" fmla="*/ 128 w 1237"/>
                  <a:gd name="T79" fmla="*/ 1233 h 1235"/>
                  <a:gd name="T80" fmla="*/ 106 w 1237"/>
                  <a:gd name="T81" fmla="*/ 1228 h 1235"/>
                  <a:gd name="T82" fmla="*/ 80 w 1237"/>
                  <a:gd name="T83" fmla="*/ 1217 h 1235"/>
                  <a:gd name="T84" fmla="*/ 57 w 1237"/>
                  <a:gd name="T85" fmla="*/ 1201 h 1235"/>
                  <a:gd name="T86" fmla="*/ 36 w 1237"/>
                  <a:gd name="T87" fmla="*/ 1182 h 1235"/>
                  <a:gd name="T88" fmla="*/ 21 w 1237"/>
                  <a:gd name="T89" fmla="*/ 1159 h 1235"/>
                  <a:gd name="T90" fmla="*/ 8 w 1237"/>
                  <a:gd name="T91" fmla="*/ 1134 h 1235"/>
                  <a:gd name="T92" fmla="*/ 1 w 1237"/>
                  <a:gd name="T93" fmla="*/ 1106 h 1235"/>
                  <a:gd name="T94" fmla="*/ 0 w 1237"/>
                  <a:gd name="T95" fmla="*/ 1073 h 1235"/>
                  <a:gd name="T96" fmla="*/ 0 w 1237"/>
                  <a:gd name="T97" fmla="*/ 1041 h 1235"/>
                  <a:gd name="T98" fmla="*/ 6 w 1237"/>
                  <a:gd name="T99" fmla="*/ 947 h 1235"/>
                  <a:gd name="T100" fmla="*/ 18 w 1237"/>
                  <a:gd name="T101" fmla="*/ 855 h 1235"/>
                  <a:gd name="T102" fmla="*/ 35 w 1237"/>
                  <a:gd name="T103" fmla="*/ 762 h 1235"/>
                  <a:gd name="T104" fmla="*/ 57 w 1237"/>
                  <a:gd name="T105" fmla="*/ 671 h 1235"/>
                  <a:gd name="T106" fmla="*/ 85 w 1237"/>
                  <a:gd name="T107" fmla="*/ 582 h 1235"/>
                  <a:gd name="T108" fmla="*/ 115 w 1237"/>
                  <a:gd name="T109" fmla="*/ 501 h 1235"/>
                  <a:gd name="T110" fmla="*/ 150 w 1237"/>
                  <a:gd name="T111" fmla="*/ 421 h 1235"/>
                  <a:gd name="T112" fmla="*/ 190 w 1237"/>
                  <a:gd name="T113" fmla="*/ 345 h 1235"/>
                  <a:gd name="T114" fmla="*/ 235 w 1237"/>
                  <a:gd name="T115" fmla="*/ 270 h 1235"/>
                  <a:gd name="T116" fmla="*/ 285 w 1237"/>
                  <a:gd name="T117" fmla="*/ 200 h 1235"/>
                  <a:gd name="T118" fmla="*/ 331 w 1237"/>
                  <a:gd name="T119" fmla="*/ 144 h 1235"/>
                  <a:gd name="T120" fmla="*/ 382 w 1237"/>
                  <a:gd name="T121" fmla="*/ 92 h 1235"/>
                  <a:gd name="T122" fmla="*/ 438 w 1237"/>
                  <a:gd name="T123" fmla="*/ 44 h 1235"/>
                  <a:gd name="T124" fmla="*/ 496 w 1237"/>
                  <a:gd name="T125" fmla="*/ 0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37" h="1235">
                    <a:moveTo>
                      <a:pt x="496" y="0"/>
                    </a:moveTo>
                    <a:lnTo>
                      <a:pt x="532" y="36"/>
                    </a:lnTo>
                    <a:lnTo>
                      <a:pt x="502" y="104"/>
                    </a:lnTo>
                    <a:lnTo>
                      <a:pt x="474" y="173"/>
                    </a:lnTo>
                    <a:lnTo>
                      <a:pt x="447" y="248"/>
                    </a:lnTo>
                    <a:lnTo>
                      <a:pt x="423" y="324"/>
                    </a:lnTo>
                    <a:lnTo>
                      <a:pt x="403" y="401"/>
                    </a:lnTo>
                    <a:lnTo>
                      <a:pt x="375" y="522"/>
                    </a:lnTo>
                    <a:lnTo>
                      <a:pt x="353" y="644"/>
                    </a:lnTo>
                    <a:lnTo>
                      <a:pt x="335" y="767"/>
                    </a:lnTo>
                    <a:lnTo>
                      <a:pt x="323" y="890"/>
                    </a:lnTo>
                    <a:lnTo>
                      <a:pt x="320" y="915"/>
                    </a:lnTo>
                    <a:lnTo>
                      <a:pt x="423" y="906"/>
                    </a:lnTo>
                    <a:lnTo>
                      <a:pt x="526" y="893"/>
                    </a:lnTo>
                    <a:lnTo>
                      <a:pt x="647" y="874"/>
                    </a:lnTo>
                    <a:lnTo>
                      <a:pt x="766" y="849"/>
                    </a:lnTo>
                    <a:lnTo>
                      <a:pt x="885" y="820"/>
                    </a:lnTo>
                    <a:lnTo>
                      <a:pt x="1002" y="784"/>
                    </a:lnTo>
                    <a:lnTo>
                      <a:pt x="1060" y="763"/>
                    </a:lnTo>
                    <a:lnTo>
                      <a:pt x="1117" y="740"/>
                    </a:lnTo>
                    <a:lnTo>
                      <a:pt x="1173" y="717"/>
                    </a:lnTo>
                    <a:lnTo>
                      <a:pt x="1200" y="704"/>
                    </a:lnTo>
                    <a:lnTo>
                      <a:pt x="1237" y="740"/>
                    </a:lnTo>
                    <a:lnTo>
                      <a:pt x="1194" y="797"/>
                    </a:lnTo>
                    <a:lnTo>
                      <a:pt x="1147" y="851"/>
                    </a:lnTo>
                    <a:lnTo>
                      <a:pt x="1095" y="901"/>
                    </a:lnTo>
                    <a:lnTo>
                      <a:pt x="1041" y="947"/>
                    </a:lnTo>
                    <a:lnTo>
                      <a:pt x="983" y="989"/>
                    </a:lnTo>
                    <a:lnTo>
                      <a:pt x="922" y="1027"/>
                    </a:lnTo>
                    <a:lnTo>
                      <a:pt x="858" y="1062"/>
                    </a:lnTo>
                    <a:lnTo>
                      <a:pt x="794" y="1094"/>
                    </a:lnTo>
                    <a:lnTo>
                      <a:pt x="728" y="1123"/>
                    </a:lnTo>
                    <a:lnTo>
                      <a:pt x="661" y="1147"/>
                    </a:lnTo>
                    <a:lnTo>
                      <a:pt x="594" y="1169"/>
                    </a:lnTo>
                    <a:lnTo>
                      <a:pt x="491" y="1196"/>
                    </a:lnTo>
                    <a:lnTo>
                      <a:pt x="386" y="1217"/>
                    </a:lnTo>
                    <a:lnTo>
                      <a:pt x="280" y="1229"/>
                    </a:lnTo>
                    <a:lnTo>
                      <a:pt x="174" y="1235"/>
                    </a:lnTo>
                    <a:lnTo>
                      <a:pt x="151" y="1235"/>
                    </a:lnTo>
                    <a:lnTo>
                      <a:pt x="128" y="1233"/>
                    </a:lnTo>
                    <a:lnTo>
                      <a:pt x="106" y="1228"/>
                    </a:lnTo>
                    <a:lnTo>
                      <a:pt x="80" y="1217"/>
                    </a:lnTo>
                    <a:lnTo>
                      <a:pt x="57" y="1201"/>
                    </a:lnTo>
                    <a:lnTo>
                      <a:pt x="36" y="1182"/>
                    </a:lnTo>
                    <a:lnTo>
                      <a:pt x="21" y="1159"/>
                    </a:lnTo>
                    <a:lnTo>
                      <a:pt x="8" y="1134"/>
                    </a:lnTo>
                    <a:lnTo>
                      <a:pt x="1" y="1106"/>
                    </a:lnTo>
                    <a:lnTo>
                      <a:pt x="0" y="1073"/>
                    </a:lnTo>
                    <a:lnTo>
                      <a:pt x="0" y="1041"/>
                    </a:lnTo>
                    <a:lnTo>
                      <a:pt x="6" y="947"/>
                    </a:lnTo>
                    <a:lnTo>
                      <a:pt x="18" y="855"/>
                    </a:lnTo>
                    <a:lnTo>
                      <a:pt x="35" y="762"/>
                    </a:lnTo>
                    <a:lnTo>
                      <a:pt x="57" y="671"/>
                    </a:lnTo>
                    <a:lnTo>
                      <a:pt x="85" y="582"/>
                    </a:lnTo>
                    <a:lnTo>
                      <a:pt x="115" y="501"/>
                    </a:lnTo>
                    <a:lnTo>
                      <a:pt x="150" y="421"/>
                    </a:lnTo>
                    <a:lnTo>
                      <a:pt x="190" y="345"/>
                    </a:lnTo>
                    <a:lnTo>
                      <a:pt x="235" y="270"/>
                    </a:lnTo>
                    <a:lnTo>
                      <a:pt x="285" y="200"/>
                    </a:lnTo>
                    <a:lnTo>
                      <a:pt x="331" y="144"/>
                    </a:lnTo>
                    <a:lnTo>
                      <a:pt x="382" y="92"/>
                    </a:lnTo>
                    <a:lnTo>
                      <a:pt x="438" y="44"/>
                    </a:lnTo>
                    <a:lnTo>
                      <a:pt x="4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2" name="Freeform 1276">
                <a:extLst>
                  <a:ext uri="{FF2B5EF4-FFF2-40B4-BE49-F238E27FC236}">
                    <a16:creationId xmlns:a16="http://schemas.microsoft.com/office/drawing/2014/main" id="{27B52B36-5380-4704-BB56-5094BE5AFA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6" y="3626"/>
                <a:ext cx="1731" cy="1729"/>
              </a:xfrm>
              <a:custGeom>
                <a:avLst/>
                <a:gdLst>
                  <a:gd name="T0" fmla="*/ 1977 w 3461"/>
                  <a:gd name="T1" fmla="*/ 939 h 3456"/>
                  <a:gd name="T2" fmla="*/ 1837 w 3461"/>
                  <a:gd name="T3" fmla="*/ 996 h 3456"/>
                  <a:gd name="T4" fmla="*/ 1719 w 3461"/>
                  <a:gd name="T5" fmla="*/ 1101 h 3456"/>
                  <a:gd name="T6" fmla="*/ 1646 w 3461"/>
                  <a:gd name="T7" fmla="*/ 1235 h 3456"/>
                  <a:gd name="T8" fmla="*/ 1621 w 3461"/>
                  <a:gd name="T9" fmla="*/ 1382 h 3456"/>
                  <a:gd name="T10" fmla="*/ 1646 w 3461"/>
                  <a:gd name="T11" fmla="*/ 1529 h 3456"/>
                  <a:gd name="T12" fmla="*/ 1719 w 3461"/>
                  <a:gd name="T13" fmla="*/ 1665 h 3456"/>
                  <a:gd name="T14" fmla="*/ 1837 w 3461"/>
                  <a:gd name="T15" fmla="*/ 1770 h 3456"/>
                  <a:gd name="T16" fmla="*/ 1977 w 3461"/>
                  <a:gd name="T17" fmla="*/ 1826 h 3456"/>
                  <a:gd name="T18" fmla="*/ 2127 w 3461"/>
                  <a:gd name="T19" fmla="*/ 1835 h 3456"/>
                  <a:gd name="T20" fmla="*/ 2270 w 3461"/>
                  <a:gd name="T21" fmla="*/ 1794 h 3456"/>
                  <a:gd name="T22" fmla="*/ 2399 w 3461"/>
                  <a:gd name="T23" fmla="*/ 1705 h 3456"/>
                  <a:gd name="T24" fmla="*/ 2488 w 3461"/>
                  <a:gd name="T25" fmla="*/ 1577 h 3456"/>
                  <a:gd name="T26" fmla="*/ 2529 w 3461"/>
                  <a:gd name="T27" fmla="*/ 1433 h 3456"/>
                  <a:gd name="T28" fmla="*/ 2521 w 3461"/>
                  <a:gd name="T29" fmla="*/ 1283 h 3456"/>
                  <a:gd name="T30" fmla="*/ 2464 w 3461"/>
                  <a:gd name="T31" fmla="*/ 1143 h 3456"/>
                  <a:gd name="T32" fmla="*/ 2359 w 3461"/>
                  <a:gd name="T33" fmla="*/ 1026 h 3456"/>
                  <a:gd name="T34" fmla="*/ 2225 w 3461"/>
                  <a:gd name="T35" fmla="*/ 952 h 3456"/>
                  <a:gd name="T36" fmla="*/ 2076 w 3461"/>
                  <a:gd name="T37" fmla="*/ 928 h 3456"/>
                  <a:gd name="T38" fmla="*/ 3351 w 3461"/>
                  <a:gd name="T39" fmla="*/ 2 h 3456"/>
                  <a:gd name="T40" fmla="*/ 3421 w 3461"/>
                  <a:gd name="T41" fmla="*/ 40 h 3456"/>
                  <a:gd name="T42" fmla="*/ 3459 w 3461"/>
                  <a:gd name="T43" fmla="*/ 111 h 3456"/>
                  <a:gd name="T44" fmla="*/ 3457 w 3461"/>
                  <a:gd name="T45" fmla="*/ 256 h 3456"/>
                  <a:gd name="T46" fmla="*/ 3444 w 3461"/>
                  <a:gd name="T47" fmla="*/ 471 h 3456"/>
                  <a:gd name="T48" fmla="*/ 3416 w 3461"/>
                  <a:gd name="T49" fmla="*/ 722 h 3456"/>
                  <a:gd name="T50" fmla="*/ 3372 w 3461"/>
                  <a:gd name="T51" fmla="*/ 997 h 3456"/>
                  <a:gd name="T52" fmla="*/ 3304 w 3461"/>
                  <a:gd name="T53" fmla="*/ 1283 h 3456"/>
                  <a:gd name="T54" fmla="*/ 3210 w 3461"/>
                  <a:gd name="T55" fmla="*/ 1569 h 3456"/>
                  <a:gd name="T56" fmla="*/ 3083 w 3461"/>
                  <a:gd name="T57" fmla="*/ 1845 h 3456"/>
                  <a:gd name="T58" fmla="*/ 2922 w 3461"/>
                  <a:gd name="T59" fmla="*/ 2094 h 3456"/>
                  <a:gd name="T60" fmla="*/ 2738 w 3461"/>
                  <a:gd name="T61" fmla="*/ 2296 h 3456"/>
                  <a:gd name="T62" fmla="*/ 2592 w 3461"/>
                  <a:gd name="T63" fmla="*/ 2431 h 3456"/>
                  <a:gd name="T64" fmla="*/ 2457 w 3461"/>
                  <a:gd name="T65" fmla="*/ 2538 h 3456"/>
                  <a:gd name="T66" fmla="*/ 2318 w 3461"/>
                  <a:gd name="T67" fmla="*/ 2635 h 3456"/>
                  <a:gd name="T68" fmla="*/ 2156 w 3461"/>
                  <a:gd name="T69" fmla="*/ 2738 h 3456"/>
                  <a:gd name="T70" fmla="*/ 2003 w 3461"/>
                  <a:gd name="T71" fmla="*/ 2833 h 3456"/>
                  <a:gd name="T72" fmla="*/ 1849 w 3461"/>
                  <a:gd name="T73" fmla="*/ 2931 h 3456"/>
                  <a:gd name="T74" fmla="*/ 1665 w 3461"/>
                  <a:gd name="T75" fmla="*/ 3049 h 3456"/>
                  <a:gd name="T76" fmla="*/ 1449 w 3461"/>
                  <a:gd name="T77" fmla="*/ 3193 h 3456"/>
                  <a:gd name="T78" fmla="*/ 1193 w 3461"/>
                  <a:gd name="T79" fmla="*/ 3366 h 3456"/>
                  <a:gd name="T80" fmla="*/ 1048 w 3461"/>
                  <a:gd name="T81" fmla="*/ 3453 h 3456"/>
                  <a:gd name="T82" fmla="*/ 969 w 3461"/>
                  <a:gd name="T83" fmla="*/ 3445 h 3456"/>
                  <a:gd name="T84" fmla="*/ 40 w 3461"/>
                  <a:gd name="T85" fmla="*/ 2534 h 3456"/>
                  <a:gd name="T86" fmla="*/ 3 w 3461"/>
                  <a:gd name="T87" fmla="*/ 2463 h 3456"/>
                  <a:gd name="T88" fmla="*/ 11 w 3461"/>
                  <a:gd name="T89" fmla="*/ 2383 h 3456"/>
                  <a:gd name="T90" fmla="*/ 152 w 3461"/>
                  <a:gd name="T91" fmla="*/ 2175 h 3456"/>
                  <a:gd name="T92" fmla="*/ 315 w 3461"/>
                  <a:gd name="T93" fmla="*/ 1934 h 3456"/>
                  <a:gd name="T94" fmla="*/ 449 w 3461"/>
                  <a:gd name="T95" fmla="*/ 1729 h 3456"/>
                  <a:gd name="T96" fmla="*/ 560 w 3461"/>
                  <a:gd name="T97" fmla="*/ 1556 h 3456"/>
                  <a:gd name="T98" fmla="*/ 653 w 3461"/>
                  <a:gd name="T99" fmla="*/ 1409 h 3456"/>
                  <a:gd name="T100" fmla="*/ 755 w 3461"/>
                  <a:gd name="T101" fmla="*/ 1246 h 3456"/>
                  <a:gd name="T102" fmla="*/ 855 w 3461"/>
                  <a:gd name="T103" fmla="*/ 1094 h 3456"/>
                  <a:gd name="T104" fmla="*/ 953 w 3461"/>
                  <a:gd name="T105" fmla="*/ 957 h 3456"/>
                  <a:gd name="T106" fmla="*/ 1068 w 3461"/>
                  <a:gd name="T107" fmla="*/ 822 h 3456"/>
                  <a:gd name="T108" fmla="*/ 1215 w 3461"/>
                  <a:gd name="T109" fmla="*/ 667 h 3456"/>
                  <a:gd name="T110" fmla="*/ 1442 w 3461"/>
                  <a:gd name="T111" fmla="*/ 480 h 3456"/>
                  <a:gd name="T112" fmla="*/ 1704 w 3461"/>
                  <a:gd name="T113" fmla="*/ 332 h 3456"/>
                  <a:gd name="T114" fmla="*/ 1983 w 3461"/>
                  <a:gd name="T115" fmla="*/ 217 h 3456"/>
                  <a:gd name="T116" fmla="*/ 2272 w 3461"/>
                  <a:gd name="T117" fmla="*/ 131 h 3456"/>
                  <a:gd name="T118" fmla="*/ 2556 w 3461"/>
                  <a:gd name="T119" fmla="*/ 72 h 3456"/>
                  <a:gd name="T120" fmla="*/ 2824 w 3461"/>
                  <a:gd name="T121" fmla="*/ 34 h 3456"/>
                  <a:gd name="T122" fmla="*/ 3065 w 3461"/>
                  <a:gd name="T123" fmla="*/ 11 h 3456"/>
                  <a:gd name="T124" fmla="*/ 3265 w 3461"/>
                  <a:gd name="T125" fmla="*/ 1 h 3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61" h="3456">
                    <a:moveTo>
                      <a:pt x="2076" y="928"/>
                    </a:moveTo>
                    <a:lnTo>
                      <a:pt x="2026" y="931"/>
                    </a:lnTo>
                    <a:lnTo>
                      <a:pt x="1977" y="939"/>
                    </a:lnTo>
                    <a:lnTo>
                      <a:pt x="1928" y="952"/>
                    </a:lnTo>
                    <a:lnTo>
                      <a:pt x="1881" y="972"/>
                    </a:lnTo>
                    <a:lnTo>
                      <a:pt x="1837" y="996"/>
                    </a:lnTo>
                    <a:lnTo>
                      <a:pt x="1794" y="1026"/>
                    </a:lnTo>
                    <a:lnTo>
                      <a:pt x="1754" y="1061"/>
                    </a:lnTo>
                    <a:lnTo>
                      <a:pt x="1719" y="1101"/>
                    </a:lnTo>
                    <a:lnTo>
                      <a:pt x="1689" y="1143"/>
                    </a:lnTo>
                    <a:lnTo>
                      <a:pt x="1665" y="1188"/>
                    </a:lnTo>
                    <a:lnTo>
                      <a:pt x="1646" y="1235"/>
                    </a:lnTo>
                    <a:lnTo>
                      <a:pt x="1632" y="1283"/>
                    </a:lnTo>
                    <a:lnTo>
                      <a:pt x="1624" y="1333"/>
                    </a:lnTo>
                    <a:lnTo>
                      <a:pt x="1621" y="1382"/>
                    </a:lnTo>
                    <a:lnTo>
                      <a:pt x="1624" y="1433"/>
                    </a:lnTo>
                    <a:lnTo>
                      <a:pt x="1632" y="1481"/>
                    </a:lnTo>
                    <a:lnTo>
                      <a:pt x="1646" y="1529"/>
                    </a:lnTo>
                    <a:lnTo>
                      <a:pt x="1665" y="1577"/>
                    </a:lnTo>
                    <a:lnTo>
                      <a:pt x="1689" y="1622"/>
                    </a:lnTo>
                    <a:lnTo>
                      <a:pt x="1719" y="1665"/>
                    </a:lnTo>
                    <a:lnTo>
                      <a:pt x="1754" y="1705"/>
                    </a:lnTo>
                    <a:lnTo>
                      <a:pt x="1794" y="1740"/>
                    </a:lnTo>
                    <a:lnTo>
                      <a:pt x="1837" y="1770"/>
                    </a:lnTo>
                    <a:lnTo>
                      <a:pt x="1881" y="1794"/>
                    </a:lnTo>
                    <a:lnTo>
                      <a:pt x="1928" y="1813"/>
                    </a:lnTo>
                    <a:lnTo>
                      <a:pt x="1977" y="1826"/>
                    </a:lnTo>
                    <a:lnTo>
                      <a:pt x="2026" y="1835"/>
                    </a:lnTo>
                    <a:lnTo>
                      <a:pt x="2076" y="1837"/>
                    </a:lnTo>
                    <a:lnTo>
                      <a:pt x="2127" y="1835"/>
                    </a:lnTo>
                    <a:lnTo>
                      <a:pt x="2175" y="1826"/>
                    </a:lnTo>
                    <a:lnTo>
                      <a:pt x="2225" y="1813"/>
                    </a:lnTo>
                    <a:lnTo>
                      <a:pt x="2270" y="1794"/>
                    </a:lnTo>
                    <a:lnTo>
                      <a:pt x="2316" y="1770"/>
                    </a:lnTo>
                    <a:lnTo>
                      <a:pt x="2359" y="1740"/>
                    </a:lnTo>
                    <a:lnTo>
                      <a:pt x="2399" y="1705"/>
                    </a:lnTo>
                    <a:lnTo>
                      <a:pt x="2434" y="1665"/>
                    </a:lnTo>
                    <a:lnTo>
                      <a:pt x="2464" y="1622"/>
                    </a:lnTo>
                    <a:lnTo>
                      <a:pt x="2488" y="1577"/>
                    </a:lnTo>
                    <a:lnTo>
                      <a:pt x="2507" y="1529"/>
                    </a:lnTo>
                    <a:lnTo>
                      <a:pt x="2521" y="1481"/>
                    </a:lnTo>
                    <a:lnTo>
                      <a:pt x="2529" y="1433"/>
                    </a:lnTo>
                    <a:lnTo>
                      <a:pt x="2532" y="1382"/>
                    </a:lnTo>
                    <a:lnTo>
                      <a:pt x="2529" y="1333"/>
                    </a:lnTo>
                    <a:lnTo>
                      <a:pt x="2521" y="1283"/>
                    </a:lnTo>
                    <a:lnTo>
                      <a:pt x="2507" y="1235"/>
                    </a:lnTo>
                    <a:lnTo>
                      <a:pt x="2488" y="1188"/>
                    </a:lnTo>
                    <a:lnTo>
                      <a:pt x="2464" y="1143"/>
                    </a:lnTo>
                    <a:lnTo>
                      <a:pt x="2434" y="1101"/>
                    </a:lnTo>
                    <a:lnTo>
                      <a:pt x="2399" y="1061"/>
                    </a:lnTo>
                    <a:lnTo>
                      <a:pt x="2359" y="1026"/>
                    </a:lnTo>
                    <a:lnTo>
                      <a:pt x="2316" y="996"/>
                    </a:lnTo>
                    <a:lnTo>
                      <a:pt x="2270" y="972"/>
                    </a:lnTo>
                    <a:lnTo>
                      <a:pt x="2225" y="952"/>
                    </a:lnTo>
                    <a:lnTo>
                      <a:pt x="2175" y="939"/>
                    </a:lnTo>
                    <a:lnTo>
                      <a:pt x="2127" y="931"/>
                    </a:lnTo>
                    <a:lnTo>
                      <a:pt x="2076" y="928"/>
                    </a:lnTo>
                    <a:close/>
                    <a:moveTo>
                      <a:pt x="3322" y="0"/>
                    </a:moveTo>
                    <a:lnTo>
                      <a:pt x="3325" y="0"/>
                    </a:lnTo>
                    <a:lnTo>
                      <a:pt x="3351" y="2"/>
                    </a:lnTo>
                    <a:lnTo>
                      <a:pt x="3377" y="10"/>
                    </a:lnTo>
                    <a:lnTo>
                      <a:pt x="3401" y="23"/>
                    </a:lnTo>
                    <a:lnTo>
                      <a:pt x="3421" y="40"/>
                    </a:lnTo>
                    <a:lnTo>
                      <a:pt x="3438" y="60"/>
                    </a:lnTo>
                    <a:lnTo>
                      <a:pt x="3451" y="86"/>
                    </a:lnTo>
                    <a:lnTo>
                      <a:pt x="3459" y="111"/>
                    </a:lnTo>
                    <a:lnTo>
                      <a:pt x="3461" y="139"/>
                    </a:lnTo>
                    <a:lnTo>
                      <a:pt x="3460" y="194"/>
                    </a:lnTo>
                    <a:lnTo>
                      <a:pt x="3457" y="256"/>
                    </a:lnTo>
                    <a:lnTo>
                      <a:pt x="3454" y="323"/>
                    </a:lnTo>
                    <a:lnTo>
                      <a:pt x="3450" y="395"/>
                    </a:lnTo>
                    <a:lnTo>
                      <a:pt x="3444" y="471"/>
                    </a:lnTo>
                    <a:lnTo>
                      <a:pt x="3437" y="552"/>
                    </a:lnTo>
                    <a:lnTo>
                      <a:pt x="3427" y="635"/>
                    </a:lnTo>
                    <a:lnTo>
                      <a:pt x="3416" y="722"/>
                    </a:lnTo>
                    <a:lnTo>
                      <a:pt x="3404" y="811"/>
                    </a:lnTo>
                    <a:lnTo>
                      <a:pt x="3389" y="903"/>
                    </a:lnTo>
                    <a:lnTo>
                      <a:pt x="3372" y="997"/>
                    </a:lnTo>
                    <a:lnTo>
                      <a:pt x="3351" y="1091"/>
                    </a:lnTo>
                    <a:lnTo>
                      <a:pt x="3329" y="1187"/>
                    </a:lnTo>
                    <a:lnTo>
                      <a:pt x="3304" y="1283"/>
                    </a:lnTo>
                    <a:lnTo>
                      <a:pt x="3275" y="1380"/>
                    </a:lnTo>
                    <a:lnTo>
                      <a:pt x="3244" y="1475"/>
                    </a:lnTo>
                    <a:lnTo>
                      <a:pt x="3210" y="1569"/>
                    </a:lnTo>
                    <a:lnTo>
                      <a:pt x="3171" y="1663"/>
                    </a:lnTo>
                    <a:lnTo>
                      <a:pt x="3129" y="1755"/>
                    </a:lnTo>
                    <a:lnTo>
                      <a:pt x="3083" y="1845"/>
                    </a:lnTo>
                    <a:lnTo>
                      <a:pt x="3033" y="1932"/>
                    </a:lnTo>
                    <a:lnTo>
                      <a:pt x="2980" y="2015"/>
                    </a:lnTo>
                    <a:lnTo>
                      <a:pt x="2922" y="2094"/>
                    </a:lnTo>
                    <a:lnTo>
                      <a:pt x="2859" y="2172"/>
                    </a:lnTo>
                    <a:lnTo>
                      <a:pt x="2793" y="2243"/>
                    </a:lnTo>
                    <a:lnTo>
                      <a:pt x="2738" y="2296"/>
                    </a:lnTo>
                    <a:lnTo>
                      <a:pt x="2686" y="2346"/>
                    </a:lnTo>
                    <a:lnTo>
                      <a:pt x="2638" y="2390"/>
                    </a:lnTo>
                    <a:lnTo>
                      <a:pt x="2592" y="2431"/>
                    </a:lnTo>
                    <a:lnTo>
                      <a:pt x="2546" y="2469"/>
                    </a:lnTo>
                    <a:lnTo>
                      <a:pt x="2501" y="2504"/>
                    </a:lnTo>
                    <a:lnTo>
                      <a:pt x="2457" y="2538"/>
                    </a:lnTo>
                    <a:lnTo>
                      <a:pt x="2412" y="2571"/>
                    </a:lnTo>
                    <a:lnTo>
                      <a:pt x="2366" y="2603"/>
                    </a:lnTo>
                    <a:lnTo>
                      <a:pt x="2318" y="2635"/>
                    </a:lnTo>
                    <a:lnTo>
                      <a:pt x="2267" y="2668"/>
                    </a:lnTo>
                    <a:lnTo>
                      <a:pt x="2214" y="2702"/>
                    </a:lnTo>
                    <a:lnTo>
                      <a:pt x="2156" y="2738"/>
                    </a:lnTo>
                    <a:lnTo>
                      <a:pt x="2094" y="2777"/>
                    </a:lnTo>
                    <a:lnTo>
                      <a:pt x="2050" y="2804"/>
                    </a:lnTo>
                    <a:lnTo>
                      <a:pt x="2003" y="2833"/>
                    </a:lnTo>
                    <a:lnTo>
                      <a:pt x="1955" y="2865"/>
                    </a:lnTo>
                    <a:lnTo>
                      <a:pt x="1903" y="2897"/>
                    </a:lnTo>
                    <a:lnTo>
                      <a:pt x="1849" y="2931"/>
                    </a:lnTo>
                    <a:lnTo>
                      <a:pt x="1791" y="2969"/>
                    </a:lnTo>
                    <a:lnTo>
                      <a:pt x="1729" y="3007"/>
                    </a:lnTo>
                    <a:lnTo>
                      <a:pt x="1665" y="3049"/>
                    </a:lnTo>
                    <a:lnTo>
                      <a:pt x="1597" y="3094"/>
                    </a:lnTo>
                    <a:lnTo>
                      <a:pt x="1525" y="3142"/>
                    </a:lnTo>
                    <a:lnTo>
                      <a:pt x="1449" y="3193"/>
                    </a:lnTo>
                    <a:lnTo>
                      <a:pt x="1368" y="3247"/>
                    </a:lnTo>
                    <a:lnTo>
                      <a:pt x="1283" y="3304"/>
                    </a:lnTo>
                    <a:lnTo>
                      <a:pt x="1193" y="3366"/>
                    </a:lnTo>
                    <a:lnTo>
                      <a:pt x="1099" y="3431"/>
                    </a:lnTo>
                    <a:lnTo>
                      <a:pt x="1074" y="3445"/>
                    </a:lnTo>
                    <a:lnTo>
                      <a:pt x="1048" y="3453"/>
                    </a:lnTo>
                    <a:lnTo>
                      <a:pt x="1021" y="3456"/>
                    </a:lnTo>
                    <a:lnTo>
                      <a:pt x="994" y="3454"/>
                    </a:lnTo>
                    <a:lnTo>
                      <a:pt x="969" y="3445"/>
                    </a:lnTo>
                    <a:lnTo>
                      <a:pt x="946" y="3433"/>
                    </a:lnTo>
                    <a:lnTo>
                      <a:pt x="924" y="3415"/>
                    </a:lnTo>
                    <a:lnTo>
                      <a:pt x="40" y="2534"/>
                    </a:lnTo>
                    <a:lnTo>
                      <a:pt x="23" y="2512"/>
                    </a:lnTo>
                    <a:lnTo>
                      <a:pt x="10" y="2488"/>
                    </a:lnTo>
                    <a:lnTo>
                      <a:pt x="3" y="2463"/>
                    </a:lnTo>
                    <a:lnTo>
                      <a:pt x="0" y="2436"/>
                    </a:lnTo>
                    <a:lnTo>
                      <a:pt x="3" y="2408"/>
                    </a:lnTo>
                    <a:lnTo>
                      <a:pt x="11" y="2383"/>
                    </a:lnTo>
                    <a:lnTo>
                      <a:pt x="25" y="2359"/>
                    </a:lnTo>
                    <a:lnTo>
                      <a:pt x="90" y="2265"/>
                    </a:lnTo>
                    <a:lnTo>
                      <a:pt x="152" y="2175"/>
                    </a:lnTo>
                    <a:lnTo>
                      <a:pt x="210" y="2090"/>
                    </a:lnTo>
                    <a:lnTo>
                      <a:pt x="264" y="2010"/>
                    </a:lnTo>
                    <a:lnTo>
                      <a:pt x="315" y="1934"/>
                    </a:lnTo>
                    <a:lnTo>
                      <a:pt x="362" y="1861"/>
                    </a:lnTo>
                    <a:lnTo>
                      <a:pt x="407" y="1794"/>
                    </a:lnTo>
                    <a:lnTo>
                      <a:pt x="449" y="1729"/>
                    </a:lnTo>
                    <a:lnTo>
                      <a:pt x="489" y="1668"/>
                    </a:lnTo>
                    <a:lnTo>
                      <a:pt x="525" y="1610"/>
                    </a:lnTo>
                    <a:lnTo>
                      <a:pt x="560" y="1556"/>
                    </a:lnTo>
                    <a:lnTo>
                      <a:pt x="593" y="1504"/>
                    </a:lnTo>
                    <a:lnTo>
                      <a:pt x="624" y="1456"/>
                    </a:lnTo>
                    <a:lnTo>
                      <a:pt x="653" y="1409"/>
                    </a:lnTo>
                    <a:lnTo>
                      <a:pt x="681" y="1365"/>
                    </a:lnTo>
                    <a:lnTo>
                      <a:pt x="718" y="1303"/>
                    </a:lnTo>
                    <a:lnTo>
                      <a:pt x="755" y="1246"/>
                    </a:lnTo>
                    <a:lnTo>
                      <a:pt x="790" y="1193"/>
                    </a:lnTo>
                    <a:lnTo>
                      <a:pt x="822" y="1142"/>
                    </a:lnTo>
                    <a:lnTo>
                      <a:pt x="855" y="1094"/>
                    </a:lnTo>
                    <a:lnTo>
                      <a:pt x="886" y="1048"/>
                    </a:lnTo>
                    <a:lnTo>
                      <a:pt x="919" y="1002"/>
                    </a:lnTo>
                    <a:lnTo>
                      <a:pt x="953" y="957"/>
                    </a:lnTo>
                    <a:lnTo>
                      <a:pt x="989" y="914"/>
                    </a:lnTo>
                    <a:lnTo>
                      <a:pt x="1027" y="868"/>
                    </a:lnTo>
                    <a:lnTo>
                      <a:pt x="1068" y="822"/>
                    </a:lnTo>
                    <a:lnTo>
                      <a:pt x="1112" y="773"/>
                    </a:lnTo>
                    <a:lnTo>
                      <a:pt x="1161" y="722"/>
                    </a:lnTo>
                    <a:lnTo>
                      <a:pt x="1215" y="667"/>
                    </a:lnTo>
                    <a:lnTo>
                      <a:pt x="1287" y="601"/>
                    </a:lnTo>
                    <a:lnTo>
                      <a:pt x="1363" y="538"/>
                    </a:lnTo>
                    <a:lnTo>
                      <a:pt x="1442" y="480"/>
                    </a:lnTo>
                    <a:lnTo>
                      <a:pt x="1527" y="427"/>
                    </a:lnTo>
                    <a:lnTo>
                      <a:pt x="1613" y="378"/>
                    </a:lnTo>
                    <a:lnTo>
                      <a:pt x="1704" y="332"/>
                    </a:lnTo>
                    <a:lnTo>
                      <a:pt x="1794" y="290"/>
                    </a:lnTo>
                    <a:lnTo>
                      <a:pt x="1889" y="252"/>
                    </a:lnTo>
                    <a:lnTo>
                      <a:pt x="1983" y="217"/>
                    </a:lnTo>
                    <a:lnTo>
                      <a:pt x="2080" y="186"/>
                    </a:lnTo>
                    <a:lnTo>
                      <a:pt x="2175" y="157"/>
                    </a:lnTo>
                    <a:lnTo>
                      <a:pt x="2272" y="131"/>
                    </a:lnTo>
                    <a:lnTo>
                      <a:pt x="2367" y="110"/>
                    </a:lnTo>
                    <a:lnTo>
                      <a:pt x="2463" y="89"/>
                    </a:lnTo>
                    <a:lnTo>
                      <a:pt x="2556" y="72"/>
                    </a:lnTo>
                    <a:lnTo>
                      <a:pt x="2648" y="57"/>
                    </a:lnTo>
                    <a:lnTo>
                      <a:pt x="2737" y="45"/>
                    </a:lnTo>
                    <a:lnTo>
                      <a:pt x="2824" y="34"/>
                    </a:lnTo>
                    <a:lnTo>
                      <a:pt x="2909" y="24"/>
                    </a:lnTo>
                    <a:lnTo>
                      <a:pt x="2988" y="17"/>
                    </a:lnTo>
                    <a:lnTo>
                      <a:pt x="3065" y="11"/>
                    </a:lnTo>
                    <a:lnTo>
                      <a:pt x="3137" y="6"/>
                    </a:lnTo>
                    <a:lnTo>
                      <a:pt x="3204" y="3"/>
                    </a:lnTo>
                    <a:lnTo>
                      <a:pt x="3265" y="1"/>
                    </a:lnTo>
                    <a:lnTo>
                      <a:pt x="33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2238250" y="2479695"/>
            <a:ext cx="1446510" cy="1446510"/>
            <a:chOff x="1505786" y="2479695"/>
            <a:chExt cx="1446510" cy="1446510"/>
          </a:xfrm>
        </p:grpSpPr>
        <p:sp>
          <p:nvSpPr>
            <p:cNvPr id="5" name="Rectangle 4"/>
            <p:cNvSpPr/>
            <p:nvPr/>
          </p:nvSpPr>
          <p:spPr>
            <a:xfrm>
              <a:off x="1505786" y="2479695"/>
              <a:ext cx="1446510" cy="144651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grpSp>
          <p:nvGrpSpPr>
            <p:cNvPr id="23" name="Group 1036">
              <a:extLst>
                <a:ext uri="{FF2B5EF4-FFF2-40B4-BE49-F238E27FC236}">
                  <a16:creationId xmlns:a16="http://schemas.microsoft.com/office/drawing/2014/main" id="{5C551CB4-74E0-4D6E-9744-851963009E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44047" y="3057017"/>
              <a:ext cx="295554" cy="293755"/>
              <a:chOff x="9876" y="-1946"/>
              <a:chExt cx="822" cy="817"/>
            </a:xfrm>
            <a:solidFill>
              <a:schemeClr val="accent1"/>
            </a:solidFill>
          </p:grpSpPr>
          <p:sp>
            <p:nvSpPr>
              <p:cNvPr id="24" name="Freeform 1038">
                <a:extLst>
                  <a:ext uri="{FF2B5EF4-FFF2-40B4-BE49-F238E27FC236}">
                    <a16:creationId xmlns:a16="http://schemas.microsoft.com/office/drawing/2014/main" id="{2B64126B-22A0-4803-9335-736B564C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6" y="-1801"/>
                <a:ext cx="356" cy="75"/>
              </a:xfrm>
              <a:custGeom>
                <a:avLst/>
                <a:gdLst>
                  <a:gd name="T0" fmla="*/ 149 w 1421"/>
                  <a:gd name="T1" fmla="*/ 0 h 298"/>
                  <a:gd name="T2" fmla="*/ 1272 w 1421"/>
                  <a:gd name="T3" fmla="*/ 0 h 298"/>
                  <a:gd name="T4" fmla="*/ 1302 w 1421"/>
                  <a:gd name="T5" fmla="*/ 3 h 298"/>
                  <a:gd name="T6" fmla="*/ 1330 w 1421"/>
                  <a:gd name="T7" fmla="*/ 12 h 298"/>
                  <a:gd name="T8" fmla="*/ 1356 w 1421"/>
                  <a:gd name="T9" fmla="*/ 25 h 298"/>
                  <a:gd name="T10" fmla="*/ 1378 w 1421"/>
                  <a:gd name="T11" fmla="*/ 44 h 298"/>
                  <a:gd name="T12" fmla="*/ 1396 w 1421"/>
                  <a:gd name="T13" fmla="*/ 66 h 298"/>
                  <a:gd name="T14" fmla="*/ 1410 w 1421"/>
                  <a:gd name="T15" fmla="*/ 91 h 298"/>
                  <a:gd name="T16" fmla="*/ 1418 w 1421"/>
                  <a:gd name="T17" fmla="*/ 119 h 298"/>
                  <a:gd name="T18" fmla="*/ 1421 w 1421"/>
                  <a:gd name="T19" fmla="*/ 149 h 298"/>
                  <a:gd name="T20" fmla="*/ 1418 w 1421"/>
                  <a:gd name="T21" fmla="*/ 179 h 298"/>
                  <a:gd name="T22" fmla="*/ 1410 w 1421"/>
                  <a:gd name="T23" fmla="*/ 206 h 298"/>
                  <a:gd name="T24" fmla="*/ 1396 w 1421"/>
                  <a:gd name="T25" fmla="*/ 232 h 298"/>
                  <a:gd name="T26" fmla="*/ 1378 w 1421"/>
                  <a:gd name="T27" fmla="*/ 254 h 298"/>
                  <a:gd name="T28" fmla="*/ 1356 w 1421"/>
                  <a:gd name="T29" fmla="*/ 272 h 298"/>
                  <a:gd name="T30" fmla="*/ 1330 w 1421"/>
                  <a:gd name="T31" fmla="*/ 285 h 298"/>
                  <a:gd name="T32" fmla="*/ 1302 w 1421"/>
                  <a:gd name="T33" fmla="*/ 295 h 298"/>
                  <a:gd name="T34" fmla="*/ 1272 w 1421"/>
                  <a:gd name="T35" fmla="*/ 298 h 298"/>
                  <a:gd name="T36" fmla="*/ 149 w 1421"/>
                  <a:gd name="T37" fmla="*/ 298 h 298"/>
                  <a:gd name="T38" fmla="*/ 119 w 1421"/>
                  <a:gd name="T39" fmla="*/ 295 h 298"/>
                  <a:gd name="T40" fmla="*/ 91 w 1421"/>
                  <a:gd name="T41" fmla="*/ 285 h 298"/>
                  <a:gd name="T42" fmla="*/ 65 w 1421"/>
                  <a:gd name="T43" fmla="*/ 272 h 298"/>
                  <a:gd name="T44" fmla="*/ 44 w 1421"/>
                  <a:gd name="T45" fmla="*/ 254 h 298"/>
                  <a:gd name="T46" fmla="*/ 25 w 1421"/>
                  <a:gd name="T47" fmla="*/ 232 h 298"/>
                  <a:gd name="T48" fmla="*/ 11 w 1421"/>
                  <a:gd name="T49" fmla="*/ 206 h 298"/>
                  <a:gd name="T50" fmla="*/ 3 w 1421"/>
                  <a:gd name="T51" fmla="*/ 179 h 298"/>
                  <a:gd name="T52" fmla="*/ 0 w 1421"/>
                  <a:gd name="T53" fmla="*/ 149 h 298"/>
                  <a:gd name="T54" fmla="*/ 3 w 1421"/>
                  <a:gd name="T55" fmla="*/ 119 h 298"/>
                  <a:gd name="T56" fmla="*/ 11 w 1421"/>
                  <a:gd name="T57" fmla="*/ 91 h 298"/>
                  <a:gd name="T58" fmla="*/ 25 w 1421"/>
                  <a:gd name="T59" fmla="*/ 66 h 298"/>
                  <a:gd name="T60" fmla="*/ 44 w 1421"/>
                  <a:gd name="T61" fmla="*/ 44 h 298"/>
                  <a:gd name="T62" fmla="*/ 65 w 1421"/>
                  <a:gd name="T63" fmla="*/ 25 h 298"/>
                  <a:gd name="T64" fmla="*/ 91 w 1421"/>
                  <a:gd name="T65" fmla="*/ 12 h 298"/>
                  <a:gd name="T66" fmla="*/ 119 w 1421"/>
                  <a:gd name="T67" fmla="*/ 3 h 298"/>
                  <a:gd name="T68" fmla="*/ 149 w 1421"/>
                  <a:gd name="T6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21" h="298">
                    <a:moveTo>
                      <a:pt x="149" y="0"/>
                    </a:moveTo>
                    <a:lnTo>
                      <a:pt x="1272" y="0"/>
                    </a:lnTo>
                    <a:lnTo>
                      <a:pt x="1302" y="3"/>
                    </a:lnTo>
                    <a:lnTo>
                      <a:pt x="1330" y="12"/>
                    </a:lnTo>
                    <a:lnTo>
                      <a:pt x="1356" y="25"/>
                    </a:lnTo>
                    <a:lnTo>
                      <a:pt x="1378" y="44"/>
                    </a:lnTo>
                    <a:lnTo>
                      <a:pt x="1396" y="66"/>
                    </a:lnTo>
                    <a:lnTo>
                      <a:pt x="1410" y="91"/>
                    </a:lnTo>
                    <a:lnTo>
                      <a:pt x="1418" y="119"/>
                    </a:lnTo>
                    <a:lnTo>
                      <a:pt x="1421" y="149"/>
                    </a:lnTo>
                    <a:lnTo>
                      <a:pt x="1418" y="179"/>
                    </a:lnTo>
                    <a:lnTo>
                      <a:pt x="1410" y="206"/>
                    </a:lnTo>
                    <a:lnTo>
                      <a:pt x="1396" y="232"/>
                    </a:lnTo>
                    <a:lnTo>
                      <a:pt x="1378" y="254"/>
                    </a:lnTo>
                    <a:lnTo>
                      <a:pt x="1356" y="272"/>
                    </a:lnTo>
                    <a:lnTo>
                      <a:pt x="1330" y="285"/>
                    </a:lnTo>
                    <a:lnTo>
                      <a:pt x="1302" y="295"/>
                    </a:lnTo>
                    <a:lnTo>
                      <a:pt x="1272" y="298"/>
                    </a:lnTo>
                    <a:lnTo>
                      <a:pt x="149" y="298"/>
                    </a:lnTo>
                    <a:lnTo>
                      <a:pt x="119" y="295"/>
                    </a:lnTo>
                    <a:lnTo>
                      <a:pt x="91" y="285"/>
                    </a:lnTo>
                    <a:lnTo>
                      <a:pt x="65" y="272"/>
                    </a:lnTo>
                    <a:lnTo>
                      <a:pt x="44" y="254"/>
                    </a:lnTo>
                    <a:lnTo>
                      <a:pt x="25" y="232"/>
                    </a:lnTo>
                    <a:lnTo>
                      <a:pt x="11" y="206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1"/>
                    </a:lnTo>
                    <a:lnTo>
                      <a:pt x="25" y="66"/>
                    </a:lnTo>
                    <a:lnTo>
                      <a:pt x="44" y="44"/>
                    </a:lnTo>
                    <a:lnTo>
                      <a:pt x="65" y="25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5" name="Freeform 1039">
                <a:extLst>
                  <a:ext uri="{FF2B5EF4-FFF2-40B4-BE49-F238E27FC236}">
                    <a16:creationId xmlns:a16="http://schemas.microsoft.com/office/drawing/2014/main" id="{ECBB03D7-678D-45DD-8DDA-D46F8E46D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6" y="-1662"/>
                <a:ext cx="356" cy="75"/>
              </a:xfrm>
              <a:custGeom>
                <a:avLst/>
                <a:gdLst>
                  <a:gd name="T0" fmla="*/ 149 w 1421"/>
                  <a:gd name="T1" fmla="*/ 0 h 298"/>
                  <a:gd name="T2" fmla="*/ 1272 w 1421"/>
                  <a:gd name="T3" fmla="*/ 0 h 298"/>
                  <a:gd name="T4" fmla="*/ 1302 w 1421"/>
                  <a:gd name="T5" fmla="*/ 3 h 298"/>
                  <a:gd name="T6" fmla="*/ 1330 w 1421"/>
                  <a:gd name="T7" fmla="*/ 12 h 298"/>
                  <a:gd name="T8" fmla="*/ 1356 w 1421"/>
                  <a:gd name="T9" fmla="*/ 26 h 298"/>
                  <a:gd name="T10" fmla="*/ 1378 w 1421"/>
                  <a:gd name="T11" fmla="*/ 44 h 298"/>
                  <a:gd name="T12" fmla="*/ 1396 w 1421"/>
                  <a:gd name="T13" fmla="*/ 66 h 298"/>
                  <a:gd name="T14" fmla="*/ 1410 w 1421"/>
                  <a:gd name="T15" fmla="*/ 91 h 298"/>
                  <a:gd name="T16" fmla="*/ 1418 w 1421"/>
                  <a:gd name="T17" fmla="*/ 119 h 298"/>
                  <a:gd name="T18" fmla="*/ 1421 w 1421"/>
                  <a:gd name="T19" fmla="*/ 149 h 298"/>
                  <a:gd name="T20" fmla="*/ 1418 w 1421"/>
                  <a:gd name="T21" fmla="*/ 179 h 298"/>
                  <a:gd name="T22" fmla="*/ 1410 w 1421"/>
                  <a:gd name="T23" fmla="*/ 207 h 298"/>
                  <a:gd name="T24" fmla="*/ 1396 w 1421"/>
                  <a:gd name="T25" fmla="*/ 232 h 298"/>
                  <a:gd name="T26" fmla="*/ 1378 w 1421"/>
                  <a:gd name="T27" fmla="*/ 255 h 298"/>
                  <a:gd name="T28" fmla="*/ 1356 w 1421"/>
                  <a:gd name="T29" fmla="*/ 272 h 298"/>
                  <a:gd name="T30" fmla="*/ 1330 w 1421"/>
                  <a:gd name="T31" fmla="*/ 287 h 298"/>
                  <a:gd name="T32" fmla="*/ 1302 w 1421"/>
                  <a:gd name="T33" fmla="*/ 295 h 298"/>
                  <a:gd name="T34" fmla="*/ 1272 w 1421"/>
                  <a:gd name="T35" fmla="*/ 298 h 298"/>
                  <a:gd name="T36" fmla="*/ 149 w 1421"/>
                  <a:gd name="T37" fmla="*/ 298 h 298"/>
                  <a:gd name="T38" fmla="*/ 119 w 1421"/>
                  <a:gd name="T39" fmla="*/ 295 h 298"/>
                  <a:gd name="T40" fmla="*/ 91 w 1421"/>
                  <a:gd name="T41" fmla="*/ 287 h 298"/>
                  <a:gd name="T42" fmla="*/ 65 w 1421"/>
                  <a:gd name="T43" fmla="*/ 272 h 298"/>
                  <a:gd name="T44" fmla="*/ 44 w 1421"/>
                  <a:gd name="T45" fmla="*/ 255 h 298"/>
                  <a:gd name="T46" fmla="*/ 25 w 1421"/>
                  <a:gd name="T47" fmla="*/ 232 h 298"/>
                  <a:gd name="T48" fmla="*/ 11 w 1421"/>
                  <a:gd name="T49" fmla="*/ 207 h 298"/>
                  <a:gd name="T50" fmla="*/ 3 w 1421"/>
                  <a:gd name="T51" fmla="*/ 179 h 298"/>
                  <a:gd name="T52" fmla="*/ 0 w 1421"/>
                  <a:gd name="T53" fmla="*/ 149 h 298"/>
                  <a:gd name="T54" fmla="*/ 3 w 1421"/>
                  <a:gd name="T55" fmla="*/ 119 h 298"/>
                  <a:gd name="T56" fmla="*/ 11 w 1421"/>
                  <a:gd name="T57" fmla="*/ 91 h 298"/>
                  <a:gd name="T58" fmla="*/ 25 w 1421"/>
                  <a:gd name="T59" fmla="*/ 66 h 298"/>
                  <a:gd name="T60" fmla="*/ 44 w 1421"/>
                  <a:gd name="T61" fmla="*/ 44 h 298"/>
                  <a:gd name="T62" fmla="*/ 65 w 1421"/>
                  <a:gd name="T63" fmla="*/ 26 h 298"/>
                  <a:gd name="T64" fmla="*/ 91 w 1421"/>
                  <a:gd name="T65" fmla="*/ 12 h 298"/>
                  <a:gd name="T66" fmla="*/ 119 w 1421"/>
                  <a:gd name="T67" fmla="*/ 3 h 298"/>
                  <a:gd name="T68" fmla="*/ 149 w 1421"/>
                  <a:gd name="T6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21" h="298">
                    <a:moveTo>
                      <a:pt x="149" y="0"/>
                    </a:moveTo>
                    <a:lnTo>
                      <a:pt x="1272" y="0"/>
                    </a:lnTo>
                    <a:lnTo>
                      <a:pt x="1302" y="3"/>
                    </a:lnTo>
                    <a:lnTo>
                      <a:pt x="1330" y="12"/>
                    </a:lnTo>
                    <a:lnTo>
                      <a:pt x="1356" y="26"/>
                    </a:lnTo>
                    <a:lnTo>
                      <a:pt x="1378" y="44"/>
                    </a:lnTo>
                    <a:lnTo>
                      <a:pt x="1396" y="66"/>
                    </a:lnTo>
                    <a:lnTo>
                      <a:pt x="1410" y="91"/>
                    </a:lnTo>
                    <a:lnTo>
                      <a:pt x="1418" y="119"/>
                    </a:lnTo>
                    <a:lnTo>
                      <a:pt x="1421" y="149"/>
                    </a:lnTo>
                    <a:lnTo>
                      <a:pt x="1418" y="179"/>
                    </a:lnTo>
                    <a:lnTo>
                      <a:pt x="1410" y="207"/>
                    </a:lnTo>
                    <a:lnTo>
                      <a:pt x="1396" y="232"/>
                    </a:lnTo>
                    <a:lnTo>
                      <a:pt x="1378" y="255"/>
                    </a:lnTo>
                    <a:lnTo>
                      <a:pt x="1356" y="272"/>
                    </a:lnTo>
                    <a:lnTo>
                      <a:pt x="1330" y="287"/>
                    </a:lnTo>
                    <a:lnTo>
                      <a:pt x="1302" y="295"/>
                    </a:lnTo>
                    <a:lnTo>
                      <a:pt x="1272" y="298"/>
                    </a:lnTo>
                    <a:lnTo>
                      <a:pt x="149" y="298"/>
                    </a:lnTo>
                    <a:lnTo>
                      <a:pt x="119" y="295"/>
                    </a:lnTo>
                    <a:lnTo>
                      <a:pt x="91" y="287"/>
                    </a:lnTo>
                    <a:lnTo>
                      <a:pt x="65" y="272"/>
                    </a:lnTo>
                    <a:lnTo>
                      <a:pt x="44" y="255"/>
                    </a:lnTo>
                    <a:lnTo>
                      <a:pt x="25" y="232"/>
                    </a:lnTo>
                    <a:lnTo>
                      <a:pt x="11" y="207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1" y="91"/>
                    </a:lnTo>
                    <a:lnTo>
                      <a:pt x="25" y="66"/>
                    </a:lnTo>
                    <a:lnTo>
                      <a:pt x="44" y="44"/>
                    </a:lnTo>
                    <a:lnTo>
                      <a:pt x="65" y="26"/>
                    </a:lnTo>
                    <a:lnTo>
                      <a:pt x="91" y="12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6" name="Freeform 1040">
                <a:extLst>
                  <a:ext uri="{FF2B5EF4-FFF2-40B4-BE49-F238E27FC236}">
                    <a16:creationId xmlns:a16="http://schemas.microsoft.com/office/drawing/2014/main" id="{78F997AD-4730-46BD-896D-B298F5F13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6" y="-1522"/>
                <a:ext cx="215" cy="74"/>
              </a:xfrm>
              <a:custGeom>
                <a:avLst/>
                <a:gdLst>
                  <a:gd name="T0" fmla="*/ 149 w 860"/>
                  <a:gd name="T1" fmla="*/ 0 h 297"/>
                  <a:gd name="T2" fmla="*/ 711 w 860"/>
                  <a:gd name="T3" fmla="*/ 0 h 297"/>
                  <a:gd name="T4" fmla="*/ 741 w 860"/>
                  <a:gd name="T5" fmla="*/ 3 h 297"/>
                  <a:gd name="T6" fmla="*/ 769 w 860"/>
                  <a:gd name="T7" fmla="*/ 11 h 297"/>
                  <a:gd name="T8" fmla="*/ 795 w 860"/>
                  <a:gd name="T9" fmla="*/ 26 h 297"/>
                  <a:gd name="T10" fmla="*/ 817 w 860"/>
                  <a:gd name="T11" fmla="*/ 43 h 297"/>
                  <a:gd name="T12" fmla="*/ 835 w 860"/>
                  <a:gd name="T13" fmla="*/ 66 h 297"/>
                  <a:gd name="T14" fmla="*/ 849 w 860"/>
                  <a:gd name="T15" fmla="*/ 90 h 297"/>
                  <a:gd name="T16" fmla="*/ 857 w 860"/>
                  <a:gd name="T17" fmla="*/ 118 h 297"/>
                  <a:gd name="T18" fmla="*/ 860 w 860"/>
                  <a:gd name="T19" fmla="*/ 149 h 297"/>
                  <a:gd name="T20" fmla="*/ 857 w 860"/>
                  <a:gd name="T21" fmla="*/ 179 h 297"/>
                  <a:gd name="T22" fmla="*/ 849 w 860"/>
                  <a:gd name="T23" fmla="*/ 207 h 297"/>
                  <a:gd name="T24" fmla="*/ 835 w 860"/>
                  <a:gd name="T25" fmla="*/ 231 h 297"/>
                  <a:gd name="T26" fmla="*/ 817 w 860"/>
                  <a:gd name="T27" fmla="*/ 254 h 297"/>
                  <a:gd name="T28" fmla="*/ 795 w 860"/>
                  <a:gd name="T29" fmla="*/ 271 h 297"/>
                  <a:gd name="T30" fmla="*/ 769 w 860"/>
                  <a:gd name="T31" fmla="*/ 286 h 297"/>
                  <a:gd name="T32" fmla="*/ 741 w 860"/>
                  <a:gd name="T33" fmla="*/ 294 h 297"/>
                  <a:gd name="T34" fmla="*/ 711 w 860"/>
                  <a:gd name="T35" fmla="*/ 297 h 297"/>
                  <a:gd name="T36" fmla="*/ 149 w 860"/>
                  <a:gd name="T37" fmla="*/ 297 h 297"/>
                  <a:gd name="T38" fmla="*/ 119 w 860"/>
                  <a:gd name="T39" fmla="*/ 294 h 297"/>
                  <a:gd name="T40" fmla="*/ 91 w 860"/>
                  <a:gd name="T41" fmla="*/ 286 h 297"/>
                  <a:gd name="T42" fmla="*/ 65 w 860"/>
                  <a:gd name="T43" fmla="*/ 271 h 297"/>
                  <a:gd name="T44" fmla="*/ 44 w 860"/>
                  <a:gd name="T45" fmla="*/ 254 h 297"/>
                  <a:gd name="T46" fmla="*/ 25 w 860"/>
                  <a:gd name="T47" fmla="*/ 231 h 297"/>
                  <a:gd name="T48" fmla="*/ 11 w 860"/>
                  <a:gd name="T49" fmla="*/ 207 h 297"/>
                  <a:gd name="T50" fmla="*/ 3 w 860"/>
                  <a:gd name="T51" fmla="*/ 179 h 297"/>
                  <a:gd name="T52" fmla="*/ 0 w 860"/>
                  <a:gd name="T53" fmla="*/ 149 h 297"/>
                  <a:gd name="T54" fmla="*/ 3 w 860"/>
                  <a:gd name="T55" fmla="*/ 118 h 297"/>
                  <a:gd name="T56" fmla="*/ 11 w 860"/>
                  <a:gd name="T57" fmla="*/ 90 h 297"/>
                  <a:gd name="T58" fmla="*/ 25 w 860"/>
                  <a:gd name="T59" fmla="*/ 66 h 297"/>
                  <a:gd name="T60" fmla="*/ 44 w 860"/>
                  <a:gd name="T61" fmla="*/ 43 h 297"/>
                  <a:gd name="T62" fmla="*/ 65 w 860"/>
                  <a:gd name="T63" fmla="*/ 26 h 297"/>
                  <a:gd name="T64" fmla="*/ 91 w 860"/>
                  <a:gd name="T65" fmla="*/ 11 h 297"/>
                  <a:gd name="T66" fmla="*/ 119 w 860"/>
                  <a:gd name="T67" fmla="*/ 3 h 297"/>
                  <a:gd name="T68" fmla="*/ 149 w 860"/>
                  <a:gd name="T6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60" h="297">
                    <a:moveTo>
                      <a:pt x="149" y="0"/>
                    </a:moveTo>
                    <a:lnTo>
                      <a:pt x="711" y="0"/>
                    </a:lnTo>
                    <a:lnTo>
                      <a:pt x="741" y="3"/>
                    </a:lnTo>
                    <a:lnTo>
                      <a:pt x="769" y="11"/>
                    </a:lnTo>
                    <a:lnTo>
                      <a:pt x="795" y="26"/>
                    </a:lnTo>
                    <a:lnTo>
                      <a:pt x="817" y="43"/>
                    </a:lnTo>
                    <a:lnTo>
                      <a:pt x="835" y="66"/>
                    </a:lnTo>
                    <a:lnTo>
                      <a:pt x="849" y="90"/>
                    </a:lnTo>
                    <a:lnTo>
                      <a:pt x="857" y="118"/>
                    </a:lnTo>
                    <a:lnTo>
                      <a:pt x="860" y="149"/>
                    </a:lnTo>
                    <a:lnTo>
                      <a:pt x="857" y="179"/>
                    </a:lnTo>
                    <a:lnTo>
                      <a:pt x="849" y="207"/>
                    </a:lnTo>
                    <a:lnTo>
                      <a:pt x="835" y="231"/>
                    </a:lnTo>
                    <a:lnTo>
                      <a:pt x="817" y="254"/>
                    </a:lnTo>
                    <a:lnTo>
                      <a:pt x="795" y="271"/>
                    </a:lnTo>
                    <a:lnTo>
                      <a:pt x="769" y="286"/>
                    </a:lnTo>
                    <a:lnTo>
                      <a:pt x="741" y="294"/>
                    </a:lnTo>
                    <a:lnTo>
                      <a:pt x="711" y="297"/>
                    </a:lnTo>
                    <a:lnTo>
                      <a:pt x="149" y="297"/>
                    </a:lnTo>
                    <a:lnTo>
                      <a:pt x="119" y="294"/>
                    </a:lnTo>
                    <a:lnTo>
                      <a:pt x="91" y="286"/>
                    </a:lnTo>
                    <a:lnTo>
                      <a:pt x="65" y="271"/>
                    </a:lnTo>
                    <a:lnTo>
                      <a:pt x="44" y="254"/>
                    </a:lnTo>
                    <a:lnTo>
                      <a:pt x="25" y="231"/>
                    </a:lnTo>
                    <a:lnTo>
                      <a:pt x="11" y="207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8"/>
                    </a:lnTo>
                    <a:lnTo>
                      <a:pt x="11" y="90"/>
                    </a:lnTo>
                    <a:lnTo>
                      <a:pt x="25" y="66"/>
                    </a:lnTo>
                    <a:lnTo>
                      <a:pt x="44" y="43"/>
                    </a:lnTo>
                    <a:lnTo>
                      <a:pt x="65" y="26"/>
                    </a:lnTo>
                    <a:lnTo>
                      <a:pt x="91" y="11"/>
                    </a:lnTo>
                    <a:lnTo>
                      <a:pt x="119" y="3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7" name="Freeform 1041">
                <a:extLst>
                  <a:ext uri="{FF2B5EF4-FFF2-40B4-BE49-F238E27FC236}">
                    <a16:creationId xmlns:a16="http://schemas.microsoft.com/office/drawing/2014/main" id="{6E886C5E-AD49-4B16-8298-D6F6F4D29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6" y="-1946"/>
                <a:ext cx="636" cy="817"/>
              </a:xfrm>
              <a:custGeom>
                <a:avLst/>
                <a:gdLst>
                  <a:gd name="T0" fmla="*/ 150 w 2545"/>
                  <a:gd name="T1" fmla="*/ 0 h 3271"/>
                  <a:gd name="T2" fmla="*/ 2395 w 2545"/>
                  <a:gd name="T3" fmla="*/ 0 h 3271"/>
                  <a:gd name="T4" fmla="*/ 2425 w 2545"/>
                  <a:gd name="T5" fmla="*/ 3 h 3271"/>
                  <a:gd name="T6" fmla="*/ 2453 w 2545"/>
                  <a:gd name="T7" fmla="*/ 11 h 3271"/>
                  <a:gd name="T8" fmla="*/ 2479 w 2545"/>
                  <a:gd name="T9" fmla="*/ 26 h 3271"/>
                  <a:gd name="T10" fmla="*/ 2501 w 2545"/>
                  <a:gd name="T11" fmla="*/ 43 h 3271"/>
                  <a:gd name="T12" fmla="*/ 2520 w 2545"/>
                  <a:gd name="T13" fmla="*/ 66 h 3271"/>
                  <a:gd name="T14" fmla="*/ 2533 w 2545"/>
                  <a:gd name="T15" fmla="*/ 90 h 3271"/>
                  <a:gd name="T16" fmla="*/ 2542 w 2545"/>
                  <a:gd name="T17" fmla="*/ 118 h 3271"/>
                  <a:gd name="T18" fmla="*/ 2545 w 2545"/>
                  <a:gd name="T19" fmla="*/ 148 h 3271"/>
                  <a:gd name="T20" fmla="*/ 2545 w 2545"/>
                  <a:gd name="T21" fmla="*/ 369 h 3271"/>
                  <a:gd name="T22" fmla="*/ 2246 w 2545"/>
                  <a:gd name="T23" fmla="*/ 885 h 3271"/>
                  <a:gd name="T24" fmla="*/ 2246 w 2545"/>
                  <a:gd name="T25" fmla="*/ 297 h 3271"/>
                  <a:gd name="T26" fmla="*/ 300 w 2545"/>
                  <a:gd name="T27" fmla="*/ 297 h 3271"/>
                  <a:gd name="T28" fmla="*/ 300 w 2545"/>
                  <a:gd name="T29" fmla="*/ 2973 h 3271"/>
                  <a:gd name="T30" fmla="*/ 2246 w 2545"/>
                  <a:gd name="T31" fmla="*/ 2973 h 3271"/>
                  <a:gd name="T32" fmla="*/ 2246 w 2545"/>
                  <a:gd name="T33" fmla="*/ 2603 h 3271"/>
                  <a:gd name="T34" fmla="*/ 2403 w 2545"/>
                  <a:gd name="T35" fmla="*/ 2500 h 3271"/>
                  <a:gd name="T36" fmla="*/ 2430 w 2545"/>
                  <a:gd name="T37" fmla="*/ 2478 h 3271"/>
                  <a:gd name="T38" fmla="*/ 2454 w 2545"/>
                  <a:gd name="T39" fmla="*/ 2453 h 3271"/>
                  <a:gd name="T40" fmla="*/ 2474 w 2545"/>
                  <a:gd name="T41" fmla="*/ 2425 h 3271"/>
                  <a:gd name="T42" fmla="*/ 2545 w 2545"/>
                  <a:gd name="T43" fmla="*/ 2302 h 3271"/>
                  <a:gd name="T44" fmla="*/ 2545 w 2545"/>
                  <a:gd name="T45" fmla="*/ 3122 h 3271"/>
                  <a:gd name="T46" fmla="*/ 2542 w 2545"/>
                  <a:gd name="T47" fmla="*/ 3151 h 3271"/>
                  <a:gd name="T48" fmla="*/ 2533 w 2545"/>
                  <a:gd name="T49" fmla="*/ 3179 h 3271"/>
                  <a:gd name="T50" fmla="*/ 2520 w 2545"/>
                  <a:gd name="T51" fmla="*/ 3205 h 3271"/>
                  <a:gd name="T52" fmla="*/ 2501 w 2545"/>
                  <a:gd name="T53" fmla="*/ 3226 h 3271"/>
                  <a:gd name="T54" fmla="*/ 2479 w 2545"/>
                  <a:gd name="T55" fmla="*/ 3245 h 3271"/>
                  <a:gd name="T56" fmla="*/ 2453 w 2545"/>
                  <a:gd name="T57" fmla="*/ 3258 h 3271"/>
                  <a:gd name="T58" fmla="*/ 2425 w 2545"/>
                  <a:gd name="T59" fmla="*/ 3268 h 3271"/>
                  <a:gd name="T60" fmla="*/ 2395 w 2545"/>
                  <a:gd name="T61" fmla="*/ 3271 h 3271"/>
                  <a:gd name="T62" fmla="*/ 150 w 2545"/>
                  <a:gd name="T63" fmla="*/ 3271 h 3271"/>
                  <a:gd name="T64" fmla="*/ 120 w 2545"/>
                  <a:gd name="T65" fmla="*/ 3268 h 3271"/>
                  <a:gd name="T66" fmla="*/ 92 w 2545"/>
                  <a:gd name="T67" fmla="*/ 3258 h 3271"/>
                  <a:gd name="T68" fmla="*/ 66 w 2545"/>
                  <a:gd name="T69" fmla="*/ 3245 h 3271"/>
                  <a:gd name="T70" fmla="*/ 44 w 2545"/>
                  <a:gd name="T71" fmla="*/ 3226 h 3271"/>
                  <a:gd name="T72" fmla="*/ 26 w 2545"/>
                  <a:gd name="T73" fmla="*/ 3205 h 3271"/>
                  <a:gd name="T74" fmla="*/ 12 w 2545"/>
                  <a:gd name="T75" fmla="*/ 3179 h 3271"/>
                  <a:gd name="T76" fmla="*/ 3 w 2545"/>
                  <a:gd name="T77" fmla="*/ 3151 h 3271"/>
                  <a:gd name="T78" fmla="*/ 0 w 2545"/>
                  <a:gd name="T79" fmla="*/ 3122 h 3271"/>
                  <a:gd name="T80" fmla="*/ 0 w 2545"/>
                  <a:gd name="T81" fmla="*/ 148 h 3271"/>
                  <a:gd name="T82" fmla="*/ 3 w 2545"/>
                  <a:gd name="T83" fmla="*/ 118 h 3271"/>
                  <a:gd name="T84" fmla="*/ 12 w 2545"/>
                  <a:gd name="T85" fmla="*/ 90 h 3271"/>
                  <a:gd name="T86" fmla="*/ 26 w 2545"/>
                  <a:gd name="T87" fmla="*/ 66 h 3271"/>
                  <a:gd name="T88" fmla="*/ 44 w 2545"/>
                  <a:gd name="T89" fmla="*/ 43 h 3271"/>
                  <a:gd name="T90" fmla="*/ 66 w 2545"/>
                  <a:gd name="T91" fmla="*/ 26 h 3271"/>
                  <a:gd name="T92" fmla="*/ 92 w 2545"/>
                  <a:gd name="T93" fmla="*/ 11 h 3271"/>
                  <a:gd name="T94" fmla="*/ 120 w 2545"/>
                  <a:gd name="T95" fmla="*/ 3 h 3271"/>
                  <a:gd name="T96" fmla="*/ 150 w 2545"/>
                  <a:gd name="T97" fmla="*/ 0 h 3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45" h="3271">
                    <a:moveTo>
                      <a:pt x="150" y="0"/>
                    </a:moveTo>
                    <a:lnTo>
                      <a:pt x="2395" y="0"/>
                    </a:lnTo>
                    <a:lnTo>
                      <a:pt x="2425" y="3"/>
                    </a:lnTo>
                    <a:lnTo>
                      <a:pt x="2453" y="11"/>
                    </a:lnTo>
                    <a:lnTo>
                      <a:pt x="2479" y="26"/>
                    </a:lnTo>
                    <a:lnTo>
                      <a:pt x="2501" y="43"/>
                    </a:lnTo>
                    <a:lnTo>
                      <a:pt x="2520" y="66"/>
                    </a:lnTo>
                    <a:lnTo>
                      <a:pt x="2533" y="90"/>
                    </a:lnTo>
                    <a:lnTo>
                      <a:pt x="2542" y="118"/>
                    </a:lnTo>
                    <a:lnTo>
                      <a:pt x="2545" y="148"/>
                    </a:lnTo>
                    <a:lnTo>
                      <a:pt x="2545" y="369"/>
                    </a:lnTo>
                    <a:lnTo>
                      <a:pt x="2246" y="885"/>
                    </a:lnTo>
                    <a:lnTo>
                      <a:pt x="2246" y="297"/>
                    </a:lnTo>
                    <a:lnTo>
                      <a:pt x="300" y="297"/>
                    </a:lnTo>
                    <a:lnTo>
                      <a:pt x="300" y="2973"/>
                    </a:lnTo>
                    <a:lnTo>
                      <a:pt x="2246" y="2973"/>
                    </a:lnTo>
                    <a:lnTo>
                      <a:pt x="2246" y="2603"/>
                    </a:lnTo>
                    <a:lnTo>
                      <a:pt x="2403" y="2500"/>
                    </a:lnTo>
                    <a:lnTo>
                      <a:pt x="2430" y="2478"/>
                    </a:lnTo>
                    <a:lnTo>
                      <a:pt x="2454" y="2453"/>
                    </a:lnTo>
                    <a:lnTo>
                      <a:pt x="2474" y="2425"/>
                    </a:lnTo>
                    <a:lnTo>
                      <a:pt x="2545" y="2302"/>
                    </a:lnTo>
                    <a:lnTo>
                      <a:pt x="2545" y="3122"/>
                    </a:lnTo>
                    <a:lnTo>
                      <a:pt x="2542" y="3151"/>
                    </a:lnTo>
                    <a:lnTo>
                      <a:pt x="2533" y="3179"/>
                    </a:lnTo>
                    <a:lnTo>
                      <a:pt x="2520" y="3205"/>
                    </a:lnTo>
                    <a:lnTo>
                      <a:pt x="2501" y="3226"/>
                    </a:lnTo>
                    <a:lnTo>
                      <a:pt x="2479" y="3245"/>
                    </a:lnTo>
                    <a:lnTo>
                      <a:pt x="2453" y="3258"/>
                    </a:lnTo>
                    <a:lnTo>
                      <a:pt x="2425" y="3268"/>
                    </a:lnTo>
                    <a:lnTo>
                      <a:pt x="2395" y="3271"/>
                    </a:lnTo>
                    <a:lnTo>
                      <a:pt x="150" y="3271"/>
                    </a:lnTo>
                    <a:lnTo>
                      <a:pt x="120" y="3268"/>
                    </a:lnTo>
                    <a:lnTo>
                      <a:pt x="92" y="3258"/>
                    </a:lnTo>
                    <a:lnTo>
                      <a:pt x="66" y="3245"/>
                    </a:lnTo>
                    <a:lnTo>
                      <a:pt x="44" y="3226"/>
                    </a:lnTo>
                    <a:lnTo>
                      <a:pt x="26" y="3205"/>
                    </a:lnTo>
                    <a:lnTo>
                      <a:pt x="12" y="3179"/>
                    </a:lnTo>
                    <a:lnTo>
                      <a:pt x="3" y="3151"/>
                    </a:lnTo>
                    <a:lnTo>
                      <a:pt x="0" y="3122"/>
                    </a:lnTo>
                    <a:lnTo>
                      <a:pt x="0" y="148"/>
                    </a:lnTo>
                    <a:lnTo>
                      <a:pt x="3" y="118"/>
                    </a:lnTo>
                    <a:lnTo>
                      <a:pt x="12" y="90"/>
                    </a:lnTo>
                    <a:lnTo>
                      <a:pt x="26" y="66"/>
                    </a:lnTo>
                    <a:lnTo>
                      <a:pt x="44" y="43"/>
                    </a:lnTo>
                    <a:lnTo>
                      <a:pt x="66" y="26"/>
                    </a:lnTo>
                    <a:lnTo>
                      <a:pt x="92" y="11"/>
                    </a:lnTo>
                    <a:lnTo>
                      <a:pt x="120" y="3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 dirty="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8" name="Freeform 1042">
                <a:extLst>
                  <a:ext uri="{FF2B5EF4-FFF2-40B4-BE49-F238E27FC236}">
                    <a16:creationId xmlns:a16="http://schemas.microsoft.com/office/drawing/2014/main" id="{EBCFD03F-6534-400E-992E-8767B9C23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05" y="-1855"/>
                <a:ext cx="393" cy="586"/>
              </a:xfrm>
              <a:custGeom>
                <a:avLst/>
                <a:gdLst>
                  <a:gd name="T0" fmla="*/ 130 w 1574"/>
                  <a:gd name="T1" fmla="*/ 1973 h 2342"/>
                  <a:gd name="T2" fmla="*/ 221 w 1574"/>
                  <a:gd name="T3" fmla="*/ 2017 h 2342"/>
                  <a:gd name="T4" fmla="*/ 305 w 1574"/>
                  <a:gd name="T5" fmla="*/ 2073 h 2342"/>
                  <a:gd name="T6" fmla="*/ 434 w 1574"/>
                  <a:gd name="T7" fmla="*/ 1957 h 2342"/>
                  <a:gd name="T8" fmla="*/ 385 w 1574"/>
                  <a:gd name="T9" fmla="*/ 1912 h 2342"/>
                  <a:gd name="T10" fmla="*/ 311 w 1574"/>
                  <a:gd name="T11" fmla="*/ 1861 h 2342"/>
                  <a:gd name="T12" fmla="*/ 242 w 1574"/>
                  <a:gd name="T13" fmla="*/ 1827 h 2342"/>
                  <a:gd name="T14" fmla="*/ 186 w 1574"/>
                  <a:gd name="T15" fmla="*/ 1808 h 2342"/>
                  <a:gd name="T16" fmla="*/ 140 w 1574"/>
                  <a:gd name="T17" fmla="*/ 1799 h 2342"/>
                  <a:gd name="T18" fmla="*/ 1106 w 1574"/>
                  <a:gd name="T19" fmla="*/ 0 h 2342"/>
                  <a:gd name="T20" fmla="*/ 1161 w 1574"/>
                  <a:gd name="T21" fmla="*/ 7 h 2342"/>
                  <a:gd name="T22" fmla="*/ 1227 w 1574"/>
                  <a:gd name="T23" fmla="*/ 25 h 2342"/>
                  <a:gd name="T24" fmla="*/ 1305 w 1574"/>
                  <a:gd name="T25" fmla="*/ 56 h 2342"/>
                  <a:gd name="T26" fmla="*/ 1391 w 1574"/>
                  <a:gd name="T27" fmla="*/ 107 h 2342"/>
                  <a:gd name="T28" fmla="*/ 1462 w 1574"/>
                  <a:gd name="T29" fmla="*/ 161 h 2342"/>
                  <a:gd name="T30" fmla="*/ 1512 w 1574"/>
                  <a:gd name="T31" fmla="*/ 213 h 2342"/>
                  <a:gd name="T32" fmla="*/ 1544 w 1574"/>
                  <a:gd name="T33" fmla="*/ 258 h 2342"/>
                  <a:gd name="T34" fmla="*/ 1562 w 1574"/>
                  <a:gd name="T35" fmla="*/ 294 h 2342"/>
                  <a:gd name="T36" fmla="*/ 1571 w 1574"/>
                  <a:gd name="T37" fmla="*/ 316 h 2342"/>
                  <a:gd name="T38" fmla="*/ 1574 w 1574"/>
                  <a:gd name="T39" fmla="*/ 340 h 2342"/>
                  <a:gd name="T40" fmla="*/ 1563 w 1574"/>
                  <a:gd name="T41" fmla="*/ 375 h 2342"/>
                  <a:gd name="T42" fmla="*/ 618 w 1574"/>
                  <a:gd name="T43" fmla="*/ 1998 h 2342"/>
                  <a:gd name="T44" fmla="*/ 115 w 1574"/>
                  <a:gd name="T45" fmla="*/ 2330 h 2342"/>
                  <a:gd name="T46" fmla="*/ 77 w 1574"/>
                  <a:gd name="T47" fmla="*/ 2342 h 2342"/>
                  <a:gd name="T48" fmla="*/ 36 w 1574"/>
                  <a:gd name="T49" fmla="*/ 2332 h 2342"/>
                  <a:gd name="T50" fmla="*/ 13 w 1574"/>
                  <a:gd name="T51" fmla="*/ 2311 h 2342"/>
                  <a:gd name="T52" fmla="*/ 0 w 1574"/>
                  <a:gd name="T53" fmla="*/ 2280 h 2342"/>
                  <a:gd name="T54" fmla="*/ 34 w 1574"/>
                  <a:gd name="T55" fmla="*/ 1683 h 2342"/>
                  <a:gd name="T56" fmla="*/ 45 w 1574"/>
                  <a:gd name="T57" fmla="*/ 1651 h 2342"/>
                  <a:gd name="T58" fmla="*/ 991 w 1574"/>
                  <a:gd name="T59" fmla="*/ 27 h 2342"/>
                  <a:gd name="T60" fmla="*/ 1023 w 1574"/>
                  <a:gd name="T61" fmla="*/ 7 h 2342"/>
                  <a:gd name="T62" fmla="*/ 1036 w 1574"/>
                  <a:gd name="T63" fmla="*/ 4 h 2342"/>
                  <a:gd name="T64" fmla="*/ 1064 w 1574"/>
                  <a:gd name="T65" fmla="*/ 0 h 2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74" h="2342">
                    <a:moveTo>
                      <a:pt x="140" y="1799"/>
                    </a:moveTo>
                    <a:lnTo>
                      <a:pt x="130" y="1973"/>
                    </a:lnTo>
                    <a:lnTo>
                      <a:pt x="175" y="1993"/>
                    </a:lnTo>
                    <a:lnTo>
                      <a:pt x="221" y="2017"/>
                    </a:lnTo>
                    <a:lnTo>
                      <a:pt x="264" y="2043"/>
                    </a:lnTo>
                    <a:lnTo>
                      <a:pt x="305" y="2073"/>
                    </a:lnTo>
                    <a:lnTo>
                      <a:pt x="451" y="1976"/>
                    </a:lnTo>
                    <a:lnTo>
                      <a:pt x="434" y="1957"/>
                    </a:lnTo>
                    <a:lnTo>
                      <a:pt x="412" y="1935"/>
                    </a:lnTo>
                    <a:lnTo>
                      <a:pt x="385" y="1912"/>
                    </a:lnTo>
                    <a:lnTo>
                      <a:pt x="351" y="1887"/>
                    </a:lnTo>
                    <a:lnTo>
                      <a:pt x="311" y="1861"/>
                    </a:lnTo>
                    <a:lnTo>
                      <a:pt x="276" y="1843"/>
                    </a:lnTo>
                    <a:lnTo>
                      <a:pt x="242" y="1827"/>
                    </a:lnTo>
                    <a:lnTo>
                      <a:pt x="212" y="1816"/>
                    </a:lnTo>
                    <a:lnTo>
                      <a:pt x="186" y="1808"/>
                    </a:lnTo>
                    <a:lnTo>
                      <a:pt x="162" y="1803"/>
                    </a:lnTo>
                    <a:lnTo>
                      <a:pt x="140" y="1799"/>
                    </a:lnTo>
                    <a:close/>
                    <a:moveTo>
                      <a:pt x="1083" y="0"/>
                    </a:moveTo>
                    <a:lnTo>
                      <a:pt x="1106" y="0"/>
                    </a:lnTo>
                    <a:lnTo>
                      <a:pt x="1132" y="2"/>
                    </a:lnTo>
                    <a:lnTo>
                      <a:pt x="1161" y="7"/>
                    </a:lnTo>
                    <a:lnTo>
                      <a:pt x="1192" y="14"/>
                    </a:lnTo>
                    <a:lnTo>
                      <a:pt x="1227" y="25"/>
                    </a:lnTo>
                    <a:lnTo>
                      <a:pt x="1264" y="39"/>
                    </a:lnTo>
                    <a:lnTo>
                      <a:pt x="1305" y="56"/>
                    </a:lnTo>
                    <a:lnTo>
                      <a:pt x="1347" y="80"/>
                    </a:lnTo>
                    <a:lnTo>
                      <a:pt x="1391" y="107"/>
                    </a:lnTo>
                    <a:lnTo>
                      <a:pt x="1430" y="135"/>
                    </a:lnTo>
                    <a:lnTo>
                      <a:pt x="1462" y="161"/>
                    </a:lnTo>
                    <a:lnTo>
                      <a:pt x="1489" y="188"/>
                    </a:lnTo>
                    <a:lnTo>
                      <a:pt x="1512" y="213"/>
                    </a:lnTo>
                    <a:lnTo>
                      <a:pt x="1529" y="236"/>
                    </a:lnTo>
                    <a:lnTo>
                      <a:pt x="1544" y="258"/>
                    </a:lnTo>
                    <a:lnTo>
                      <a:pt x="1554" y="277"/>
                    </a:lnTo>
                    <a:lnTo>
                      <a:pt x="1562" y="294"/>
                    </a:lnTo>
                    <a:lnTo>
                      <a:pt x="1567" y="307"/>
                    </a:lnTo>
                    <a:lnTo>
                      <a:pt x="1571" y="316"/>
                    </a:lnTo>
                    <a:lnTo>
                      <a:pt x="1572" y="322"/>
                    </a:lnTo>
                    <a:lnTo>
                      <a:pt x="1574" y="340"/>
                    </a:lnTo>
                    <a:lnTo>
                      <a:pt x="1571" y="359"/>
                    </a:lnTo>
                    <a:lnTo>
                      <a:pt x="1563" y="375"/>
                    </a:lnTo>
                    <a:lnTo>
                      <a:pt x="628" y="1985"/>
                    </a:lnTo>
                    <a:lnTo>
                      <a:pt x="618" y="1998"/>
                    </a:lnTo>
                    <a:lnTo>
                      <a:pt x="605" y="2009"/>
                    </a:lnTo>
                    <a:lnTo>
                      <a:pt x="115" y="2330"/>
                    </a:lnTo>
                    <a:lnTo>
                      <a:pt x="97" y="2339"/>
                    </a:lnTo>
                    <a:lnTo>
                      <a:pt x="77" y="2342"/>
                    </a:lnTo>
                    <a:lnTo>
                      <a:pt x="56" y="2340"/>
                    </a:lnTo>
                    <a:lnTo>
                      <a:pt x="36" y="2332"/>
                    </a:lnTo>
                    <a:lnTo>
                      <a:pt x="23" y="2323"/>
                    </a:lnTo>
                    <a:lnTo>
                      <a:pt x="13" y="2311"/>
                    </a:lnTo>
                    <a:lnTo>
                      <a:pt x="5" y="2296"/>
                    </a:lnTo>
                    <a:lnTo>
                      <a:pt x="0" y="2280"/>
                    </a:lnTo>
                    <a:lnTo>
                      <a:pt x="0" y="2263"/>
                    </a:lnTo>
                    <a:lnTo>
                      <a:pt x="34" y="1683"/>
                    </a:lnTo>
                    <a:lnTo>
                      <a:pt x="38" y="1666"/>
                    </a:lnTo>
                    <a:lnTo>
                      <a:pt x="45" y="1651"/>
                    </a:lnTo>
                    <a:lnTo>
                      <a:pt x="981" y="41"/>
                    </a:lnTo>
                    <a:lnTo>
                      <a:pt x="991" y="27"/>
                    </a:lnTo>
                    <a:lnTo>
                      <a:pt x="1005" y="15"/>
                    </a:lnTo>
                    <a:lnTo>
                      <a:pt x="1023" y="7"/>
                    </a:lnTo>
                    <a:lnTo>
                      <a:pt x="1027" y="6"/>
                    </a:lnTo>
                    <a:lnTo>
                      <a:pt x="1036" y="4"/>
                    </a:lnTo>
                    <a:lnTo>
                      <a:pt x="1049" y="2"/>
                    </a:lnTo>
                    <a:lnTo>
                      <a:pt x="1064" y="0"/>
                    </a:lnTo>
                    <a:lnTo>
                      <a:pt x="10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  <p:sp>
            <p:nvSpPr>
              <p:cNvPr id="29" name="Freeform 1043">
                <a:extLst>
                  <a:ext uri="{FF2B5EF4-FFF2-40B4-BE49-F238E27FC236}">
                    <a16:creationId xmlns:a16="http://schemas.microsoft.com/office/drawing/2014/main" id="{BA07C76B-7E91-4C0F-B804-C88128D77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5" y="-1385"/>
                <a:ext cx="286" cy="146"/>
              </a:xfrm>
              <a:custGeom>
                <a:avLst/>
                <a:gdLst>
                  <a:gd name="T0" fmla="*/ 551 w 1143"/>
                  <a:gd name="T1" fmla="*/ 5 h 585"/>
                  <a:gd name="T2" fmla="*/ 577 w 1143"/>
                  <a:gd name="T3" fmla="*/ 28 h 585"/>
                  <a:gd name="T4" fmla="*/ 585 w 1143"/>
                  <a:gd name="T5" fmla="*/ 110 h 585"/>
                  <a:gd name="T6" fmla="*/ 554 w 1143"/>
                  <a:gd name="T7" fmla="*/ 197 h 585"/>
                  <a:gd name="T8" fmla="*/ 563 w 1143"/>
                  <a:gd name="T9" fmla="*/ 239 h 585"/>
                  <a:gd name="T10" fmla="*/ 581 w 1143"/>
                  <a:gd name="T11" fmla="*/ 267 h 585"/>
                  <a:gd name="T12" fmla="*/ 631 w 1143"/>
                  <a:gd name="T13" fmla="*/ 275 h 585"/>
                  <a:gd name="T14" fmla="*/ 674 w 1143"/>
                  <a:gd name="T15" fmla="*/ 319 h 585"/>
                  <a:gd name="T16" fmla="*/ 685 w 1143"/>
                  <a:gd name="T17" fmla="*/ 353 h 585"/>
                  <a:gd name="T18" fmla="*/ 838 w 1143"/>
                  <a:gd name="T19" fmla="*/ 347 h 585"/>
                  <a:gd name="T20" fmla="*/ 986 w 1143"/>
                  <a:gd name="T21" fmla="*/ 362 h 585"/>
                  <a:gd name="T22" fmla="*/ 1106 w 1143"/>
                  <a:gd name="T23" fmla="*/ 369 h 585"/>
                  <a:gd name="T24" fmla="*/ 1137 w 1143"/>
                  <a:gd name="T25" fmla="*/ 396 h 585"/>
                  <a:gd name="T26" fmla="*/ 1142 w 1143"/>
                  <a:gd name="T27" fmla="*/ 436 h 585"/>
                  <a:gd name="T28" fmla="*/ 1119 w 1143"/>
                  <a:gd name="T29" fmla="*/ 470 h 585"/>
                  <a:gd name="T30" fmla="*/ 1055 w 1143"/>
                  <a:gd name="T31" fmla="*/ 477 h 585"/>
                  <a:gd name="T32" fmla="*/ 946 w 1143"/>
                  <a:gd name="T33" fmla="*/ 461 h 585"/>
                  <a:gd name="T34" fmla="*/ 834 w 1143"/>
                  <a:gd name="T35" fmla="*/ 447 h 585"/>
                  <a:gd name="T36" fmla="*/ 730 w 1143"/>
                  <a:gd name="T37" fmla="*/ 456 h 585"/>
                  <a:gd name="T38" fmla="*/ 672 w 1143"/>
                  <a:gd name="T39" fmla="*/ 481 h 585"/>
                  <a:gd name="T40" fmla="*/ 630 w 1143"/>
                  <a:gd name="T41" fmla="*/ 486 h 585"/>
                  <a:gd name="T42" fmla="*/ 596 w 1143"/>
                  <a:gd name="T43" fmla="*/ 472 h 585"/>
                  <a:gd name="T44" fmla="*/ 571 w 1143"/>
                  <a:gd name="T45" fmla="*/ 449 h 585"/>
                  <a:gd name="T46" fmla="*/ 565 w 1143"/>
                  <a:gd name="T47" fmla="*/ 403 h 585"/>
                  <a:gd name="T48" fmla="*/ 531 w 1143"/>
                  <a:gd name="T49" fmla="*/ 452 h 585"/>
                  <a:gd name="T50" fmla="*/ 490 w 1143"/>
                  <a:gd name="T51" fmla="*/ 465 h 585"/>
                  <a:gd name="T52" fmla="*/ 450 w 1143"/>
                  <a:gd name="T53" fmla="*/ 451 h 585"/>
                  <a:gd name="T54" fmla="*/ 435 w 1143"/>
                  <a:gd name="T55" fmla="*/ 414 h 585"/>
                  <a:gd name="T56" fmla="*/ 445 w 1143"/>
                  <a:gd name="T57" fmla="*/ 385 h 585"/>
                  <a:gd name="T58" fmla="*/ 454 w 1143"/>
                  <a:gd name="T59" fmla="*/ 365 h 585"/>
                  <a:gd name="T60" fmla="*/ 417 w 1143"/>
                  <a:gd name="T61" fmla="*/ 400 h 585"/>
                  <a:gd name="T62" fmla="*/ 375 w 1143"/>
                  <a:gd name="T63" fmla="*/ 423 h 585"/>
                  <a:gd name="T64" fmla="*/ 331 w 1143"/>
                  <a:gd name="T65" fmla="*/ 412 h 585"/>
                  <a:gd name="T66" fmla="*/ 311 w 1143"/>
                  <a:gd name="T67" fmla="*/ 375 h 585"/>
                  <a:gd name="T68" fmla="*/ 360 w 1143"/>
                  <a:gd name="T69" fmla="*/ 285 h 585"/>
                  <a:gd name="T70" fmla="*/ 250 w 1143"/>
                  <a:gd name="T71" fmla="*/ 388 h 585"/>
                  <a:gd name="T72" fmla="*/ 95 w 1143"/>
                  <a:gd name="T73" fmla="*/ 574 h 585"/>
                  <a:gd name="T74" fmla="*/ 49 w 1143"/>
                  <a:gd name="T75" fmla="*/ 584 h 585"/>
                  <a:gd name="T76" fmla="*/ 9 w 1143"/>
                  <a:gd name="T77" fmla="*/ 562 h 585"/>
                  <a:gd name="T78" fmla="*/ 2 w 1143"/>
                  <a:gd name="T79" fmla="*/ 521 h 585"/>
                  <a:gd name="T80" fmla="*/ 137 w 1143"/>
                  <a:gd name="T81" fmla="*/ 347 h 585"/>
                  <a:gd name="T82" fmla="*/ 341 w 1143"/>
                  <a:gd name="T83" fmla="*/ 122 h 585"/>
                  <a:gd name="T84" fmla="*/ 395 w 1143"/>
                  <a:gd name="T85" fmla="*/ 70 h 585"/>
                  <a:gd name="T86" fmla="*/ 458 w 1143"/>
                  <a:gd name="T87" fmla="*/ 20 h 585"/>
                  <a:gd name="T88" fmla="*/ 528 w 1143"/>
                  <a:gd name="T89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43" h="585">
                    <a:moveTo>
                      <a:pt x="528" y="0"/>
                    </a:moveTo>
                    <a:lnTo>
                      <a:pt x="539" y="2"/>
                    </a:lnTo>
                    <a:lnTo>
                      <a:pt x="551" y="5"/>
                    </a:lnTo>
                    <a:lnTo>
                      <a:pt x="561" y="10"/>
                    </a:lnTo>
                    <a:lnTo>
                      <a:pt x="571" y="18"/>
                    </a:lnTo>
                    <a:lnTo>
                      <a:pt x="577" y="28"/>
                    </a:lnTo>
                    <a:lnTo>
                      <a:pt x="585" y="53"/>
                    </a:lnTo>
                    <a:lnTo>
                      <a:pt x="587" y="81"/>
                    </a:lnTo>
                    <a:lnTo>
                      <a:pt x="585" y="110"/>
                    </a:lnTo>
                    <a:lnTo>
                      <a:pt x="578" y="139"/>
                    </a:lnTo>
                    <a:lnTo>
                      <a:pt x="567" y="168"/>
                    </a:lnTo>
                    <a:lnTo>
                      <a:pt x="554" y="197"/>
                    </a:lnTo>
                    <a:lnTo>
                      <a:pt x="537" y="227"/>
                    </a:lnTo>
                    <a:lnTo>
                      <a:pt x="551" y="232"/>
                    </a:lnTo>
                    <a:lnTo>
                      <a:pt x="563" y="239"/>
                    </a:lnTo>
                    <a:lnTo>
                      <a:pt x="573" y="252"/>
                    </a:lnTo>
                    <a:lnTo>
                      <a:pt x="577" y="260"/>
                    </a:lnTo>
                    <a:lnTo>
                      <a:pt x="581" y="267"/>
                    </a:lnTo>
                    <a:lnTo>
                      <a:pt x="597" y="266"/>
                    </a:lnTo>
                    <a:lnTo>
                      <a:pt x="614" y="269"/>
                    </a:lnTo>
                    <a:lnTo>
                      <a:pt x="631" y="275"/>
                    </a:lnTo>
                    <a:lnTo>
                      <a:pt x="646" y="286"/>
                    </a:lnTo>
                    <a:lnTo>
                      <a:pt x="661" y="300"/>
                    </a:lnTo>
                    <a:lnTo>
                      <a:pt x="674" y="319"/>
                    </a:lnTo>
                    <a:lnTo>
                      <a:pt x="681" y="334"/>
                    </a:lnTo>
                    <a:lnTo>
                      <a:pt x="684" y="345"/>
                    </a:lnTo>
                    <a:lnTo>
                      <a:pt x="685" y="353"/>
                    </a:lnTo>
                    <a:lnTo>
                      <a:pt x="738" y="347"/>
                    </a:lnTo>
                    <a:lnTo>
                      <a:pt x="789" y="346"/>
                    </a:lnTo>
                    <a:lnTo>
                      <a:pt x="838" y="347"/>
                    </a:lnTo>
                    <a:lnTo>
                      <a:pt x="887" y="351"/>
                    </a:lnTo>
                    <a:lnTo>
                      <a:pt x="936" y="356"/>
                    </a:lnTo>
                    <a:lnTo>
                      <a:pt x="986" y="362"/>
                    </a:lnTo>
                    <a:lnTo>
                      <a:pt x="1036" y="365"/>
                    </a:lnTo>
                    <a:lnTo>
                      <a:pt x="1089" y="367"/>
                    </a:lnTo>
                    <a:lnTo>
                      <a:pt x="1106" y="369"/>
                    </a:lnTo>
                    <a:lnTo>
                      <a:pt x="1119" y="375"/>
                    </a:lnTo>
                    <a:lnTo>
                      <a:pt x="1130" y="384"/>
                    </a:lnTo>
                    <a:lnTo>
                      <a:pt x="1137" y="396"/>
                    </a:lnTo>
                    <a:lnTo>
                      <a:pt x="1142" y="408"/>
                    </a:lnTo>
                    <a:lnTo>
                      <a:pt x="1143" y="422"/>
                    </a:lnTo>
                    <a:lnTo>
                      <a:pt x="1142" y="436"/>
                    </a:lnTo>
                    <a:lnTo>
                      <a:pt x="1137" y="449"/>
                    </a:lnTo>
                    <a:lnTo>
                      <a:pt x="1130" y="460"/>
                    </a:lnTo>
                    <a:lnTo>
                      <a:pt x="1119" y="470"/>
                    </a:lnTo>
                    <a:lnTo>
                      <a:pt x="1106" y="476"/>
                    </a:lnTo>
                    <a:lnTo>
                      <a:pt x="1089" y="478"/>
                    </a:lnTo>
                    <a:lnTo>
                      <a:pt x="1055" y="477"/>
                    </a:lnTo>
                    <a:lnTo>
                      <a:pt x="1020" y="473"/>
                    </a:lnTo>
                    <a:lnTo>
                      <a:pt x="983" y="467"/>
                    </a:lnTo>
                    <a:lnTo>
                      <a:pt x="946" y="461"/>
                    </a:lnTo>
                    <a:lnTo>
                      <a:pt x="909" y="455"/>
                    </a:lnTo>
                    <a:lnTo>
                      <a:pt x="872" y="450"/>
                    </a:lnTo>
                    <a:lnTo>
                      <a:pt x="834" y="447"/>
                    </a:lnTo>
                    <a:lnTo>
                      <a:pt x="798" y="446"/>
                    </a:lnTo>
                    <a:lnTo>
                      <a:pt x="763" y="449"/>
                    </a:lnTo>
                    <a:lnTo>
                      <a:pt x="730" y="456"/>
                    </a:lnTo>
                    <a:lnTo>
                      <a:pt x="698" y="469"/>
                    </a:lnTo>
                    <a:lnTo>
                      <a:pt x="685" y="475"/>
                    </a:lnTo>
                    <a:lnTo>
                      <a:pt x="672" y="481"/>
                    </a:lnTo>
                    <a:lnTo>
                      <a:pt x="657" y="486"/>
                    </a:lnTo>
                    <a:lnTo>
                      <a:pt x="644" y="488"/>
                    </a:lnTo>
                    <a:lnTo>
                      <a:pt x="630" y="486"/>
                    </a:lnTo>
                    <a:lnTo>
                      <a:pt x="619" y="482"/>
                    </a:lnTo>
                    <a:lnTo>
                      <a:pt x="608" y="477"/>
                    </a:lnTo>
                    <a:lnTo>
                      <a:pt x="596" y="472"/>
                    </a:lnTo>
                    <a:lnTo>
                      <a:pt x="586" y="465"/>
                    </a:lnTo>
                    <a:lnTo>
                      <a:pt x="578" y="458"/>
                    </a:lnTo>
                    <a:lnTo>
                      <a:pt x="571" y="449"/>
                    </a:lnTo>
                    <a:lnTo>
                      <a:pt x="566" y="437"/>
                    </a:lnTo>
                    <a:lnTo>
                      <a:pt x="565" y="418"/>
                    </a:lnTo>
                    <a:lnTo>
                      <a:pt x="565" y="403"/>
                    </a:lnTo>
                    <a:lnTo>
                      <a:pt x="554" y="422"/>
                    </a:lnTo>
                    <a:lnTo>
                      <a:pt x="542" y="441"/>
                    </a:lnTo>
                    <a:lnTo>
                      <a:pt x="531" y="452"/>
                    </a:lnTo>
                    <a:lnTo>
                      <a:pt x="519" y="460"/>
                    </a:lnTo>
                    <a:lnTo>
                      <a:pt x="504" y="464"/>
                    </a:lnTo>
                    <a:lnTo>
                      <a:pt x="490" y="465"/>
                    </a:lnTo>
                    <a:lnTo>
                      <a:pt x="475" y="463"/>
                    </a:lnTo>
                    <a:lnTo>
                      <a:pt x="462" y="458"/>
                    </a:lnTo>
                    <a:lnTo>
                      <a:pt x="450" y="451"/>
                    </a:lnTo>
                    <a:lnTo>
                      <a:pt x="441" y="441"/>
                    </a:lnTo>
                    <a:lnTo>
                      <a:pt x="436" y="428"/>
                    </a:lnTo>
                    <a:lnTo>
                      <a:pt x="435" y="414"/>
                    </a:lnTo>
                    <a:lnTo>
                      <a:pt x="439" y="398"/>
                    </a:lnTo>
                    <a:lnTo>
                      <a:pt x="442" y="391"/>
                    </a:lnTo>
                    <a:lnTo>
                      <a:pt x="445" y="385"/>
                    </a:lnTo>
                    <a:lnTo>
                      <a:pt x="445" y="385"/>
                    </a:lnTo>
                    <a:lnTo>
                      <a:pt x="444" y="385"/>
                    </a:lnTo>
                    <a:lnTo>
                      <a:pt x="454" y="365"/>
                    </a:lnTo>
                    <a:lnTo>
                      <a:pt x="440" y="374"/>
                    </a:lnTo>
                    <a:lnTo>
                      <a:pt x="428" y="385"/>
                    </a:lnTo>
                    <a:lnTo>
                      <a:pt x="417" y="400"/>
                    </a:lnTo>
                    <a:lnTo>
                      <a:pt x="405" y="412"/>
                    </a:lnTo>
                    <a:lnTo>
                      <a:pt x="390" y="420"/>
                    </a:lnTo>
                    <a:lnTo>
                      <a:pt x="375" y="423"/>
                    </a:lnTo>
                    <a:lnTo>
                      <a:pt x="359" y="423"/>
                    </a:lnTo>
                    <a:lnTo>
                      <a:pt x="345" y="419"/>
                    </a:lnTo>
                    <a:lnTo>
                      <a:pt x="331" y="412"/>
                    </a:lnTo>
                    <a:lnTo>
                      <a:pt x="321" y="402"/>
                    </a:lnTo>
                    <a:lnTo>
                      <a:pt x="314" y="389"/>
                    </a:lnTo>
                    <a:lnTo>
                      <a:pt x="311" y="375"/>
                    </a:lnTo>
                    <a:lnTo>
                      <a:pt x="313" y="360"/>
                    </a:lnTo>
                    <a:lnTo>
                      <a:pt x="320" y="343"/>
                    </a:lnTo>
                    <a:lnTo>
                      <a:pt x="360" y="285"/>
                    </a:lnTo>
                    <a:lnTo>
                      <a:pt x="400" y="224"/>
                    </a:lnTo>
                    <a:lnTo>
                      <a:pt x="323" y="305"/>
                    </a:lnTo>
                    <a:lnTo>
                      <a:pt x="250" y="388"/>
                    </a:lnTo>
                    <a:lnTo>
                      <a:pt x="177" y="475"/>
                    </a:lnTo>
                    <a:lnTo>
                      <a:pt x="108" y="562"/>
                    </a:lnTo>
                    <a:lnTo>
                      <a:pt x="95" y="574"/>
                    </a:lnTo>
                    <a:lnTo>
                      <a:pt x="80" y="582"/>
                    </a:lnTo>
                    <a:lnTo>
                      <a:pt x="64" y="585"/>
                    </a:lnTo>
                    <a:lnTo>
                      <a:pt x="49" y="584"/>
                    </a:lnTo>
                    <a:lnTo>
                      <a:pt x="33" y="580"/>
                    </a:lnTo>
                    <a:lnTo>
                      <a:pt x="21" y="572"/>
                    </a:lnTo>
                    <a:lnTo>
                      <a:pt x="9" y="562"/>
                    </a:lnTo>
                    <a:lnTo>
                      <a:pt x="2" y="550"/>
                    </a:lnTo>
                    <a:lnTo>
                      <a:pt x="0" y="535"/>
                    </a:lnTo>
                    <a:lnTo>
                      <a:pt x="2" y="521"/>
                    </a:lnTo>
                    <a:lnTo>
                      <a:pt x="12" y="506"/>
                    </a:lnTo>
                    <a:lnTo>
                      <a:pt x="74" y="426"/>
                    </a:lnTo>
                    <a:lnTo>
                      <a:pt x="137" y="347"/>
                    </a:lnTo>
                    <a:lnTo>
                      <a:pt x="202" y="270"/>
                    </a:lnTo>
                    <a:lnTo>
                      <a:pt x="270" y="194"/>
                    </a:lnTo>
                    <a:lnTo>
                      <a:pt x="341" y="122"/>
                    </a:lnTo>
                    <a:lnTo>
                      <a:pt x="357" y="106"/>
                    </a:lnTo>
                    <a:lnTo>
                      <a:pt x="376" y="88"/>
                    </a:lnTo>
                    <a:lnTo>
                      <a:pt x="395" y="70"/>
                    </a:lnTo>
                    <a:lnTo>
                      <a:pt x="414" y="51"/>
                    </a:lnTo>
                    <a:lnTo>
                      <a:pt x="435" y="35"/>
                    </a:lnTo>
                    <a:lnTo>
                      <a:pt x="458" y="20"/>
                    </a:lnTo>
                    <a:lnTo>
                      <a:pt x="480" y="9"/>
                    </a:lnTo>
                    <a:lnTo>
                      <a:pt x="504" y="2"/>
                    </a:lnTo>
                    <a:lnTo>
                      <a:pt x="5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US" sz="1600">
                  <a:solidFill>
                    <a:schemeClr val="bg1"/>
                  </a:solidFill>
                  <a:latin typeface="Raleway" panose="020B0503030101060003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5100243" y="2479695"/>
            <a:ext cx="1446510" cy="1446510"/>
            <a:chOff x="4048720" y="2479695"/>
            <a:chExt cx="1446510" cy="1446510"/>
          </a:xfrm>
        </p:grpSpPr>
        <p:sp>
          <p:nvSpPr>
            <p:cNvPr id="6" name="Rectangle 5"/>
            <p:cNvSpPr/>
            <p:nvPr/>
          </p:nvSpPr>
          <p:spPr>
            <a:xfrm>
              <a:off x="4048720" y="2479695"/>
              <a:ext cx="1446510" cy="144651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30" name="Freeform 1171">
              <a:extLst>
                <a:ext uri="{FF2B5EF4-FFF2-40B4-BE49-F238E27FC236}">
                  <a16:creationId xmlns:a16="http://schemas.microsoft.com/office/drawing/2014/main" id="{427D2DD6-0D0D-4471-999D-E2DA4010C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12" y="3064184"/>
              <a:ext cx="372599" cy="279420"/>
            </a:xfrm>
            <a:custGeom>
              <a:avLst/>
              <a:gdLst>
                <a:gd name="T0" fmla="*/ 6189 w 6231"/>
                <a:gd name="T1" fmla="*/ 0 h 4673"/>
                <a:gd name="T2" fmla="*/ 6206 w 6231"/>
                <a:gd name="T3" fmla="*/ 6 h 4673"/>
                <a:gd name="T4" fmla="*/ 6219 w 6231"/>
                <a:gd name="T5" fmla="*/ 17 h 4673"/>
                <a:gd name="T6" fmla="*/ 6229 w 6231"/>
                <a:gd name="T7" fmla="*/ 34 h 4673"/>
                <a:gd name="T8" fmla="*/ 6231 w 6231"/>
                <a:gd name="T9" fmla="*/ 53 h 4673"/>
                <a:gd name="T10" fmla="*/ 6223 w 6231"/>
                <a:gd name="T11" fmla="*/ 72 h 4673"/>
                <a:gd name="T12" fmla="*/ 3477 w 6231"/>
                <a:gd name="T13" fmla="*/ 4603 h 4673"/>
                <a:gd name="T14" fmla="*/ 3455 w 6231"/>
                <a:gd name="T15" fmla="*/ 4631 h 4673"/>
                <a:gd name="T16" fmla="*/ 3428 w 6231"/>
                <a:gd name="T17" fmla="*/ 4652 h 4673"/>
                <a:gd name="T18" fmla="*/ 3398 w 6231"/>
                <a:gd name="T19" fmla="*/ 4665 h 4673"/>
                <a:gd name="T20" fmla="*/ 3366 w 6231"/>
                <a:gd name="T21" fmla="*/ 4673 h 4673"/>
                <a:gd name="T22" fmla="*/ 3332 w 6231"/>
                <a:gd name="T23" fmla="*/ 4673 h 4673"/>
                <a:gd name="T24" fmla="*/ 3300 w 6231"/>
                <a:gd name="T25" fmla="*/ 4664 h 4673"/>
                <a:gd name="T26" fmla="*/ 3269 w 6231"/>
                <a:gd name="T27" fmla="*/ 4648 h 4673"/>
                <a:gd name="T28" fmla="*/ 2513 w 6231"/>
                <a:gd name="T29" fmla="*/ 4132 h 4673"/>
                <a:gd name="T30" fmla="*/ 1745 w 6231"/>
                <a:gd name="T31" fmla="*/ 4641 h 4673"/>
                <a:gd name="T32" fmla="*/ 1717 w 6231"/>
                <a:gd name="T33" fmla="*/ 4654 h 4673"/>
                <a:gd name="T34" fmla="*/ 1690 w 6231"/>
                <a:gd name="T35" fmla="*/ 4656 h 4673"/>
                <a:gd name="T36" fmla="*/ 1664 w 6231"/>
                <a:gd name="T37" fmla="*/ 4650 h 4673"/>
                <a:gd name="T38" fmla="*/ 1639 w 6231"/>
                <a:gd name="T39" fmla="*/ 4639 h 4673"/>
                <a:gd name="T40" fmla="*/ 1621 w 6231"/>
                <a:gd name="T41" fmla="*/ 4618 h 4673"/>
                <a:gd name="T42" fmla="*/ 1609 w 6231"/>
                <a:gd name="T43" fmla="*/ 4595 h 4673"/>
                <a:gd name="T44" fmla="*/ 1603 w 6231"/>
                <a:gd name="T45" fmla="*/ 4565 h 4673"/>
                <a:gd name="T46" fmla="*/ 1603 w 6231"/>
                <a:gd name="T47" fmla="*/ 3511 h 4673"/>
                <a:gd name="T48" fmla="*/ 5090 w 6231"/>
                <a:gd name="T49" fmla="*/ 905 h 4673"/>
                <a:gd name="T50" fmla="*/ 972 w 6231"/>
                <a:gd name="T51" fmla="*/ 3077 h 4673"/>
                <a:gd name="T52" fmla="*/ 64 w 6231"/>
                <a:gd name="T53" fmla="*/ 2459 h 4673"/>
                <a:gd name="T54" fmla="*/ 36 w 6231"/>
                <a:gd name="T55" fmla="*/ 2434 h 4673"/>
                <a:gd name="T56" fmla="*/ 15 w 6231"/>
                <a:gd name="T57" fmla="*/ 2404 h 4673"/>
                <a:gd name="T58" fmla="*/ 4 w 6231"/>
                <a:gd name="T59" fmla="*/ 2370 h 4673"/>
                <a:gd name="T60" fmla="*/ 0 w 6231"/>
                <a:gd name="T61" fmla="*/ 2335 h 4673"/>
                <a:gd name="T62" fmla="*/ 0 w 6231"/>
                <a:gd name="T63" fmla="*/ 2335 h 4673"/>
                <a:gd name="T64" fmla="*/ 4 w 6231"/>
                <a:gd name="T65" fmla="*/ 2301 h 4673"/>
                <a:gd name="T66" fmla="*/ 17 w 6231"/>
                <a:gd name="T67" fmla="*/ 2269 h 4673"/>
                <a:gd name="T68" fmla="*/ 36 w 6231"/>
                <a:gd name="T69" fmla="*/ 2241 h 4673"/>
                <a:gd name="T70" fmla="*/ 62 w 6231"/>
                <a:gd name="T71" fmla="*/ 2216 h 4673"/>
                <a:gd name="T72" fmla="*/ 96 w 6231"/>
                <a:gd name="T73" fmla="*/ 2199 h 4673"/>
                <a:gd name="T74" fmla="*/ 6168 w 6231"/>
                <a:gd name="T75" fmla="*/ 4 h 4673"/>
                <a:gd name="T76" fmla="*/ 6189 w 6231"/>
                <a:gd name="T77" fmla="*/ 0 h 4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31" h="4673">
                  <a:moveTo>
                    <a:pt x="6189" y="0"/>
                  </a:moveTo>
                  <a:lnTo>
                    <a:pt x="6206" y="6"/>
                  </a:lnTo>
                  <a:lnTo>
                    <a:pt x="6219" y="17"/>
                  </a:lnTo>
                  <a:lnTo>
                    <a:pt x="6229" y="34"/>
                  </a:lnTo>
                  <a:lnTo>
                    <a:pt x="6231" y="53"/>
                  </a:lnTo>
                  <a:lnTo>
                    <a:pt x="6223" y="72"/>
                  </a:lnTo>
                  <a:lnTo>
                    <a:pt x="3477" y="4603"/>
                  </a:lnTo>
                  <a:lnTo>
                    <a:pt x="3455" y="4631"/>
                  </a:lnTo>
                  <a:lnTo>
                    <a:pt x="3428" y="4652"/>
                  </a:lnTo>
                  <a:lnTo>
                    <a:pt x="3398" y="4665"/>
                  </a:lnTo>
                  <a:lnTo>
                    <a:pt x="3366" y="4673"/>
                  </a:lnTo>
                  <a:lnTo>
                    <a:pt x="3332" y="4673"/>
                  </a:lnTo>
                  <a:lnTo>
                    <a:pt x="3300" y="4664"/>
                  </a:lnTo>
                  <a:lnTo>
                    <a:pt x="3269" y="4648"/>
                  </a:lnTo>
                  <a:lnTo>
                    <a:pt x="2513" y="4132"/>
                  </a:lnTo>
                  <a:lnTo>
                    <a:pt x="1745" y="4641"/>
                  </a:lnTo>
                  <a:lnTo>
                    <a:pt x="1717" y="4654"/>
                  </a:lnTo>
                  <a:lnTo>
                    <a:pt x="1690" y="4656"/>
                  </a:lnTo>
                  <a:lnTo>
                    <a:pt x="1664" y="4650"/>
                  </a:lnTo>
                  <a:lnTo>
                    <a:pt x="1639" y="4639"/>
                  </a:lnTo>
                  <a:lnTo>
                    <a:pt x="1621" y="4618"/>
                  </a:lnTo>
                  <a:lnTo>
                    <a:pt x="1609" y="4595"/>
                  </a:lnTo>
                  <a:lnTo>
                    <a:pt x="1603" y="4565"/>
                  </a:lnTo>
                  <a:lnTo>
                    <a:pt x="1603" y="3511"/>
                  </a:lnTo>
                  <a:lnTo>
                    <a:pt x="5090" y="905"/>
                  </a:lnTo>
                  <a:lnTo>
                    <a:pt x="972" y="3077"/>
                  </a:lnTo>
                  <a:lnTo>
                    <a:pt x="64" y="2459"/>
                  </a:lnTo>
                  <a:lnTo>
                    <a:pt x="36" y="2434"/>
                  </a:lnTo>
                  <a:lnTo>
                    <a:pt x="15" y="2404"/>
                  </a:lnTo>
                  <a:lnTo>
                    <a:pt x="4" y="2370"/>
                  </a:lnTo>
                  <a:lnTo>
                    <a:pt x="0" y="2335"/>
                  </a:lnTo>
                  <a:lnTo>
                    <a:pt x="0" y="2335"/>
                  </a:lnTo>
                  <a:lnTo>
                    <a:pt x="4" y="2301"/>
                  </a:lnTo>
                  <a:lnTo>
                    <a:pt x="17" y="2269"/>
                  </a:lnTo>
                  <a:lnTo>
                    <a:pt x="36" y="2241"/>
                  </a:lnTo>
                  <a:lnTo>
                    <a:pt x="62" y="2216"/>
                  </a:lnTo>
                  <a:lnTo>
                    <a:pt x="96" y="2199"/>
                  </a:lnTo>
                  <a:lnTo>
                    <a:pt x="6168" y="4"/>
                  </a:lnTo>
                  <a:lnTo>
                    <a:pt x="61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160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4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53511" y="1005614"/>
            <a:ext cx="8484978" cy="4801716"/>
            <a:chOff x="1853511" y="1005614"/>
            <a:chExt cx="8484978" cy="4801716"/>
          </a:xfrm>
        </p:grpSpPr>
        <p:sp>
          <p:nvSpPr>
            <p:cNvPr id="3" name="TextBox 2"/>
            <p:cNvSpPr txBox="1"/>
            <p:nvPr/>
          </p:nvSpPr>
          <p:spPr>
            <a:xfrm>
              <a:off x="2236440" y="1005614"/>
              <a:ext cx="7562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200" b="1" i="1" spc="500" dirty="0">
                  <a:solidFill>
                    <a:schemeClr val="accent1"/>
                  </a:solidFill>
                  <a:latin typeface="Montserrat" panose="00000500000000000000" pitchFamily="50" charset="0"/>
                  <a:ea typeface="Montserrat" charset="0"/>
                  <a:cs typeface="Montserrat" charset="0"/>
                </a:rPr>
                <a:t>OUR</a:t>
              </a:r>
              <a:r>
                <a:rPr lang="id-ID" sz="3200" b="1" i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50" charset="0"/>
                  <a:ea typeface="Montserrat" charset="0"/>
                  <a:cs typeface="Montserrat" charset="0"/>
                </a:rPr>
                <a:t> </a:t>
              </a:r>
              <a:r>
                <a:rPr lang="en-US" sz="3200" b="1" i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50" charset="0"/>
                  <a:ea typeface="Montserrat" charset="0"/>
                  <a:cs typeface="Montserrat" charset="0"/>
                </a:rPr>
                <a:t>WORKS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F14E5AA-6830-4426-BF0F-2F7D159B17E7}"/>
                </a:ext>
              </a:extLst>
            </p:cNvPr>
            <p:cNvSpPr/>
            <p:nvPr/>
          </p:nvSpPr>
          <p:spPr>
            <a:xfrm>
              <a:off x="1890964" y="2477252"/>
              <a:ext cx="1920228" cy="1920228"/>
            </a:xfrm>
            <a:prstGeom prst="ellipse">
              <a:avLst/>
            </a:prstGeom>
            <a:solidFill>
              <a:schemeClr val="bg1">
                <a:lumMod val="85000"/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D0F93BB-47CD-4240-B6C8-AAB2F4E736B7}"/>
                </a:ext>
              </a:extLst>
            </p:cNvPr>
            <p:cNvSpPr/>
            <p:nvPr/>
          </p:nvSpPr>
          <p:spPr>
            <a:xfrm>
              <a:off x="3487525" y="2498213"/>
              <a:ext cx="1920228" cy="1920228"/>
            </a:xfrm>
            <a:prstGeom prst="ellipse">
              <a:avLst/>
            </a:prstGeom>
            <a:solidFill>
              <a:schemeClr val="bg1">
                <a:lumMod val="65000"/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6F55B6-EA7C-458C-BB75-83C04687AAE5}"/>
                </a:ext>
              </a:extLst>
            </p:cNvPr>
            <p:cNvSpPr/>
            <p:nvPr/>
          </p:nvSpPr>
          <p:spPr>
            <a:xfrm>
              <a:off x="5084085" y="2519174"/>
              <a:ext cx="1920228" cy="1920228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2700000" scaled="1"/>
            </a:gradFill>
            <a:ln w="25400">
              <a:noFill/>
            </a:ln>
            <a:effectLst>
              <a:outerShdw blurRad="495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F408DAC-EE07-46E1-818F-9D0CB514E1D3}"/>
                </a:ext>
              </a:extLst>
            </p:cNvPr>
            <p:cNvSpPr/>
            <p:nvPr/>
          </p:nvSpPr>
          <p:spPr>
            <a:xfrm>
              <a:off x="6680646" y="2519174"/>
              <a:ext cx="1920228" cy="1920228"/>
            </a:xfrm>
            <a:prstGeom prst="ellipse">
              <a:avLst/>
            </a:prstGeom>
            <a:solidFill>
              <a:schemeClr val="bg1">
                <a:lumMod val="65000"/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ABE66D8-D3C5-49BF-BFA3-C1A708095D45}"/>
                </a:ext>
              </a:extLst>
            </p:cNvPr>
            <p:cNvSpPr/>
            <p:nvPr/>
          </p:nvSpPr>
          <p:spPr>
            <a:xfrm>
              <a:off x="8380807" y="2477252"/>
              <a:ext cx="1920228" cy="1920228"/>
            </a:xfrm>
            <a:prstGeom prst="ellipse">
              <a:avLst/>
            </a:prstGeom>
            <a:solidFill>
              <a:schemeClr val="bg1">
                <a:lumMod val="85000"/>
                <a:alpha val="8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1CF87D-2817-4F5F-AA24-85B78464EB9D}"/>
                </a:ext>
              </a:extLst>
            </p:cNvPr>
            <p:cNvGrpSpPr/>
            <p:nvPr/>
          </p:nvGrpSpPr>
          <p:grpSpPr>
            <a:xfrm>
              <a:off x="2368416" y="3034339"/>
              <a:ext cx="965329" cy="685576"/>
              <a:chOff x="2368415" y="2533092"/>
              <a:chExt cx="965329" cy="68557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90BA91-FE20-4292-A2BD-1F7FD394B091}"/>
                  </a:ext>
                </a:extLst>
              </p:cNvPr>
              <p:cNvSpPr txBox="1"/>
              <p:nvPr/>
            </p:nvSpPr>
            <p:spPr>
              <a:xfrm>
                <a:off x="2368415" y="2533092"/>
                <a:ext cx="965329" cy="2616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11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TITLE HERE</a:t>
                </a:r>
                <a:endParaRPr lang="en-US" sz="11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708EC2-AFC0-4E1D-BCDC-B147ECE6B347}"/>
                  </a:ext>
                </a:extLst>
              </p:cNvPr>
              <p:cNvSpPr txBox="1"/>
              <p:nvPr/>
            </p:nvSpPr>
            <p:spPr>
              <a:xfrm>
                <a:off x="2420514" y="2695448"/>
                <a:ext cx="861133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28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99%</a:t>
                </a:r>
                <a:endParaRPr lang="en-US" sz="28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C2C0FB-BC40-4A8E-A428-DD426229461A}"/>
                </a:ext>
              </a:extLst>
            </p:cNvPr>
            <p:cNvGrpSpPr/>
            <p:nvPr/>
          </p:nvGrpSpPr>
          <p:grpSpPr>
            <a:xfrm>
              <a:off x="5561534" y="3074944"/>
              <a:ext cx="965329" cy="685576"/>
              <a:chOff x="2368413" y="2533092"/>
              <a:chExt cx="965329" cy="68557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F853D1-631F-43BC-BD02-467B3E160844}"/>
                  </a:ext>
                </a:extLst>
              </p:cNvPr>
              <p:cNvSpPr txBox="1"/>
              <p:nvPr/>
            </p:nvSpPr>
            <p:spPr>
              <a:xfrm>
                <a:off x="2368413" y="2533092"/>
                <a:ext cx="965329" cy="2616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11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TITLE HERE</a:t>
                </a:r>
                <a:endParaRPr lang="en-US" sz="11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99715A-84B0-4018-A54B-2068106A9951}"/>
                  </a:ext>
                </a:extLst>
              </p:cNvPr>
              <p:cNvSpPr txBox="1"/>
              <p:nvPr/>
            </p:nvSpPr>
            <p:spPr>
              <a:xfrm>
                <a:off x="2420514" y="2695448"/>
                <a:ext cx="861133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28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99%</a:t>
                </a:r>
                <a:endParaRPr lang="en-US" sz="28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CD707BB-427A-4B23-B402-7CD1C95C9EE2}"/>
                </a:ext>
              </a:extLst>
            </p:cNvPr>
            <p:cNvGrpSpPr/>
            <p:nvPr/>
          </p:nvGrpSpPr>
          <p:grpSpPr>
            <a:xfrm>
              <a:off x="8858256" y="3074944"/>
              <a:ext cx="965329" cy="685576"/>
              <a:chOff x="2368413" y="2533092"/>
              <a:chExt cx="965329" cy="68557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1B25B2-4BBD-4A1B-A4C9-B481AF5E1225}"/>
                  </a:ext>
                </a:extLst>
              </p:cNvPr>
              <p:cNvSpPr txBox="1"/>
              <p:nvPr/>
            </p:nvSpPr>
            <p:spPr>
              <a:xfrm>
                <a:off x="2368413" y="2533092"/>
                <a:ext cx="965329" cy="2616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11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TITLE HERE</a:t>
                </a:r>
                <a:endParaRPr lang="en-US" sz="11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257E84-A225-4365-B3A6-8442F3003304}"/>
                  </a:ext>
                </a:extLst>
              </p:cNvPr>
              <p:cNvSpPr txBox="1"/>
              <p:nvPr/>
            </p:nvSpPr>
            <p:spPr>
              <a:xfrm>
                <a:off x="2420514" y="2695448"/>
                <a:ext cx="861133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28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99%</a:t>
                </a:r>
                <a:endParaRPr lang="en-US" sz="28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9AC4BF-C921-4457-ACE7-65852713D5EB}"/>
                </a:ext>
              </a:extLst>
            </p:cNvPr>
            <p:cNvGrpSpPr/>
            <p:nvPr/>
          </p:nvGrpSpPr>
          <p:grpSpPr>
            <a:xfrm>
              <a:off x="7256862" y="3034339"/>
              <a:ext cx="965329" cy="685576"/>
              <a:chOff x="2368413" y="2533092"/>
              <a:chExt cx="965329" cy="68557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DF2429-8405-4B21-9BBE-9462F65536BE}"/>
                  </a:ext>
                </a:extLst>
              </p:cNvPr>
              <p:cNvSpPr txBox="1"/>
              <p:nvPr/>
            </p:nvSpPr>
            <p:spPr>
              <a:xfrm>
                <a:off x="2368413" y="2533092"/>
                <a:ext cx="965329" cy="2616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11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TITLE HERE</a:t>
                </a:r>
                <a:endParaRPr lang="en-US" sz="11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1D216D-E6BC-4BD3-B26A-38F86AD25764}"/>
                  </a:ext>
                </a:extLst>
              </p:cNvPr>
              <p:cNvSpPr txBox="1"/>
              <p:nvPr/>
            </p:nvSpPr>
            <p:spPr>
              <a:xfrm>
                <a:off x="2420514" y="2695448"/>
                <a:ext cx="861133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28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99%</a:t>
                </a:r>
                <a:endParaRPr lang="en-US" sz="28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CD88731-B5A5-4FF2-9102-35672951A086}"/>
                </a:ext>
              </a:extLst>
            </p:cNvPr>
            <p:cNvGrpSpPr/>
            <p:nvPr/>
          </p:nvGrpSpPr>
          <p:grpSpPr>
            <a:xfrm>
              <a:off x="3962137" y="3034339"/>
              <a:ext cx="965329" cy="685576"/>
              <a:chOff x="2368413" y="2533092"/>
              <a:chExt cx="965329" cy="6855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247431-A8F1-4D40-8FD9-B1A1E9434836}"/>
                  </a:ext>
                </a:extLst>
              </p:cNvPr>
              <p:cNvSpPr txBox="1"/>
              <p:nvPr/>
            </p:nvSpPr>
            <p:spPr>
              <a:xfrm>
                <a:off x="2368413" y="2533092"/>
                <a:ext cx="965329" cy="2616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11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TITLE HERE</a:t>
                </a:r>
                <a:endParaRPr lang="en-US" sz="11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0BEB2E-8FF0-4B28-92E1-5C5B903B6A36}"/>
                  </a:ext>
                </a:extLst>
              </p:cNvPr>
              <p:cNvSpPr txBox="1"/>
              <p:nvPr/>
            </p:nvSpPr>
            <p:spPr>
              <a:xfrm>
                <a:off x="2420514" y="2695448"/>
                <a:ext cx="861133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>
                <a:defPPr>
                  <a:defRPr lang="id-ID"/>
                </a:defPPr>
                <a:lvl1pPr>
                  <a:defRPr sz="2400">
                    <a:solidFill>
                      <a:schemeClr val="tx2"/>
                    </a:solidFill>
                  </a:defRPr>
                </a:lvl1pPr>
              </a:lstStyle>
              <a:p>
                <a:pPr algn="ctr"/>
                <a:r>
                  <a:rPr lang="id-ID" sz="2800" dirty="0">
                    <a:solidFill>
                      <a:schemeClr val="bg1"/>
                    </a:solidFill>
                    <a:latin typeface="Raleway" panose="020B0503030101060003" pitchFamily="34" charset="0"/>
                    <a:cs typeface="Montserrat" panose="02000000000000000000" pitchFamily="2" charset="0"/>
                  </a:rPr>
                  <a:t>99%</a:t>
                </a:r>
                <a:endParaRPr lang="en-US" sz="2800" dirty="0">
                  <a:solidFill>
                    <a:schemeClr val="bg1"/>
                  </a:solidFill>
                  <a:latin typeface="Raleway" panose="020B0503030101060003" pitchFamily="34" charset="0"/>
                  <a:cs typeface="Montserrat" panose="02000000000000000000" pitchFamily="2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30DCE1-AA4A-4B95-80EB-7F3A54BBA20A}"/>
                </a:ext>
              </a:extLst>
            </p:cNvPr>
            <p:cNvSpPr/>
            <p:nvPr/>
          </p:nvSpPr>
          <p:spPr>
            <a:xfrm>
              <a:off x="1853511" y="4953250"/>
              <a:ext cx="8484978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Lorem ipsum dolor sit amet, consectetur adipiscing elit.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Proin sed libero in magna ultrices gravida sit ametat diam.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Suspendisse placerat gravida magna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vel fermentum.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Aenean nunc purus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.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gravida sit ametat diam.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Suspendisse placerat gravida magna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vel fermentum.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 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Aenean nunc purus</a:t>
              </a:r>
              <a:r>
                <a:rPr lang="en-US" sz="1100" dirty="0">
                  <a:solidFill>
                    <a:schemeClr val="bg1"/>
                  </a:solidFill>
                  <a:latin typeface="Raleway" panose="020B0503030101060003" pitchFamily="34" charset="0"/>
                </a:rPr>
                <a:t>.</a:t>
              </a:r>
              <a:endParaRPr lang="id-ID" sz="1100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9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r="16621"/>
          <a:stretch>
            <a:fillRect/>
          </a:stretch>
        </p:blipFill>
        <p:spPr/>
      </p:pic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314817" y="1003401"/>
            <a:ext cx="756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40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40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REVIEWS </a:t>
            </a:r>
            <a:endParaRPr lang="en-US" sz="6000" b="1" i="1" spc="5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Montserrat" charset="0"/>
              <a:cs typeface="Montserrat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01521" y="2201053"/>
            <a:ext cx="4287835" cy="2833267"/>
            <a:chOff x="1001521" y="2229834"/>
            <a:chExt cx="4287835" cy="2833267"/>
          </a:xfrm>
        </p:grpSpPr>
        <p:grpSp>
          <p:nvGrpSpPr>
            <p:cNvPr id="5" name="Group 4"/>
            <p:cNvGrpSpPr/>
            <p:nvPr/>
          </p:nvGrpSpPr>
          <p:grpSpPr>
            <a:xfrm>
              <a:off x="1679906" y="2229834"/>
              <a:ext cx="3609450" cy="815965"/>
              <a:chOff x="735077" y="2825923"/>
              <a:chExt cx="3609450" cy="81596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35077" y="3161757"/>
                <a:ext cx="3609450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d-ID" sz="1050" dirty="0"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The quick, brown fox jumps over a lazy dog. DJs flock by when MTV ax quiz prog. </a:t>
                </a:r>
                <a:endParaRPr lang="en-US" sz="105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35077" y="2825923"/>
                <a:ext cx="2781734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 dirty="0"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Your Text Goes Here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679906" y="4247136"/>
              <a:ext cx="3609450" cy="815965"/>
              <a:chOff x="735077" y="4843225"/>
              <a:chExt cx="3609450" cy="81596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35077" y="5179059"/>
                <a:ext cx="3609450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d-ID" sz="1050" dirty="0"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The quick, brown fox jumps over a lazy dog. DJs flock by when MTV ax quiz prog. </a:t>
                </a:r>
                <a:endParaRPr lang="en-US" sz="105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35077" y="4843225"/>
                <a:ext cx="2781734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 dirty="0"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Your Text Goes Here</a:t>
                </a:r>
              </a:p>
            </p:txBody>
          </p:sp>
        </p:grpSp>
        <p:sp>
          <p:nvSpPr>
            <p:cNvPr id="18" name="Freeform 51"/>
            <p:cNvSpPr>
              <a:spLocks noChangeArrowheads="1"/>
            </p:cNvSpPr>
            <p:nvPr/>
          </p:nvSpPr>
          <p:spPr bwMode="auto">
            <a:xfrm>
              <a:off x="1001521" y="4419513"/>
              <a:ext cx="486870" cy="301041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sz="1200" dirty="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170"/>
            <p:cNvSpPr>
              <a:spLocks noChangeArrowheads="1"/>
            </p:cNvSpPr>
            <p:nvPr/>
          </p:nvSpPr>
          <p:spPr bwMode="auto">
            <a:xfrm>
              <a:off x="1038688" y="2254142"/>
              <a:ext cx="412537" cy="486870"/>
            </a:xfrm>
            <a:custGeom>
              <a:avLst/>
              <a:gdLst>
                <a:gd name="T0" fmla="*/ 127540 w 391"/>
                <a:gd name="T1" fmla="*/ 79951 h 463"/>
                <a:gd name="T2" fmla="*/ 127540 w 391"/>
                <a:gd name="T3" fmla="*/ 79951 h 463"/>
                <a:gd name="T4" fmla="*/ 143764 w 391"/>
                <a:gd name="T5" fmla="*/ 8085 h 463"/>
                <a:gd name="T6" fmla="*/ 91937 w 391"/>
                <a:gd name="T7" fmla="*/ 60188 h 463"/>
                <a:gd name="T8" fmla="*/ 44166 w 391"/>
                <a:gd name="T9" fmla="*/ 103757 h 463"/>
                <a:gd name="T10" fmla="*/ 44166 w 391"/>
                <a:gd name="T11" fmla="*/ 179666 h 463"/>
                <a:gd name="T12" fmla="*/ 139708 w 391"/>
                <a:gd name="T13" fmla="*/ 207514 h 463"/>
                <a:gd name="T14" fmla="*/ 175761 w 391"/>
                <a:gd name="T15" fmla="*/ 99714 h 463"/>
                <a:gd name="T16" fmla="*/ 127540 w 391"/>
                <a:gd name="T17" fmla="*/ 79951 h 463"/>
                <a:gd name="T18" fmla="*/ 31998 w 391"/>
                <a:gd name="T19" fmla="*/ 79951 h 463"/>
                <a:gd name="T20" fmla="*/ 31998 w 391"/>
                <a:gd name="T21" fmla="*/ 79951 h 463"/>
                <a:gd name="T22" fmla="*/ 0 w 391"/>
                <a:gd name="T23" fmla="*/ 115435 h 463"/>
                <a:gd name="T24" fmla="*/ 0 w 391"/>
                <a:gd name="T25" fmla="*/ 167089 h 463"/>
                <a:gd name="T26" fmla="*/ 31998 w 391"/>
                <a:gd name="T27" fmla="*/ 203471 h 463"/>
                <a:gd name="T28" fmla="*/ 19829 w 391"/>
                <a:gd name="T29" fmla="*/ 179666 h 463"/>
                <a:gd name="T30" fmla="*/ 19829 w 391"/>
                <a:gd name="T31" fmla="*/ 107799 h 463"/>
                <a:gd name="T32" fmla="*/ 31998 w 391"/>
                <a:gd name="T33" fmla="*/ 79951 h 4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1" h="463">
                  <a:moveTo>
                    <a:pt x="283" y="178"/>
                  </a:moveTo>
                  <a:lnTo>
                    <a:pt x="283" y="178"/>
                  </a:lnTo>
                  <a:cubicBezTo>
                    <a:pt x="283" y="169"/>
                    <a:pt x="373" y="89"/>
                    <a:pt x="319" y="18"/>
                  </a:cubicBezTo>
                  <a:cubicBezTo>
                    <a:pt x="310" y="0"/>
                    <a:pt x="266" y="98"/>
                    <a:pt x="204" y="134"/>
                  </a:cubicBezTo>
                  <a:cubicBezTo>
                    <a:pt x="169" y="160"/>
                    <a:pt x="98" y="204"/>
                    <a:pt x="98" y="231"/>
                  </a:cubicBezTo>
                  <a:cubicBezTo>
                    <a:pt x="98" y="400"/>
                    <a:pt x="98" y="400"/>
                    <a:pt x="98" y="400"/>
                  </a:cubicBezTo>
                  <a:cubicBezTo>
                    <a:pt x="98" y="435"/>
                    <a:pt x="213" y="462"/>
                    <a:pt x="310" y="462"/>
                  </a:cubicBezTo>
                  <a:cubicBezTo>
                    <a:pt x="345" y="462"/>
                    <a:pt x="390" y="249"/>
                    <a:pt x="390" y="222"/>
                  </a:cubicBezTo>
                  <a:cubicBezTo>
                    <a:pt x="390" y="187"/>
                    <a:pt x="292" y="187"/>
                    <a:pt x="283" y="178"/>
                  </a:cubicBezTo>
                  <a:close/>
                  <a:moveTo>
                    <a:pt x="71" y="178"/>
                  </a:moveTo>
                  <a:lnTo>
                    <a:pt x="71" y="178"/>
                  </a:lnTo>
                  <a:cubicBezTo>
                    <a:pt x="54" y="178"/>
                    <a:pt x="0" y="187"/>
                    <a:pt x="0" y="257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444"/>
                    <a:pt x="54" y="453"/>
                    <a:pt x="71" y="453"/>
                  </a:cubicBezTo>
                  <a:cubicBezTo>
                    <a:pt x="89" y="453"/>
                    <a:pt x="44" y="435"/>
                    <a:pt x="44" y="400"/>
                  </a:cubicBezTo>
                  <a:cubicBezTo>
                    <a:pt x="44" y="240"/>
                    <a:pt x="44" y="240"/>
                    <a:pt x="44" y="240"/>
                  </a:cubicBezTo>
                  <a:cubicBezTo>
                    <a:pt x="44" y="196"/>
                    <a:pt x="89" y="178"/>
                    <a:pt x="71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sz="1200" dirty="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36440" y="1002683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JOURNEY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6833" y="1508293"/>
            <a:ext cx="8138571" cy="4871084"/>
            <a:chOff x="2550072" y="1786020"/>
            <a:chExt cx="7267086" cy="4349485"/>
          </a:xfrm>
        </p:grpSpPr>
        <p:grpSp>
          <p:nvGrpSpPr>
            <p:cNvPr id="6" name="Group 5"/>
            <p:cNvGrpSpPr/>
            <p:nvPr/>
          </p:nvGrpSpPr>
          <p:grpSpPr>
            <a:xfrm>
              <a:off x="2682428" y="1786020"/>
              <a:ext cx="6106773" cy="3382596"/>
              <a:chOff x="2937361" y="1974974"/>
              <a:chExt cx="6106773" cy="338259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937361" y="1974974"/>
                <a:ext cx="6106773" cy="3382596"/>
                <a:chOff x="3469666" y="1786020"/>
                <a:chExt cx="5252667" cy="3509730"/>
              </a:xfrm>
            </p:grpSpPr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>
                  <a:off x="6550050" y="2953091"/>
                  <a:ext cx="1141514" cy="1194331"/>
                </a:xfrm>
                <a:custGeom>
                  <a:avLst/>
                  <a:gdLst>
                    <a:gd name="T0" fmla="*/ 365 w 670"/>
                    <a:gd name="T1" fmla="*/ 0 h 701"/>
                    <a:gd name="T2" fmla="*/ 670 w 670"/>
                    <a:gd name="T3" fmla="*/ 701 h 701"/>
                    <a:gd name="T4" fmla="*/ 304 w 670"/>
                    <a:gd name="T5" fmla="*/ 701 h 701"/>
                    <a:gd name="T6" fmla="*/ 0 w 670"/>
                    <a:gd name="T7" fmla="*/ 0 h 701"/>
                    <a:gd name="T8" fmla="*/ 167 w 670"/>
                    <a:gd name="T9" fmla="*/ 0 h 701"/>
                    <a:gd name="T10" fmla="*/ 365 w 670"/>
                    <a:gd name="T11" fmla="*/ 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0" h="701">
                      <a:moveTo>
                        <a:pt x="365" y="0"/>
                      </a:moveTo>
                      <a:lnTo>
                        <a:pt x="670" y="701"/>
                      </a:lnTo>
                      <a:lnTo>
                        <a:pt x="304" y="701"/>
                      </a:ln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365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5" name="Freeform 6"/>
                <p:cNvSpPr>
                  <a:spLocks/>
                </p:cNvSpPr>
                <p:nvPr/>
              </p:nvSpPr>
              <p:spPr bwMode="auto">
                <a:xfrm>
                  <a:off x="6550050" y="2953091"/>
                  <a:ext cx="1141514" cy="1194331"/>
                </a:xfrm>
                <a:custGeom>
                  <a:avLst/>
                  <a:gdLst>
                    <a:gd name="T0" fmla="*/ 365 w 670"/>
                    <a:gd name="T1" fmla="*/ 0 h 701"/>
                    <a:gd name="T2" fmla="*/ 670 w 670"/>
                    <a:gd name="T3" fmla="*/ 701 h 701"/>
                    <a:gd name="T4" fmla="*/ 304 w 670"/>
                    <a:gd name="T5" fmla="*/ 701 h 701"/>
                    <a:gd name="T6" fmla="*/ 0 w 670"/>
                    <a:gd name="T7" fmla="*/ 0 h 701"/>
                    <a:gd name="T8" fmla="*/ 167 w 670"/>
                    <a:gd name="T9" fmla="*/ 0 h 701"/>
                    <a:gd name="T10" fmla="*/ 365 w 670"/>
                    <a:gd name="T11" fmla="*/ 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0" h="701">
                      <a:moveTo>
                        <a:pt x="365" y="0"/>
                      </a:moveTo>
                      <a:lnTo>
                        <a:pt x="670" y="701"/>
                      </a:lnTo>
                      <a:lnTo>
                        <a:pt x="304" y="701"/>
                      </a:lnTo>
                      <a:lnTo>
                        <a:pt x="0" y="0"/>
                      </a:lnTo>
                      <a:lnTo>
                        <a:pt x="167" y="0"/>
                      </a:lnTo>
                      <a:lnTo>
                        <a:pt x="36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6" name="Freeform 7"/>
                <p:cNvSpPr>
                  <a:spLocks/>
                </p:cNvSpPr>
                <p:nvPr/>
              </p:nvSpPr>
              <p:spPr bwMode="auto">
                <a:xfrm>
                  <a:off x="5350608" y="3329619"/>
                  <a:ext cx="1139810" cy="1201146"/>
                </a:xfrm>
                <a:custGeom>
                  <a:avLst/>
                  <a:gdLst>
                    <a:gd name="T0" fmla="*/ 365 w 669"/>
                    <a:gd name="T1" fmla="*/ 0 h 705"/>
                    <a:gd name="T2" fmla="*/ 669 w 669"/>
                    <a:gd name="T3" fmla="*/ 705 h 705"/>
                    <a:gd name="T4" fmla="*/ 304 w 669"/>
                    <a:gd name="T5" fmla="*/ 705 h 705"/>
                    <a:gd name="T6" fmla="*/ 0 w 669"/>
                    <a:gd name="T7" fmla="*/ 0 h 705"/>
                    <a:gd name="T8" fmla="*/ 365 w 669"/>
                    <a:gd name="T9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9" h="705">
                      <a:moveTo>
                        <a:pt x="365" y="0"/>
                      </a:moveTo>
                      <a:lnTo>
                        <a:pt x="669" y="705"/>
                      </a:lnTo>
                      <a:lnTo>
                        <a:pt x="304" y="705"/>
                      </a:lnTo>
                      <a:lnTo>
                        <a:pt x="0" y="0"/>
                      </a:lnTo>
                      <a:lnTo>
                        <a:pt x="365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7" name="Freeform 8"/>
                <p:cNvSpPr>
                  <a:spLocks/>
                </p:cNvSpPr>
                <p:nvPr/>
              </p:nvSpPr>
              <p:spPr bwMode="auto">
                <a:xfrm>
                  <a:off x="5350608" y="3329619"/>
                  <a:ext cx="1139810" cy="1201146"/>
                </a:xfrm>
                <a:custGeom>
                  <a:avLst/>
                  <a:gdLst>
                    <a:gd name="T0" fmla="*/ 365 w 669"/>
                    <a:gd name="T1" fmla="*/ 0 h 705"/>
                    <a:gd name="T2" fmla="*/ 669 w 669"/>
                    <a:gd name="T3" fmla="*/ 705 h 705"/>
                    <a:gd name="T4" fmla="*/ 304 w 669"/>
                    <a:gd name="T5" fmla="*/ 705 h 705"/>
                    <a:gd name="T6" fmla="*/ 0 w 669"/>
                    <a:gd name="T7" fmla="*/ 0 h 705"/>
                    <a:gd name="T8" fmla="*/ 365 w 669"/>
                    <a:gd name="T9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9" h="705">
                      <a:moveTo>
                        <a:pt x="365" y="0"/>
                      </a:moveTo>
                      <a:lnTo>
                        <a:pt x="669" y="705"/>
                      </a:lnTo>
                      <a:lnTo>
                        <a:pt x="304" y="705"/>
                      </a:lnTo>
                      <a:lnTo>
                        <a:pt x="0" y="0"/>
                      </a:lnTo>
                      <a:lnTo>
                        <a:pt x="36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8" name="Freeform 9"/>
                <p:cNvSpPr>
                  <a:spLocks/>
                </p:cNvSpPr>
                <p:nvPr/>
              </p:nvSpPr>
              <p:spPr bwMode="auto">
                <a:xfrm>
                  <a:off x="4149463" y="3712964"/>
                  <a:ext cx="1141514" cy="1199441"/>
                </a:xfrm>
                <a:custGeom>
                  <a:avLst/>
                  <a:gdLst>
                    <a:gd name="T0" fmla="*/ 366 w 670"/>
                    <a:gd name="T1" fmla="*/ 0 h 704"/>
                    <a:gd name="T2" fmla="*/ 670 w 670"/>
                    <a:gd name="T3" fmla="*/ 704 h 704"/>
                    <a:gd name="T4" fmla="*/ 305 w 670"/>
                    <a:gd name="T5" fmla="*/ 704 h 704"/>
                    <a:gd name="T6" fmla="*/ 0 w 670"/>
                    <a:gd name="T7" fmla="*/ 0 h 704"/>
                    <a:gd name="T8" fmla="*/ 366 w 670"/>
                    <a:gd name="T9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0" h="704">
                      <a:moveTo>
                        <a:pt x="366" y="0"/>
                      </a:moveTo>
                      <a:lnTo>
                        <a:pt x="670" y="704"/>
                      </a:lnTo>
                      <a:lnTo>
                        <a:pt x="305" y="704"/>
                      </a:lnTo>
                      <a:lnTo>
                        <a:pt x="0" y="0"/>
                      </a:lnTo>
                      <a:lnTo>
                        <a:pt x="366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9" name="Freeform 10"/>
                <p:cNvSpPr>
                  <a:spLocks/>
                </p:cNvSpPr>
                <p:nvPr/>
              </p:nvSpPr>
              <p:spPr bwMode="auto">
                <a:xfrm>
                  <a:off x="4149463" y="3712964"/>
                  <a:ext cx="1141514" cy="1199441"/>
                </a:xfrm>
                <a:custGeom>
                  <a:avLst/>
                  <a:gdLst>
                    <a:gd name="T0" fmla="*/ 366 w 670"/>
                    <a:gd name="T1" fmla="*/ 0 h 704"/>
                    <a:gd name="T2" fmla="*/ 670 w 670"/>
                    <a:gd name="T3" fmla="*/ 704 h 704"/>
                    <a:gd name="T4" fmla="*/ 305 w 670"/>
                    <a:gd name="T5" fmla="*/ 704 h 704"/>
                    <a:gd name="T6" fmla="*/ 0 w 670"/>
                    <a:gd name="T7" fmla="*/ 0 h 704"/>
                    <a:gd name="T8" fmla="*/ 366 w 670"/>
                    <a:gd name="T9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0" h="704">
                      <a:moveTo>
                        <a:pt x="366" y="0"/>
                      </a:moveTo>
                      <a:lnTo>
                        <a:pt x="670" y="704"/>
                      </a:lnTo>
                      <a:lnTo>
                        <a:pt x="305" y="704"/>
                      </a:lnTo>
                      <a:lnTo>
                        <a:pt x="0" y="0"/>
                      </a:lnTo>
                      <a:lnTo>
                        <a:pt x="36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0" name="Freeform 11"/>
                <p:cNvSpPr>
                  <a:spLocks/>
                </p:cNvSpPr>
                <p:nvPr/>
              </p:nvSpPr>
              <p:spPr bwMode="auto">
                <a:xfrm>
                  <a:off x="5861734" y="2953091"/>
                  <a:ext cx="1303370" cy="1577674"/>
                </a:xfrm>
                <a:custGeom>
                  <a:avLst/>
                  <a:gdLst>
                    <a:gd name="T0" fmla="*/ 400 w 765"/>
                    <a:gd name="T1" fmla="*/ 0 h 926"/>
                    <a:gd name="T2" fmla="*/ 0 w 765"/>
                    <a:gd name="T3" fmla="*/ 926 h 926"/>
                    <a:gd name="T4" fmla="*/ 369 w 765"/>
                    <a:gd name="T5" fmla="*/ 926 h 926"/>
                    <a:gd name="T6" fmla="*/ 765 w 765"/>
                    <a:gd name="T7" fmla="*/ 0 h 926"/>
                    <a:gd name="T8" fmla="*/ 400 w 765"/>
                    <a:gd name="T9" fmla="*/ 0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6">
                      <a:moveTo>
                        <a:pt x="400" y="0"/>
                      </a:moveTo>
                      <a:lnTo>
                        <a:pt x="0" y="926"/>
                      </a:lnTo>
                      <a:lnTo>
                        <a:pt x="369" y="926"/>
                      </a:lnTo>
                      <a:lnTo>
                        <a:pt x="765" y="0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1" name="Freeform 12"/>
                <p:cNvSpPr>
                  <a:spLocks/>
                </p:cNvSpPr>
                <p:nvPr/>
              </p:nvSpPr>
              <p:spPr bwMode="auto">
                <a:xfrm>
                  <a:off x="5861734" y="2953091"/>
                  <a:ext cx="1303370" cy="1577674"/>
                </a:xfrm>
                <a:custGeom>
                  <a:avLst/>
                  <a:gdLst>
                    <a:gd name="T0" fmla="*/ 400 w 765"/>
                    <a:gd name="T1" fmla="*/ 0 h 926"/>
                    <a:gd name="T2" fmla="*/ 0 w 765"/>
                    <a:gd name="T3" fmla="*/ 926 h 926"/>
                    <a:gd name="T4" fmla="*/ 369 w 765"/>
                    <a:gd name="T5" fmla="*/ 926 h 926"/>
                    <a:gd name="T6" fmla="*/ 765 w 765"/>
                    <a:gd name="T7" fmla="*/ 0 h 926"/>
                    <a:gd name="T8" fmla="*/ 400 w 765"/>
                    <a:gd name="T9" fmla="*/ 0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6">
                      <a:moveTo>
                        <a:pt x="400" y="0"/>
                      </a:moveTo>
                      <a:lnTo>
                        <a:pt x="0" y="926"/>
                      </a:lnTo>
                      <a:lnTo>
                        <a:pt x="369" y="926"/>
                      </a:lnTo>
                      <a:lnTo>
                        <a:pt x="765" y="0"/>
                      </a:lnTo>
                      <a:lnTo>
                        <a:pt x="40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2" name="Freeform 14"/>
                <p:cNvSpPr>
                  <a:spLocks/>
                </p:cNvSpPr>
                <p:nvPr/>
              </p:nvSpPr>
              <p:spPr bwMode="auto">
                <a:xfrm>
                  <a:off x="5861734" y="2953091"/>
                  <a:ext cx="1303370" cy="1577674"/>
                </a:xfrm>
                <a:custGeom>
                  <a:avLst/>
                  <a:gdLst>
                    <a:gd name="T0" fmla="*/ 765 w 765"/>
                    <a:gd name="T1" fmla="*/ 0 h 926"/>
                    <a:gd name="T2" fmla="*/ 400 w 765"/>
                    <a:gd name="T3" fmla="*/ 0 h 926"/>
                    <a:gd name="T4" fmla="*/ 187 w 765"/>
                    <a:gd name="T5" fmla="*/ 495 h 926"/>
                    <a:gd name="T6" fmla="*/ 4 w 765"/>
                    <a:gd name="T7" fmla="*/ 922 h 926"/>
                    <a:gd name="T8" fmla="*/ 0 w 765"/>
                    <a:gd name="T9" fmla="*/ 926 h 926"/>
                    <a:gd name="T10" fmla="*/ 369 w 765"/>
                    <a:gd name="T11" fmla="*/ 926 h 926"/>
                    <a:gd name="T12" fmla="*/ 765 w 765"/>
                    <a:gd name="T13" fmla="*/ 0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5" h="926">
                      <a:moveTo>
                        <a:pt x="765" y="0"/>
                      </a:moveTo>
                      <a:lnTo>
                        <a:pt x="400" y="0"/>
                      </a:lnTo>
                      <a:lnTo>
                        <a:pt x="187" y="495"/>
                      </a:lnTo>
                      <a:lnTo>
                        <a:pt x="4" y="922"/>
                      </a:lnTo>
                      <a:lnTo>
                        <a:pt x="0" y="926"/>
                      </a:lnTo>
                      <a:lnTo>
                        <a:pt x="369" y="926"/>
                      </a:lnTo>
                      <a:lnTo>
                        <a:pt x="76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3" name="Freeform 15"/>
                <p:cNvSpPr>
                  <a:spLocks/>
                </p:cNvSpPr>
                <p:nvPr/>
              </p:nvSpPr>
              <p:spPr bwMode="auto">
                <a:xfrm>
                  <a:off x="4669107" y="3329619"/>
                  <a:ext cx="1303370" cy="1582786"/>
                </a:xfrm>
                <a:custGeom>
                  <a:avLst/>
                  <a:gdLst>
                    <a:gd name="T0" fmla="*/ 400 w 765"/>
                    <a:gd name="T1" fmla="*/ 0 h 929"/>
                    <a:gd name="T2" fmla="*/ 0 w 765"/>
                    <a:gd name="T3" fmla="*/ 929 h 929"/>
                    <a:gd name="T4" fmla="*/ 365 w 765"/>
                    <a:gd name="T5" fmla="*/ 929 h 929"/>
                    <a:gd name="T6" fmla="*/ 765 w 765"/>
                    <a:gd name="T7" fmla="*/ 0 h 929"/>
                    <a:gd name="T8" fmla="*/ 400 w 765"/>
                    <a:gd name="T9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9">
                      <a:moveTo>
                        <a:pt x="400" y="0"/>
                      </a:moveTo>
                      <a:lnTo>
                        <a:pt x="0" y="929"/>
                      </a:lnTo>
                      <a:lnTo>
                        <a:pt x="365" y="929"/>
                      </a:lnTo>
                      <a:lnTo>
                        <a:pt x="765" y="0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4" name="Freeform 16"/>
                <p:cNvSpPr>
                  <a:spLocks/>
                </p:cNvSpPr>
                <p:nvPr/>
              </p:nvSpPr>
              <p:spPr bwMode="auto">
                <a:xfrm>
                  <a:off x="4669107" y="3329619"/>
                  <a:ext cx="1303370" cy="1582786"/>
                </a:xfrm>
                <a:custGeom>
                  <a:avLst/>
                  <a:gdLst>
                    <a:gd name="T0" fmla="*/ 400 w 765"/>
                    <a:gd name="T1" fmla="*/ 0 h 929"/>
                    <a:gd name="T2" fmla="*/ 0 w 765"/>
                    <a:gd name="T3" fmla="*/ 929 h 929"/>
                    <a:gd name="T4" fmla="*/ 365 w 765"/>
                    <a:gd name="T5" fmla="*/ 929 h 929"/>
                    <a:gd name="T6" fmla="*/ 765 w 765"/>
                    <a:gd name="T7" fmla="*/ 0 h 929"/>
                    <a:gd name="T8" fmla="*/ 400 w 765"/>
                    <a:gd name="T9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9">
                      <a:moveTo>
                        <a:pt x="400" y="0"/>
                      </a:moveTo>
                      <a:lnTo>
                        <a:pt x="0" y="929"/>
                      </a:lnTo>
                      <a:lnTo>
                        <a:pt x="365" y="929"/>
                      </a:lnTo>
                      <a:lnTo>
                        <a:pt x="765" y="0"/>
                      </a:lnTo>
                      <a:lnTo>
                        <a:pt x="40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5" name="Freeform 18"/>
                <p:cNvSpPr>
                  <a:spLocks/>
                </p:cNvSpPr>
                <p:nvPr/>
              </p:nvSpPr>
              <p:spPr bwMode="auto">
                <a:xfrm>
                  <a:off x="4669107" y="3329619"/>
                  <a:ext cx="1303370" cy="1582786"/>
                </a:xfrm>
                <a:custGeom>
                  <a:avLst/>
                  <a:gdLst>
                    <a:gd name="T0" fmla="*/ 765 w 765"/>
                    <a:gd name="T1" fmla="*/ 0 h 929"/>
                    <a:gd name="T2" fmla="*/ 400 w 765"/>
                    <a:gd name="T3" fmla="*/ 0 h 929"/>
                    <a:gd name="T4" fmla="*/ 183 w 765"/>
                    <a:gd name="T5" fmla="*/ 503 h 929"/>
                    <a:gd name="T6" fmla="*/ 0 w 765"/>
                    <a:gd name="T7" fmla="*/ 929 h 929"/>
                    <a:gd name="T8" fmla="*/ 365 w 765"/>
                    <a:gd name="T9" fmla="*/ 929 h 929"/>
                    <a:gd name="T10" fmla="*/ 765 w 765"/>
                    <a:gd name="T11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65" h="929">
                      <a:moveTo>
                        <a:pt x="765" y="0"/>
                      </a:moveTo>
                      <a:lnTo>
                        <a:pt x="400" y="0"/>
                      </a:lnTo>
                      <a:lnTo>
                        <a:pt x="183" y="503"/>
                      </a:lnTo>
                      <a:lnTo>
                        <a:pt x="0" y="929"/>
                      </a:lnTo>
                      <a:lnTo>
                        <a:pt x="365" y="929"/>
                      </a:lnTo>
                      <a:lnTo>
                        <a:pt x="76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6" name="Freeform 19"/>
                <p:cNvSpPr>
                  <a:spLocks/>
                </p:cNvSpPr>
                <p:nvPr/>
              </p:nvSpPr>
              <p:spPr bwMode="auto">
                <a:xfrm>
                  <a:off x="3469666" y="3712964"/>
                  <a:ext cx="1303370" cy="1582786"/>
                </a:xfrm>
                <a:custGeom>
                  <a:avLst/>
                  <a:gdLst>
                    <a:gd name="T0" fmla="*/ 399 w 765"/>
                    <a:gd name="T1" fmla="*/ 0 h 929"/>
                    <a:gd name="T2" fmla="*/ 0 w 765"/>
                    <a:gd name="T3" fmla="*/ 929 h 929"/>
                    <a:gd name="T4" fmla="*/ 369 w 765"/>
                    <a:gd name="T5" fmla="*/ 929 h 929"/>
                    <a:gd name="T6" fmla="*/ 765 w 765"/>
                    <a:gd name="T7" fmla="*/ 0 h 929"/>
                    <a:gd name="T8" fmla="*/ 399 w 765"/>
                    <a:gd name="T9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9">
                      <a:moveTo>
                        <a:pt x="399" y="0"/>
                      </a:moveTo>
                      <a:lnTo>
                        <a:pt x="0" y="929"/>
                      </a:lnTo>
                      <a:lnTo>
                        <a:pt x="369" y="929"/>
                      </a:lnTo>
                      <a:lnTo>
                        <a:pt x="765" y="0"/>
                      </a:lnTo>
                      <a:lnTo>
                        <a:pt x="39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7" name="Freeform 20"/>
                <p:cNvSpPr>
                  <a:spLocks/>
                </p:cNvSpPr>
                <p:nvPr/>
              </p:nvSpPr>
              <p:spPr bwMode="auto">
                <a:xfrm>
                  <a:off x="3469666" y="3712964"/>
                  <a:ext cx="1303370" cy="1582786"/>
                </a:xfrm>
                <a:custGeom>
                  <a:avLst/>
                  <a:gdLst>
                    <a:gd name="T0" fmla="*/ 399 w 765"/>
                    <a:gd name="T1" fmla="*/ 0 h 929"/>
                    <a:gd name="T2" fmla="*/ 0 w 765"/>
                    <a:gd name="T3" fmla="*/ 929 h 929"/>
                    <a:gd name="T4" fmla="*/ 369 w 765"/>
                    <a:gd name="T5" fmla="*/ 929 h 929"/>
                    <a:gd name="T6" fmla="*/ 765 w 765"/>
                    <a:gd name="T7" fmla="*/ 0 h 929"/>
                    <a:gd name="T8" fmla="*/ 399 w 765"/>
                    <a:gd name="T9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9">
                      <a:moveTo>
                        <a:pt x="399" y="0"/>
                      </a:moveTo>
                      <a:lnTo>
                        <a:pt x="0" y="929"/>
                      </a:lnTo>
                      <a:lnTo>
                        <a:pt x="369" y="929"/>
                      </a:lnTo>
                      <a:lnTo>
                        <a:pt x="765" y="0"/>
                      </a:lnTo>
                      <a:lnTo>
                        <a:pt x="39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8" name="Freeform 22"/>
                <p:cNvSpPr>
                  <a:spLocks/>
                </p:cNvSpPr>
                <p:nvPr/>
              </p:nvSpPr>
              <p:spPr bwMode="auto">
                <a:xfrm>
                  <a:off x="3469666" y="3712964"/>
                  <a:ext cx="1303370" cy="1582786"/>
                </a:xfrm>
                <a:custGeom>
                  <a:avLst/>
                  <a:gdLst>
                    <a:gd name="T0" fmla="*/ 765 w 765"/>
                    <a:gd name="T1" fmla="*/ 0 h 929"/>
                    <a:gd name="T2" fmla="*/ 399 w 765"/>
                    <a:gd name="T3" fmla="*/ 0 h 929"/>
                    <a:gd name="T4" fmla="*/ 0 w 765"/>
                    <a:gd name="T5" fmla="*/ 929 h 929"/>
                    <a:gd name="T6" fmla="*/ 369 w 765"/>
                    <a:gd name="T7" fmla="*/ 929 h 929"/>
                    <a:gd name="T8" fmla="*/ 765 w 765"/>
                    <a:gd name="T9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5" h="929">
                      <a:moveTo>
                        <a:pt x="765" y="0"/>
                      </a:moveTo>
                      <a:lnTo>
                        <a:pt x="399" y="0"/>
                      </a:lnTo>
                      <a:lnTo>
                        <a:pt x="0" y="929"/>
                      </a:lnTo>
                      <a:lnTo>
                        <a:pt x="369" y="929"/>
                      </a:lnTo>
                      <a:lnTo>
                        <a:pt x="76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39" name="Freeform 23"/>
                <p:cNvSpPr>
                  <a:spLocks/>
                </p:cNvSpPr>
                <p:nvPr/>
              </p:nvSpPr>
              <p:spPr bwMode="auto">
                <a:xfrm>
                  <a:off x="7067990" y="1786020"/>
                  <a:ext cx="1654343" cy="2361400"/>
                </a:xfrm>
                <a:custGeom>
                  <a:avLst/>
                  <a:gdLst>
                    <a:gd name="T0" fmla="*/ 971 w 971"/>
                    <a:gd name="T1" fmla="*/ 411 h 1386"/>
                    <a:gd name="T2" fmla="*/ 788 w 971"/>
                    <a:gd name="T3" fmla="*/ 0 h 1386"/>
                    <a:gd name="T4" fmla="*/ 248 w 971"/>
                    <a:gd name="T5" fmla="*/ 411 h 1386"/>
                    <a:gd name="T6" fmla="*/ 427 w 971"/>
                    <a:gd name="T7" fmla="*/ 411 h 1386"/>
                    <a:gd name="T8" fmla="*/ 0 w 971"/>
                    <a:gd name="T9" fmla="*/ 1386 h 1386"/>
                    <a:gd name="T10" fmla="*/ 366 w 971"/>
                    <a:gd name="T11" fmla="*/ 1386 h 1386"/>
                    <a:gd name="T12" fmla="*/ 792 w 971"/>
                    <a:gd name="T13" fmla="*/ 411 h 1386"/>
                    <a:gd name="T14" fmla="*/ 971 w 971"/>
                    <a:gd name="T15" fmla="*/ 411 h 1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1" h="1386">
                      <a:moveTo>
                        <a:pt x="971" y="411"/>
                      </a:moveTo>
                      <a:lnTo>
                        <a:pt x="788" y="0"/>
                      </a:lnTo>
                      <a:lnTo>
                        <a:pt x="248" y="411"/>
                      </a:lnTo>
                      <a:lnTo>
                        <a:pt x="427" y="411"/>
                      </a:lnTo>
                      <a:lnTo>
                        <a:pt x="0" y="1386"/>
                      </a:lnTo>
                      <a:lnTo>
                        <a:pt x="366" y="1386"/>
                      </a:lnTo>
                      <a:lnTo>
                        <a:pt x="792" y="411"/>
                      </a:lnTo>
                      <a:lnTo>
                        <a:pt x="971" y="41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503030101060003" pitchFamily="34" charset="0"/>
                  </a:endParaRPr>
                </a:p>
              </p:txBody>
            </p:sp>
          </p:grpSp>
          <p:sp>
            <p:nvSpPr>
              <p:cNvPr id="20" name="Oval 19"/>
              <p:cNvSpPr/>
              <p:nvPr/>
            </p:nvSpPr>
            <p:spPr>
              <a:xfrm>
                <a:off x="3424326" y="4534625"/>
                <a:ext cx="381178" cy="381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Raleway" panose="020B0503030101060003" pitchFamily="34" charset="0"/>
                  </a:rPr>
                  <a:t>1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920376" y="3979720"/>
                <a:ext cx="381178" cy="381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Raleway" panose="020B0503030101060003" pitchFamily="34" charset="0"/>
                  </a:rPr>
                  <a:t>2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16426" y="3424816"/>
                <a:ext cx="381178" cy="381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Raleway" panose="020B0503030101060003" pitchFamily="34" charset="0"/>
                  </a:rPr>
                  <a:t>3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912477" y="2869912"/>
                <a:ext cx="381178" cy="381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Raleway" panose="020B0503030101060003" pitchFamily="34" charset="0"/>
                  </a:rPr>
                  <a:t>4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180836" y="3526551"/>
              <a:ext cx="1636322" cy="811338"/>
              <a:chOff x="8561324" y="3159525"/>
              <a:chExt cx="1636322" cy="81133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561324" y="3159525"/>
                <a:ext cx="1324860" cy="274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pc="30">
                    <a:solidFill>
                      <a:schemeClr val="bg1"/>
                    </a:solidFill>
                    <a:latin typeface="Raleway" panose="020B0503030101060003" pitchFamily="34" charset="0"/>
                  </a:rPr>
                  <a:t>Write your title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561324" y="3465195"/>
                <a:ext cx="1636322" cy="505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Lorem ipsum dolor amet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consectetur adipiscing.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343196" y="4286650"/>
              <a:ext cx="1636322" cy="788551"/>
              <a:chOff x="7074015" y="4372218"/>
              <a:chExt cx="1636322" cy="78855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074015" y="4372218"/>
                <a:ext cx="1324860" cy="274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pc="30">
                    <a:solidFill>
                      <a:schemeClr val="bg1"/>
                    </a:solidFill>
                    <a:latin typeface="Raleway" panose="020B0503030101060003" pitchFamily="34" charset="0"/>
                  </a:rPr>
                  <a:t>Write your title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74015" y="4677888"/>
                <a:ext cx="1636322" cy="482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Lorem ipsum dolor amet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consectetur adipiscing.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446634" y="4897123"/>
              <a:ext cx="1636322" cy="811338"/>
              <a:chOff x="5110379" y="4955227"/>
              <a:chExt cx="1636322" cy="81133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110379" y="4955227"/>
                <a:ext cx="1324860" cy="274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pc="30">
                    <a:solidFill>
                      <a:schemeClr val="bg1"/>
                    </a:solidFill>
                    <a:latin typeface="Raleway" panose="020B0503030101060003" pitchFamily="34" charset="0"/>
                  </a:rPr>
                  <a:t>Write your title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110379" y="5260897"/>
                <a:ext cx="1636322" cy="505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Lorem ipsum dolor amet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consectetur adipiscing.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50072" y="5346954"/>
              <a:ext cx="1636322" cy="788551"/>
              <a:chOff x="3146743" y="5538236"/>
              <a:chExt cx="1636322" cy="78855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146743" y="5538236"/>
                <a:ext cx="1324860" cy="274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pc="30" dirty="0">
                    <a:solidFill>
                      <a:schemeClr val="bg1"/>
                    </a:solidFill>
                    <a:latin typeface="Raleway" panose="020B0503030101060003" pitchFamily="34" charset="0"/>
                  </a:rPr>
                  <a:t>Write your title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146743" y="5843906"/>
                <a:ext cx="1636322" cy="482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Lorem ipsum dolor amet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100">
                    <a:solidFill>
                      <a:schemeClr val="bg1"/>
                    </a:solidFill>
                    <a:latin typeface="Raleway" panose="020B0503030101060003" pitchFamily="34" charset="0"/>
                  </a:rPr>
                  <a:t>consectetur adipiscing.</a:t>
                </a:r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/>
      </p:pic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33822" y="1004722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PLANS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17578" y="2047556"/>
            <a:ext cx="6322874" cy="2376858"/>
            <a:chOff x="4512007" y="1737008"/>
            <a:chExt cx="6803969" cy="2557708"/>
          </a:xfrm>
        </p:grpSpPr>
        <p:grpSp>
          <p:nvGrpSpPr>
            <p:cNvPr id="40" name="Группа 1"/>
            <p:cNvGrpSpPr/>
            <p:nvPr/>
          </p:nvGrpSpPr>
          <p:grpSpPr>
            <a:xfrm>
              <a:off x="4512007" y="1737008"/>
              <a:ext cx="2585443" cy="1219391"/>
              <a:chOff x="7161213" y="1022350"/>
              <a:chExt cx="979488" cy="461963"/>
            </a:xfrm>
            <a:solidFill>
              <a:schemeClr val="accent1"/>
            </a:solidFill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7161213" y="1022350"/>
                <a:ext cx="979488" cy="461963"/>
              </a:xfrm>
              <a:custGeom>
                <a:avLst/>
                <a:gdLst>
                  <a:gd name="T0" fmla="*/ 1925 w 2102"/>
                  <a:gd name="T1" fmla="*/ 395 h 990"/>
                  <a:gd name="T2" fmla="*/ 1038 w 2102"/>
                  <a:gd name="T3" fmla="*/ 0 h 990"/>
                  <a:gd name="T4" fmla="*/ 0 w 2102"/>
                  <a:gd name="T5" fmla="*/ 604 h 990"/>
                  <a:gd name="T6" fmla="*/ 564 w 2102"/>
                  <a:gd name="T7" fmla="*/ 462 h 990"/>
                  <a:gd name="T8" fmla="*/ 1457 w 2102"/>
                  <a:gd name="T9" fmla="*/ 864 h 990"/>
                  <a:gd name="T10" fmla="*/ 1330 w 2102"/>
                  <a:gd name="T11" fmla="*/ 990 h 990"/>
                  <a:gd name="T12" fmla="*/ 2102 w 2102"/>
                  <a:gd name="T13" fmla="*/ 990 h 990"/>
                  <a:gd name="T14" fmla="*/ 2102 w 2102"/>
                  <a:gd name="T15" fmla="*/ 218 h 990"/>
                  <a:gd name="T16" fmla="*/ 1925 w 2102"/>
                  <a:gd name="T17" fmla="*/ 395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2" h="990">
                    <a:moveTo>
                      <a:pt x="1925" y="395"/>
                    </a:moveTo>
                    <a:cubicBezTo>
                      <a:pt x="1707" y="152"/>
                      <a:pt x="1390" y="0"/>
                      <a:pt x="1038" y="0"/>
                    </a:cubicBezTo>
                    <a:cubicBezTo>
                      <a:pt x="593" y="0"/>
                      <a:pt x="205" y="243"/>
                      <a:pt x="0" y="604"/>
                    </a:cubicBezTo>
                    <a:cubicBezTo>
                      <a:pt x="168" y="514"/>
                      <a:pt x="360" y="462"/>
                      <a:pt x="564" y="462"/>
                    </a:cubicBezTo>
                    <a:cubicBezTo>
                      <a:pt x="919" y="462"/>
                      <a:pt x="1238" y="618"/>
                      <a:pt x="1457" y="864"/>
                    </a:cubicBezTo>
                    <a:cubicBezTo>
                      <a:pt x="1330" y="990"/>
                      <a:pt x="1330" y="990"/>
                      <a:pt x="1330" y="990"/>
                    </a:cubicBezTo>
                    <a:cubicBezTo>
                      <a:pt x="2102" y="990"/>
                      <a:pt x="2102" y="990"/>
                      <a:pt x="2102" y="990"/>
                    </a:cubicBezTo>
                    <a:cubicBezTo>
                      <a:pt x="2102" y="218"/>
                      <a:pt x="2102" y="218"/>
                      <a:pt x="2102" y="218"/>
                    </a:cubicBezTo>
                    <a:lnTo>
                      <a:pt x="1925" y="3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5" tIns="22857" rIns="45715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>
                  <a:latin typeface="Raleway" panose="020B0503030101060003" pitchFamily="34" charset="0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7162801" y="1022350"/>
                <a:ext cx="977900" cy="460375"/>
              </a:xfrm>
              <a:custGeom>
                <a:avLst/>
                <a:gdLst>
                  <a:gd name="T0" fmla="*/ 2099 w 2099"/>
                  <a:gd name="T1" fmla="*/ 218 h 984"/>
                  <a:gd name="T2" fmla="*/ 1922 w 2099"/>
                  <a:gd name="T3" fmla="*/ 395 h 984"/>
                  <a:gd name="T4" fmla="*/ 1035 w 2099"/>
                  <a:gd name="T5" fmla="*/ 0 h 984"/>
                  <a:gd name="T6" fmla="*/ 0 w 2099"/>
                  <a:gd name="T7" fmla="*/ 598 h 984"/>
                  <a:gd name="T8" fmla="*/ 844 w 2099"/>
                  <a:gd name="T9" fmla="*/ 286 h 984"/>
                  <a:gd name="T10" fmla="*/ 2099 w 2099"/>
                  <a:gd name="T11" fmla="*/ 984 h 984"/>
                  <a:gd name="T12" fmla="*/ 2099 w 2099"/>
                  <a:gd name="T13" fmla="*/ 218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9" h="984">
                    <a:moveTo>
                      <a:pt x="2099" y="218"/>
                    </a:moveTo>
                    <a:cubicBezTo>
                      <a:pt x="1922" y="395"/>
                      <a:pt x="1922" y="395"/>
                      <a:pt x="1922" y="395"/>
                    </a:cubicBezTo>
                    <a:cubicBezTo>
                      <a:pt x="1704" y="152"/>
                      <a:pt x="1387" y="0"/>
                      <a:pt x="1035" y="0"/>
                    </a:cubicBezTo>
                    <a:cubicBezTo>
                      <a:pt x="593" y="0"/>
                      <a:pt x="207" y="240"/>
                      <a:pt x="0" y="598"/>
                    </a:cubicBezTo>
                    <a:cubicBezTo>
                      <a:pt x="228" y="404"/>
                      <a:pt x="522" y="286"/>
                      <a:pt x="844" y="286"/>
                    </a:cubicBezTo>
                    <a:cubicBezTo>
                      <a:pt x="1338" y="286"/>
                      <a:pt x="1835" y="572"/>
                      <a:pt x="2099" y="984"/>
                    </a:cubicBezTo>
                    <a:lnTo>
                      <a:pt x="2099" y="21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5" tIns="22857" rIns="45715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>
                  <a:latin typeface="Raleway" panose="020B0503030101060003" pitchFamily="34" charset="0"/>
                </a:endParaRPr>
              </a:p>
            </p:txBody>
          </p:sp>
        </p:grpSp>
        <p:grpSp>
          <p:nvGrpSpPr>
            <p:cNvPr id="43" name="Группа 20"/>
            <p:cNvGrpSpPr/>
            <p:nvPr/>
          </p:nvGrpSpPr>
          <p:grpSpPr>
            <a:xfrm rot="10800000" flipH="1">
              <a:off x="6638113" y="3075325"/>
              <a:ext cx="2585443" cy="1219391"/>
              <a:chOff x="7161213" y="1022350"/>
              <a:chExt cx="979488" cy="461963"/>
            </a:xfrm>
            <a:solidFill>
              <a:schemeClr val="accent2"/>
            </a:solidFill>
          </p:grpSpPr>
          <p:sp>
            <p:nvSpPr>
              <p:cNvPr id="44" name="Freeform 40"/>
              <p:cNvSpPr>
                <a:spLocks/>
              </p:cNvSpPr>
              <p:nvPr/>
            </p:nvSpPr>
            <p:spPr bwMode="auto">
              <a:xfrm>
                <a:off x="7161213" y="1022350"/>
                <a:ext cx="979488" cy="461963"/>
              </a:xfrm>
              <a:custGeom>
                <a:avLst/>
                <a:gdLst>
                  <a:gd name="T0" fmla="*/ 1925 w 2102"/>
                  <a:gd name="T1" fmla="*/ 395 h 990"/>
                  <a:gd name="T2" fmla="*/ 1038 w 2102"/>
                  <a:gd name="T3" fmla="*/ 0 h 990"/>
                  <a:gd name="T4" fmla="*/ 0 w 2102"/>
                  <a:gd name="T5" fmla="*/ 604 h 990"/>
                  <a:gd name="T6" fmla="*/ 564 w 2102"/>
                  <a:gd name="T7" fmla="*/ 462 h 990"/>
                  <a:gd name="T8" fmla="*/ 1457 w 2102"/>
                  <a:gd name="T9" fmla="*/ 864 h 990"/>
                  <a:gd name="T10" fmla="*/ 1330 w 2102"/>
                  <a:gd name="T11" fmla="*/ 990 h 990"/>
                  <a:gd name="T12" fmla="*/ 2102 w 2102"/>
                  <a:gd name="T13" fmla="*/ 990 h 990"/>
                  <a:gd name="T14" fmla="*/ 2102 w 2102"/>
                  <a:gd name="T15" fmla="*/ 218 h 990"/>
                  <a:gd name="T16" fmla="*/ 1925 w 2102"/>
                  <a:gd name="T17" fmla="*/ 395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2" h="990">
                    <a:moveTo>
                      <a:pt x="1925" y="395"/>
                    </a:moveTo>
                    <a:cubicBezTo>
                      <a:pt x="1707" y="152"/>
                      <a:pt x="1390" y="0"/>
                      <a:pt x="1038" y="0"/>
                    </a:cubicBezTo>
                    <a:cubicBezTo>
                      <a:pt x="593" y="0"/>
                      <a:pt x="205" y="243"/>
                      <a:pt x="0" y="604"/>
                    </a:cubicBezTo>
                    <a:cubicBezTo>
                      <a:pt x="168" y="514"/>
                      <a:pt x="360" y="462"/>
                      <a:pt x="564" y="462"/>
                    </a:cubicBezTo>
                    <a:cubicBezTo>
                      <a:pt x="919" y="462"/>
                      <a:pt x="1238" y="618"/>
                      <a:pt x="1457" y="864"/>
                    </a:cubicBezTo>
                    <a:cubicBezTo>
                      <a:pt x="1330" y="990"/>
                      <a:pt x="1330" y="990"/>
                      <a:pt x="1330" y="990"/>
                    </a:cubicBezTo>
                    <a:cubicBezTo>
                      <a:pt x="2102" y="990"/>
                      <a:pt x="2102" y="990"/>
                      <a:pt x="2102" y="990"/>
                    </a:cubicBezTo>
                    <a:cubicBezTo>
                      <a:pt x="2102" y="218"/>
                      <a:pt x="2102" y="218"/>
                      <a:pt x="2102" y="218"/>
                    </a:cubicBezTo>
                    <a:lnTo>
                      <a:pt x="1925" y="3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5" tIns="22857" rIns="45715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>
                  <a:latin typeface="Raleway" panose="020B0503030101060003" pitchFamily="34" charset="0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7162801" y="1022350"/>
                <a:ext cx="977900" cy="460375"/>
              </a:xfrm>
              <a:custGeom>
                <a:avLst/>
                <a:gdLst>
                  <a:gd name="T0" fmla="*/ 2099 w 2099"/>
                  <a:gd name="T1" fmla="*/ 218 h 984"/>
                  <a:gd name="T2" fmla="*/ 1922 w 2099"/>
                  <a:gd name="T3" fmla="*/ 395 h 984"/>
                  <a:gd name="T4" fmla="*/ 1035 w 2099"/>
                  <a:gd name="T5" fmla="*/ 0 h 984"/>
                  <a:gd name="T6" fmla="*/ 0 w 2099"/>
                  <a:gd name="T7" fmla="*/ 598 h 984"/>
                  <a:gd name="T8" fmla="*/ 844 w 2099"/>
                  <a:gd name="T9" fmla="*/ 286 h 984"/>
                  <a:gd name="T10" fmla="*/ 2099 w 2099"/>
                  <a:gd name="T11" fmla="*/ 984 h 984"/>
                  <a:gd name="T12" fmla="*/ 2099 w 2099"/>
                  <a:gd name="T13" fmla="*/ 218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9" h="984">
                    <a:moveTo>
                      <a:pt x="2099" y="218"/>
                    </a:moveTo>
                    <a:cubicBezTo>
                      <a:pt x="1922" y="395"/>
                      <a:pt x="1922" y="395"/>
                      <a:pt x="1922" y="395"/>
                    </a:cubicBezTo>
                    <a:cubicBezTo>
                      <a:pt x="1704" y="152"/>
                      <a:pt x="1387" y="0"/>
                      <a:pt x="1035" y="0"/>
                    </a:cubicBezTo>
                    <a:cubicBezTo>
                      <a:pt x="593" y="0"/>
                      <a:pt x="207" y="240"/>
                      <a:pt x="0" y="598"/>
                    </a:cubicBezTo>
                    <a:cubicBezTo>
                      <a:pt x="228" y="404"/>
                      <a:pt x="522" y="286"/>
                      <a:pt x="844" y="286"/>
                    </a:cubicBezTo>
                    <a:cubicBezTo>
                      <a:pt x="1338" y="286"/>
                      <a:pt x="1835" y="572"/>
                      <a:pt x="2099" y="984"/>
                    </a:cubicBezTo>
                    <a:lnTo>
                      <a:pt x="2099" y="21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5" tIns="22857" rIns="45715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>
                  <a:latin typeface="Raleway" panose="020B0503030101060003" pitchFamily="34" charset="0"/>
                </a:endParaRPr>
              </a:p>
            </p:txBody>
          </p:sp>
        </p:grpSp>
        <p:grpSp>
          <p:nvGrpSpPr>
            <p:cNvPr id="46" name="Группа 23"/>
            <p:cNvGrpSpPr/>
            <p:nvPr/>
          </p:nvGrpSpPr>
          <p:grpSpPr>
            <a:xfrm>
              <a:off x="8730533" y="1737008"/>
              <a:ext cx="2585443" cy="1219391"/>
              <a:chOff x="7161213" y="1022350"/>
              <a:chExt cx="979488" cy="461963"/>
            </a:xfrm>
            <a:solidFill>
              <a:schemeClr val="accent3"/>
            </a:solidFill>
          </p:grpSpPr>
          <p:sp>
            <p:nvSpPr>
              <p:cNvPr id="47" name="Freeform 40"/>
              <p:cNvSpPr>
                <a:spLocks/>
              </p:cNvSpPr>
              <p:nvPr/>
            </p:nvSpPr>
            <p:spPr bwMode="auto">
              <a:xfrm>
                <a:off x="7161213" y="1022350"/>
                <a:ext cx="979488" cy="461963"/>
              </a:xfrm>
              <a:custGeom>
                <a:avLst/>
                <a:gdLst>
                  <a:gd name="T0" fmla="*/ 1925 w 2102"/>
                  <a:gd name="T1" fmla="*/ 395 h 990"/>
                  <a:gd name="T2" fmla="*/ 1038 w 2102"/>
                  <a:gd name="T3" fmla="*/ 0 h 990"/>
                  <a:gd name="T4" fmla="*/ 0 w 2102"/>
                  <a:gd name="T5" fmla="*/ 604 h 990"/>
                  <a:gd name="T6" fmla="*/ 564 w 2102"/>
                  <a:gd name="T7" fmla="*/ 462 h 990"/>
                  <a:gd name="T8" fmla="*/ 1457 w 2102"/>
                  <a:gd name="T9" fmla="*/ 864 h 990"/>
                  <a:gd name="T10" fmla="*/ 1330 w 2102"/>
                  <a:gd name="T11" fmla="*/ 990 h 990"/>
                  <a:gd name="T12" fmla="*/ 2102 w 2102"/>
                  <a:gd name="T13" fmla="*/ 990 h 990"/>
                  <a:gd name="T14" fmla="*/ 2102 w 2102"/>
                  <a:gd name="T15" fmla="*/ 218 h 990"/>
                  <a:gd name="T16" fmla="*/ 1925 w 2102"/>
                  <a:gd name="T17" fmla="*/ 395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2" h="990">
                    <a:moveTo>
                      <a:pt x="1925" y="395"/>
                    </a:moveTo>
                    <a:cubicBezTo>
                      <a:pt x="1707" y="152"/>
                      <a:pt x="1390" y="0"/>
                      <a:pt x="1038" y="0"/>
                    </a:cubicBezTo>
                    <a:cubicBezTo>
                      <a:pt x="593" y="0"/>
                      <a:pt x="205" y="243"/>
                      <a:pt x="0" y="604"/>
                    </a:cubicBezTo>
                    <a:cubicBezTo>
                      <a:pt x="168" y="514"/>
                      <a:pt x="360" y="462"/>
                      <a:pt x="564" y="462"/>
                    </a:cubicBezTo>
                    <a:cubicBezTo>
                      <a:pt x="919" y="462"/>
                      <a:pt x="1238" y="618"/>
                      <a:pt x="1457" y="864"/>
                    </a:cubicBezTo>
                    <a:cubicBezTo>
                      <a:pt x="1330" y="990"/>
                      <a:pt x="1330" y="990"/>
                      <a:pt x="1330" y="990"/>
                    </a:cubicBezTo>
                    <a:cubicBezTo>
                      <a:pt x="2102" y="990"/>
                      <a:pt x="2102" y="990"/>
                      <a:pt x="2102" y="990"/>
                    </a:cubicBezTo>
                    <a:cubicBezTo>
                      <a:pt x="2102" y="218"/>
                      <a:pt x="2102" y="218"/>
                      <a:pt x="2102" y="218"/>
                    </a:cubicBezTo>
                    <a:lnTo>
                      <a:pt x="1925" y="3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5" tIns="22857" rIns="45715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>
                  <a:latin typeface="Raleway" panose="020B0503030101060003" pitchFamily="34" charset="0"/>
                </a:endParaRPr>
              </a:p>
            </p:txBody>
          </p:sp>
          <p:sp>
            <p:nvSpPr>
              <p:cNvPr id="48" name="Freeform 41"/>
              <p:cNvSpPr>
                <a:spLocks/>
              </p:cNvSpPr>
              <p:nvPr/>
            </p:nvSpPr>
            <p:spPr bwMode="auto">
              <a:xfrm>
                <a:off x="7162801" y="1022350"/>
                <a:ext cx="977900" cy="460375"/>
              </a:xfrm>
              <a:custGeom>
                <a:avLst/>
                <a:gdLst>
                  <a:gd name="T0" fmla="*/ 2099 w 2099"/>
                  <a:gd name="T1" fmla="*/ 218 h 984"/>
                  <a:gd name="T2" fmla="*/ 1922 w 2099"/>
                  <a:gd name="T3" fmla="*/ 395 h 984"/>
                  <a:gd name="T4" fmla="*/ 1035 w 2099"/>
                  <a:gd name="T5" fmla="*/ 0 h 984"/>
                  <a:gd name="T6" fmla="*/ 0 w 2099"/>
                  <a:gd name="T7" fmla="*/ 598 h 984"/>
                  <a:gd name="T8" fmla="*/ 844 w 2099"/>
                  <a:gd name="T9" fmla="*/ 286 h 984"/>
                  <a:gd name="T10" fmla="*/ 2099 w 2099"/>
                  <a:gd name="T11" fmla="*/ 984 h 984"/>
                  <a:gd name="T12" fmla="*/ 2099 w 2099"/>
                  <a:gd name="T13" fmla="*/ 218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9" h="984">
                    <a:moveTo>
                      <a:pt x="2099" y="218"/>
                    </a:moveTo>
                    <a:cubicBezTo>
                      <a:pt x="1922" y="395"/>
                      <a:pt x="1922" y="395"/>
                      <a:pt x="1922" y="395"/>
                    </a:cubicBezTo>
                    <a:cubicBezTo>
                      <a:pt x="1704" y="152"/>
                      <a:pt x="1387" y="0"/>
                      <a:pt x="1035" y="0"/>
                    </a:cubicBezTo>
                    <a:cubicBezTo>
                      <a:pt x="593" y="0"/>
                      <a:pt x="207" y="240"/>
                      <a:pt x="0" y="598"/>
                    </a:cubicBezTo>
                    <a:cubicBezTo>
                      <a:pt x="228" y="404"/>
                      <a:pt x="522" y="286"/>
                      <a:pt x="844" y="286"/>
                    </a:cubicBezTo>
                    <a:cubicBezTo>
                      <a:pt x="1338" y="286"/>
                      <a:pt x="1835" y="572"/>
                      <a:pt x="2099" y="984"/>
                    </a:cubicBezTo>
                    <a:lnTo>
                      <a:pt x="2099" y="21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5" tIns="22857" rIns="45715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>
                  <a:latin typeface="Raleway" panose="020B0503030101060003" pitchFamily="34" charset="0"/>
                </a:endParaRPr>
              </a:p>
            </p:txBody>
          </p:sp>
        </p:grpSp>
      </p:grpSp>
      <p:grpSp>
        <p:nvGrpSpPr>
          <p:cNvPr id="49" name="Группа 5"/>
          <p:cNvGrpSpPr/>
          <p:nvPr/>
        </p:nvGrpSpPr>
        <p:grpSpPr>
          <a:xfrm>
            <a:off x="4984124" y="4958085"/>
            <a:ext cx="2062466" cy="1170902"/>
            <a:chOff x="8665747" y="9595098"/>
            <a:chExt cx="4439303" cy="2520280"/>
          </a:xfrm>
        </p:grpSpPr>
        <p:sp>
          <p:nvSpPr>
            <p:cNvPr id="50" name="Текст 13"/>
            <p:cNvSpPr txBox="1">
              <a:spLocks/>
            </p:cNvSpPr>
            <p:nvPr/>
          </p:nvSpPr>
          <p:spPr>
            <a:xfrm>
              <a:off x="8665747" y="10604944"/>
              <a:ext cx="4439303" cy="1510434"/>
            </a:xfrm>
            <a:prstGeom prst="rect">
              <a:avLst/>
            </a:prstGeom>
          </p:spPr>
          <p:txBody>
            <a:bodyPr/>
            <a:lstStyle>
              <a:lvl1pPr marL="914446" indent="-914446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8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81299" indent="-762038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152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413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674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5935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196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457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3718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000" b="1" dirty="0">
                  <a:latin typeface="Raleway" panose="020B0503030101060003" pitchFamily="34" charset="0"/>
                  <a:ea typeface="Roboto Medium" panose="02000000000000000000" pitchFamily="2" charset="0"/>
                  <a:cs typeface="Roboto Medium" charset="0"/>
                </a:rPr>
                <a:t>One section</a:t>
              </a:r>
              <a:r>
                <a:rPr lang="ru-RU" sz="1000" b="1" dirty="0">
                  <a:latin typeface="Raleway" panose="020B0503030101060003" pitchFamily="34" charset="0"/>
                  <a:ea typeface="Roboto Medium" panose="02000000000000000000" pitchFamily="2" charset="0"/>
                  <a:cs typeface="Roboto Medium" charset="0"/>
                </a:rPr>
                <a:t>:</a:t>
              </a:r>
              <a:endParaRPr lang="en-US" sz="1000" b="1" dirty="0">
                <a:latin typeface="Raleway" panose="020B0503030101060003" pitchFamily="34" charset="0"/>
                <a:ea typeface="Roboto Medium" panose="02000000000000000000" pitchFamily="2" charset="0"/>
                <a:cs typeface="Roboto Medium" charset="0"/>
              </a:endParaRPr>
            </a:p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000" b="1" dirty="0">
                  <a:latin typeface="Raleway" panose="020B0503030101060003" pitchFamily="34" charset="0"/>
                  <a:ea typeface="Roboto Light" charset="0"/>
                  <a:cs typeface="Roboto Light" charset="0"/>
                </a:rPr>
                <a:t>is simply dummy text of the printing and typesetting </a:t>
              </a:r>
              <a:endParaRPr lang="ru-RU" sz="1000" b="1" dirty="0">
                <a:latin typeface="Raleway" panose="020B0503030101060003" pitchFamily="34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1" name="Овал 35"/>
            <p:cNvSpPr/>
            <p:nvPr/>
          </p:nvSpPr>
          <p:spPr>
            <a:xfrm>
              <a:off x="10441226" y="9595098"/>
              <a:ext cx="886835" cy="886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Raleway" panose="020B05030301010600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1</a:t>
              </a:r>
              <a:endParaRPr lang="ru-RU" sz="1000" b="1" dirty="0">
                <a:solidFill>
                  <a:schemeClr val="tx1"/>
                </a:solidFill>
                <a:latin typeface="Raleway" panose="020B0503030101060003" pitchFamily="34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</p:grpSp>
      <p:grpSp>
        <p:nvGrpSpPr>
          <p:cNvPr id="52" name="Группа 4"/>
          <p:cNvGrpSpPr/>
          <p:nvPr/>
        </p:nvGrpSpPr>
        <p:grpSpPr>
          <a:xfrm>
            <a:off x="7291901" y="4958085"/>
            <a:ext cx="2062466" cy="1170902"/>
            <a:chOff x="13753674" y="9595098"/>
            <a:chExt cx="4439303" cy="2520280"/>
          </a:xfrm>
        </p:grpSpPr>
        <p:sp>
          <p:nvSpPr>
            <p:cNvPr id="53" name="Текст 13"/>
            <p:cNvSpPr txBox="1">
              <a:spLocks/>
            </p:cNvSpPr>
            <p:nvPr/>
          </p:nvSpPr>
          <p:spPr>
            <a:xfrm>
              <a:off x="13753674" y="10604944"/>
              <a:ext cx="4439303" cy="1510434"/>
            </a:xfrm>
            <a:prstGeom prst="rect">
              <a:avLst/>
            </a:prstGeom>
          </p:spPr>
          <p:txBody>
            <a:bodyPr/>
            <a:lstStyle>
              <a:lvl1pPr marL="914446" indent="-914446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8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81299" indent="-762038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152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413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674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5935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196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457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3718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000" b="1" dirty="0">
                  <a:latin typeface="Raleway" panose="020B0503030101060003" pitchFamily="34" charset="0"/>
                  <a:ea typeface="Roboto Medium" panose="02000000000000000000" pitchFamily="2" charset="0"/>
                  <a:cs typeface="Roboto Medium" charset="0"/>
                </a:rPr>
                <a:t>One section</a:t>
              </a:r>
              <a:r>
                <a:rPr lang="ru-RU" sz="1000" b="1" dirty="0">
                  <a:latin typeface="Raleway" panose="020B0503030101060003" pitchFamily="34" charset="0"/>
                  <a:ea typeface="Roboto Medium" panose="02000000000000000000" pitchFamily="2" charset="0"/>
                  <a:cs typeface="Roboto Medium" charset="0"/>
                </a:rPr>
                <a:t>:</a:t>
              </a:r>
              <a:endParaRPr lang="en-US" sz="1000" b="1" dirty="0">
                <a:latin typeface="Raleway" panose="020B0503030101060003" pitchFamily="34" charset="0"/>
                <a:ea typeface="Roboto Medium" panose="02000000000000000000" pitchFamily="2" charset="0"/>
                <a:cs typeface="Roboto Medium" charset="0"/>
              </a:endParaRPr>
            </a:p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000" b="1" dirty="0">
                  <a:latin typeface="Raleway" panose="020B0503030101060003" pitchFamily="34" charset="0"/>
                  <a:ea typeface="Roboto Light" charset="0"/>
                  <a:cs typeface="Roboto Light" charset="0"/>
                </a:rPr>
                <a:t>is simply dummy text of the printing and typesetting </a:t>
              </a:r>
              <a:endParaRPr lang="ru-RU" sz="1000" b="1" dirty="0">
                <a:latin typeface="Raleway" panose="020B0503030101060003" pitchFamily="34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4" name="Овал 38"/>
            <p:cNvSpPr/>
            <p:nvPr/>
          </p:nvSpPr>
          <p:spPr>
            <a:xfrm>
              <a:off x="15529153" y="9595098"/>
              <a:ext cx="886835" cy="886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Raleway" panose="020B05030301010600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2</a:t>
              </a:r>
              <a:endParaRPr lang="ru-RU" sz="1000" b="1" dirty="0">
                <a:solidFill>
                  <a:schemeClr val="tx1"/>
                </a:solidFill>
                <a:latin typeface="Raleway" panose="020B0503030101060003" pitchFamily="34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</p:grpSp>
      <p:grpSp>
        <p:nvGrpSpPr>
          <p:cNvPr id="55" name="Группа 2"/>
          <p:cNvGrpSpPr/>
          <p:nvPr/>
        </p:nvGrpSpPr>
        <p:grpSpPr>
          <a:xfrm>
            <a:off x="9599679" y="4958085"/>
            <a:ext cx="2062466" cy="1170902"/>
            <a:chOff x="18841600" y="9595098"/>
            <a:chExt cx="4439303" cy="2520280"/>
          </a:xfrm>
        </p:grpSpPr>
        <p:sp>
          <p:nvSpPr>
            <p:cNvPr id="56" name="Текст 13"/>
            <p:cNvSpPr txBox="1">
              <a:spLocks/>
            </p:cNvSpPr>
            <p:nvPr/>
          </p:nvSpPr>
          <p:spPr>
            <a:xfrm>
              <a:off x="18841600" y="10604944"/>
              <a:ext cx="4439303" cy="1510434"/>
            </a:xfrm>
            <a:prstGeom prst="rect">
              <a:avLst/>
            </a:prstGeom>
          </p:spPr>
          <p:txBody>
            <a:bodyPr/>
            <a:lstStyle>
              <a:lvl1pPr marL="914446" indent="-914446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8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81299" indent="-762038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152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413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674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5935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196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457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3718" indent="-609630" algn="l" defTabSz="243852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000" b="1" dirty="0">
                  <a:latin typeface="Raleway" panose="020B0503030101060003" pitchFamily="34" charset="0"/>
                  <a:ea typeface="Roboto Medium" panose="02000000000000000000" pitchFamily="2" charset="0"/>
                  <a:cs typeface="Roboto Medium" charset="0"/>
                </a:rPr>
                <a:t>One section</a:t>
              </a:r>
              <a:r>
                <a:rPr lang="ru-RU" sz="1000" b="1" dirty="0">
                  <a:latin typeface="Raleway" panose="020B0503030101060003" pitchFamily="34" charset="0"/>
                  <a:ea typeface="Roboto Medium" panose="02000000000000000000" pitchFamily="2" charset="0"/>
                  <a:cs typeface="Roboto Medium" charset="0"/>
                </a:rPr>
                <a:t>:</a:t>
              </a:r>
              <a:endParaRPr lang="en-US" sz="1000" b="1" dirty="0">
                <a:latin typeface="Raleway" panose="020B0503030101060003" pitchFamily="34" charset="0"/>
                <a:ea typeface="Roboto Medium" panose="02000000000000000000" pitchFamily="2" charset="0"/>
                <a:cs typeface="Roboto Medium" charset="0"/>
              </a:endParaRPr>
            </a:p>
            <a:p>
              <a:pPr marL="0" indent="0" algn="ctr">
                <a:lnSpc>
                  <a:spcPct val="150000"/>
                </a:lnSpc>
                <a:buNone/>
              </a:pPr>
              <a:r>
                <a:rPr lang="en-US" sz="1000" b="1" dirty="0">
                  <a:latin typeface="Raleway" panose="020B0503030101060003" pitchFamily="34" charset="0"/>
                  <a:ea typeface="Roboto Light" charset="0"/>
                  <a:cs typeface="Roboto Light" charset="0"/>
                </a:rPr>
                <a:t>is simply dummy text of the printing and typesetting </a:t>
              </a:r>
              <a:endParaRPr lang="ru-RU" sz="1000" b="1" dirty="0">
                <a:latin typeface="Raleway" panose="020B0503030101060003" pitchFamily="34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7" name="Овал 50"/>
            <p:cNvSpPr/>
            <p:nvPr/>
          </p:nvSpPr>
          <p:spPr>
            <a:xfrm>
              <a:off x="20617079" y="9595098"/>
              <a:ext cx="886835" cy="886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Raleway" panose="020B05030301010600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3</a:t>
              </a:r>
              <a:endParaRPr lang="ru-RU" sz="1000" b="1" dirty="0">
                <a:solidFill>
                  <a:schemeClr val="tx1"/>
                </a:solidFill>
                <a:latin typeface="Raleway" panose="020B0503030101060003" pitchFamily="34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</p:grpSp>
      <p:sp>
        <p:nvSpPr>
          <p:cNvPr id="58" name="Текст 4"/>
          <p:cNvSpPr txBox="1">
            <a:spLocks/>
          </p:cNvSpPr>
          <p:nvPr/>
        </p:nvSpPr>
        <p:spPr>
          <a:xfrm>
            <a:off x="609600" y="2792371"/>
            <a:ext cx="3843968" cy="251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100" dirty="0">
                <a:latin typeface="Raleway" panose="020B0503030101060003" pitchFamily="34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</a:t>
            </a:r>
            <a:endParaRPr lang="ru-RU" sz="1100" dirty="0">
              <a:latin typeface="Raleway" panose="020B0503030101060003" pitchFamily="34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1100" dirty="0">
              <a:latin typeface="Raleway" panose="020B05030301010600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3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0"/>
            <a:ext cx="5538652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Shape 2540"/>
          <p:cNvSpPr>
            <a:spLocks noChangeAspect="1"/>
          </p:cNvSpPr>
          <p:nvPr/>
        </p:nvSpPr>
        <p:spPr>
          <a:xfrm>
            <a:off x="8152618" y="1796167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12013" y="1689349"/>
            <a:ext cx="2735433" cy="54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</a:t>
            </a:r>
            <a:endParaRPr lang="id-ID" sz="1050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hape 2540"/>
          <p:cNvSpPr>
            <a:spLocks noChangeAspect="1"/>
          </p:cNvSpPr>
          <p:nvPr/>
        </p:nvSpPr>
        <p:spPr>
          <a:xfrm>
            <a:off x="8152618" y="2820608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12013" y="2713790"/>
            <a:ext cx="2735433" cy="54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</a:t>
            </a:r>
            <a:endParaRPr lang="id-ID" sz="1050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Shape 2540"/>
          <p:cNvSpPr>
            <a:spLocks noChangeAspect="1"/>
          </p:cNvSpPr>
          <p:nvPr/>
        </p:nvSpPr>
        <p:spPr>
          <a:xfrm>
            <a:off x="8152618" y="3952508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12013" y="3845690"/>
            <a:ext cx="2735433" cy="54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</a:t>
            </a:r>
            <a:endParaRPr lang="id-ID" sz="1050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Shape 2540"/>
          <p:cNvSpPr>
            <a:spLocks noChangeAspect="1"/>
          </p:cNvSpPr>
          <p:nvPr/>
        </p:nvSpPr>
        <p:spPr>
          <a:xfrm>
            <a:off x="8152618" y="498217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12013" y="4875355"/>
            <a:ext cx="2735433" cy="54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</a:t>
            </a:r>
            <a:endParaRPr lang="id-ID" sz="1050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5775" y="1000271"/>
            <a:ext cx="507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YOUR TITLE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HERE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18188" y="4348334"/>
            <a:ext cx="3160959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8188" y="3530265"/>
            <a:ext cx="3011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NAME</a:t>
            </a:r>
            <a:endParaRPr lang="en-ID" sz="2000" i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18188" y="1956525"/>
            <a:ext cx="26338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622" r="375" b="32448"/>
          <a:stretch/>
        </p:blipFill>
        <p:spPr/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5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Placeholder 4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36440" y="997108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bg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SERVICES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53298" y="2125028"/>
            <a:ext cx="1004463" cy="1389061"/>
            <a:chOff x="4953298" y="2125028"/>
            <a:chExt cx="1004463" cy="1389061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953298" y="2706856"/>
              <a:ext cx="1004463" cy="807233"/>
            </a:xfrm>
            <a:custGeom>
              <a:avLst/>
              <a:gdLst>
                <a:gd name="T0" fmla="*/ 158 w 525"/>
                <a:gd name="T1" fmla="*/ 0 h 423"/>
                <a:gd name="T2" fmla="*/ 366 w 525"/>
                <a:gd name="T3" fmla="*/ 0 h 423"/>
                <a:gd name="T4" fmla="*/ 367 w 525"/>
                <a:gd name="T5" fmla="*/ 0 h 423"/>
                <a:gd name="T6" fmla="*/ 367 w 525"/>
                <a:gd name="T7" fmla="*/ 0 h 423"/>
                <a:gd name="T8" fmla="*/ 524 w 525"/>
                <a:gd name="T9" fmla="*/ 157 h 423"/>
                <a:gd name="T10" fmla="*/ 525 w 525"/>
                <a:gd name="T11" fmla="*/ 423 h 423"/>
                <a:gd name="T12" fmla="*/ 389 w 525"/>
                <a:gd name="T13" fmla="*/ 321 h 423"/>
                <a:gd name="T14" fmla="*/ 158 w 525"/>
                <a:gd name="T15" fmla="*/ 316 h 423"/>
                <a:gd name="T16" fmla="*/ 0 w 525"/>
                <a:gd name="T17" fmla="*/ 158 h 423"/>
                <a:gd name="T18" fmla="*/ 158 w 525"/>
                <a:gd name="T19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5" h="423">
                  <a:moveTo>
                    <a:pt x="158" y="0"/>
                  </a:moveTo>
                  <a:cubicBezTo>
                    <a:pt x="366" y="0"/>
                    <a:pt x="366" y="0"/>
                    <a:pt x="366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454" y="0"/>
                    <a:pt x="524" y="71"/>
                    <a:pt x="524" y="157"/>
                  </a:cubicBezTo>
                  <a:cubicBezTo>
                    <a:pt x="524" y="244"/>
                    <a:pt x="525" y="423"/>
                    <a:pt x="525" y="423"/>
                  </a:cubicBezTo>
                  <a:cubicBezTo>
                    <a:pt x="525" y="423"/>
                    <a:pt x="485" y="335"/>
                    <a:pt x="389" y="321"/>
                  </a:cubicBezTo>
                  <a:cubicBezTo>
                    <a:pt x="377" y="319"/>
                    <a:pt x="158" y="316"/>
                    <a:pt x="158" y="316"/>
                  </a:cubicBezTo>
                  <a:cubicBezTo>
                    <a:pt x="71" y="316"/>
                    <a:pt x="0" y="246"/>
                    <a:pt x="0" y="158"/>
                  </a:cubicBezTo>
                  <a:cubicBezTo>
                    <a:pt x="0" y="71"/>
                    <a:pt x="71" y="0"/>
                    <a:pt x="158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5436511" y="2492721"/>
              <a:ext cx="345152" cy="236675"/>
            </a:xfrm>
            <a:custGeom>
              <a:avLst/>
              <a:gdLst>
                <a:gd name="T0" fmla="*/ 90 w 180"/>
                <a:gd name="T1" fmla="*/ 0 h 124"/>
                <a:gd name="T2" fmla="*/ 0 w 180"/>
                <a:gd name="T3" fmla="*/ 90 h 124"/>
                <a:gd name="T4" fmla="*/ 3 w 180"/>
                <a:gd name="T5" fmla="*/ 112 h 124"/>
                <a:gd name="T6" fmla="*/ 113 w 180"/>
                <a:gd name="T7" fmla="*/ 112 h 124"/>
                <a:gd name="T8" fmla="*/ 114 w 180"/>
                <a:gd name="T9" fmla="*/ 112 h 124"/>
                <a:gd name="T10" fmla="*/ 114 w 180"/>
                <a:gd name="T11" fmla="*/ 112 h 124"/>
                <a:gd name="T12" fmla="*/ 174 w 180"/>
                <a:gd name="T13" fmla="*/ 124 h 124"/>
                <a:gd name="T14" fmla="*/ 180 w 180"/>
                <a:gd name="T15" fmla="*/ 90 h 124"/>
                <a:gd name="T16" fmla="*/ 90 w 180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124">
                  <a:moveTo>
                    <a:pt x="90" y="0"/>
                  </a:moveTo>
                  <a:cubicBezTo>
                    <a:pt x="40" y="0"/>
                    <a:pt x="0" y="41"/>
                    <a:pt x="0" y="90"/>
                  </a:cubicBezTo>
                  <a:cubicBezTo>
                    <a:pt x="0" y="98"/>
                    <a:pt x="1" y="105"/>
                    <a:pt x="3" y="11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35" y="112"/>
                    <a:pt x="155" y="117"/>
                    <a:pt x="174" y="124"/>
                  </a:cubicBezTo>
                  <a:cubicBezTo>
                    <a:pt x="178" y="114"/>
                    <a:pt x="180" y="102"/>
                    <a:pt x="180" y="90"/>
                  </a:cubicBezTo>
                  <a:cubicBezTo>
                    <a:pt x="180" y="41"/>
                    <a:pt x="140" y="0"/>
                    <a:pt x="9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5443554" y="2706856"/>
              <a:ext cx="326838" cy="129608"/>
            </a:xfrm>
            <a:custGeom>
              <a:avLst/>
              <a:gdLst>
                <a:gd name="T0" fmla="*/ 110 w 171"/>
                <a:gd name="T1" fmla="*/ 0 h 68"/>
                <a:gd name="T2" fmla="*/ 0 w 171"/>
                <a:gd name="T3" fmla="*/ 0 h 68"/>
                <a:gd name="T4" fmla="*/ 87 w 171"/>
                <a:gd name="T5" fmla="*/ 68 h 68"/>
                <a:gd name="T6" fmla="*/ 171 w 171"/>
                <a:gd name="T7" fmla="*/ 12 h 68"/>
                <a:gd name="T8" fmla="*/ 111 w 171"/>
                <a:gd name="T9" fmla="*/ 0 h 68"/>
                <a:gd name="T10" fmla="*/ 111 w 171"/>
                <a:gd name="T11" fmla="*/ 0 h 68"/>
                <a:gd name="T12" fmla="*/ 110 w 17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8">
                  <a:moveTo>
                    <a:pt x="1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39"/>
                    <a:pt x="45" y="68"/>
                    <a:pt x="87" y="68"/>
                  </a:cubicBezTo>
                  <a:cubicBezTo>
                    <a:pt x="125" y="68"/>
                    <a:pt x="157" y="45"/>
                    <a:pt x="171" y="12"/>
                  </a:cubicBezTo>
                  <a:cubicBezTo>
                    <a:pt x="152" y="5"/>
                    <a:pt x="132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275910" y="2401149"/>
              <a:ext cx="115520" cy="11411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508358" y="2125028"/>
              <a:ext cx="70439" cy="7184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91571" y="4348087"/>
            <a:ext cx="2349850" cy="2024421"/>
            <a:chOff x="5991571" y="4348087"/>
            <a:chExt cx="2349850" cy="2024421"/>
          </a:xfrm>
        </p:grpSpPr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991571" y="4604485"/>
              <a:ext cx="2200519" cy="1768023"/>
            </a:xfrm>
            <a:custGeom>
              <a:avLst/>
              <a:gdLst>
                <a:gd name="T0" fmla="*/ 804 w 1151"/>
                <a:gd name="T1" fmla="*/ 0 h 926"/>
                <a:gd name="T2" fmla="*/ 349 w 1151"/>
                <a:gd name="T3" fmla="*/ 0 h 926"/>
                <a:gd name="T4" fmla="*/ 348 w 1151"/>
                <a:gd name="T5" fmla="*/ 0 h 926"/>
                <a:gd name="T6" fmla="*/ 347 w 1151"/>
                <a:gd name="T7" fmla="*/ 0 h 926"/>
                <a:gd name="T8" fmla="*/ 3 w 1151"/>
                <a:gd name="T9" fmla="*/ 345 h 926"/>
                <a:gd name="T10" fmla="*/ 0 w 1151"/>
                <a:gd name="T11" fmla="*/ 926 h 926"/>
                <a:gd name="T12" fmla="*/ 298 w 1151"/>
                <a:gd name="T13" fmla="*/ 703 h 926"/>
                <a:gd name="T14" fmla="*/ 804 w 1151"/>
                <a:gd name="T15" fmla="*/ 693 h 926"/>
                <a:gd name="T16" fmla="*/ 1151 w 1151"/>
                <a:gd name="T17" fmla="*/ 347 h 926"/>
                <a:gd name="T18" fmla="*/ 804 w 1151"/>
                <a:gd name="T19" fmla="*/ 0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1" h="926">
                  <a:moveTo>
                    <a:pt x="804" y="0"/>
                  </a:move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8" y="0"/>
                    <a:pt x="348" y="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157" y="0"/>
                    <a:pt x="3" y="154"/>
                    <a:pt x="3" y="345"/>
                  </a:cubicBezTo>
                  <a:cubicBezTo>
                    <a:pt x="3" y="535"/>
                    <a:pt x="0" y="926"/>
                    <a:pt x="0" y="926"/>
                  </a:cubicBezTo>
                  <a:cubicBezTo>
                    <a:pt x="0" y="926"/>
                    <a:pt x="87" y="734"/>
                    <a:pt x="298" y="703"/>
                  </a:cubicBezTo>
                  <a:cubicBezTo>
                    <a:pt x="325" y="699"/>
                    <a:pt x="804" y="693"/>
                    <a:pt x="804" y="693"/>
                  </a:cubicBezTo>
                  <a:cubicBezTo>
                    <a:pt x="996" y="693"/>
                    <a:pt x="1151" y="538"/>
                    <a:pt x="1151" y="347"/>
                  </a:cubicBezTo>
                  <a:cubicBezTo>
                    <a:pt x="1151" y="155"/>
                    <a:pt x="996" y="0"/>
                    <a:pt x="80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7714512" y="4519958"/>
              <a:ext cx="332473" cy="284574"/>
            </a:xfrm>
            <a:custGeom>
              <a:avLst/>
              <a:gdLst>
                <a:gd name="T0" fmla="*/ 84 w 174"/>
                <a:gd name="T1" fmla="*/ 0 h 149"/>
                <a:gd name="T2" fmla="*/ 0 w 174"/>
                <a:gd name="T3" fmla="*/ 58 h 149"/>
                <a:gd name="T4" fmla="*/ 152 w 174"/>
                <a:gd name="T5" fmla="*/ 149 h 149"/>
                <a:gd name="T6" fmla="*/ 174 w 174"/>
                <a:gd name="T7" fmla="*/ 90 h 149"/>
                <a:gd name="T8" fmla="*/ 84 w 174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49">
                  <a:moveTo>
                    <a:pt x="84" y="0"/>
                  </a:moveTo>
                  <a:cubicBezTo>
                    <a:pt x="45" y="0"/>
                    <a:pt x="13" y="24"/>
                    <a:pt x="0" y="58"/>
                  </a:cubicBezTo>
                  <a:cubicBezTo>
                    <a:pt x="58" y="75"/>
                    <a:pt x="110" y="107"/>
                    <a:pt x="152" y="149"/>
                  </a:cubicBezTo>
                  <a:cubicBezTo>
                    <a:pt x="165" y="134"/>
                    <a:pt x="174" y="113"/>
                    <a:pt x="174" y="90"/>
                  </a:cubicBezTo>
                  <a:cubicBezTo>
                    <a:pt x="174" y="41"/>
                    <a:pt x="133" y="0"/>
                    <a:pt x="8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7703242" y="4631253"/>
              <a:ext cx="301480" cy="232450"/>
            </a:xfrm>
            <a:custGeom>
              <a:avLst/>
              <a:gdLst>
                <a:gd name="T0" fmla="*/ 6 w 158"/>
                <a:gd name="T1" fmla="*/ 0 h 122"/>
                <a:gd name="T2" fmla="*/ 0 w 158"/>
                <a:gd name="T3" fmla="*/ 32 h 122"/>
                <a:gd name="T4" fmla="*/ 90 w 158"/>
                <a:gd name="T5" fmla="*/ 122 h 122"/>
                <a:gd name="T6" fmla="*/ 158 w 158"/>
                <a:gd name="T7" fmla="*/ 91 h 122"/>
                <a:gd name="T8" fmla="*/ 6 w 158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22">
                  <a:moveTo>
                    <a:pt x="6" y="0"/>
                  </a:moveTo>
                  <a:cubicBezTo>
                    <a:pt x="2" y="10"/>
                    <a:pt x="0" y="21"/>
                    <a:pt x="0" y="32"/>
                  </a:cubicBezTo>
                  <a:cubicBezTo>
                    <a:pt x="0" y="82"/>
                    <a:pt x="40" y="122"/>
                    <a:pt x="90" y="122"/>
                  </a:cubicBezTo>
                  <a:cubicBezTo>
                    <a:pt x="117" y="122"/>
                    <a:pt x="141" y="110"/>
                    <a:pt x="158" y="91"/>
                  </a:cubicBezTo>
                  <a:cubicBezTo>
                    <a:pt x="116" y="49"/>
                    <a:pt x="64" y="17"/>
                    <a:pt x="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8180820" y="4432614"/>
              <a:ext cx="160601" cy="1606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8041350" y="4348087"/>
              <a:ext cx="83119" cy="84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7942735" y="4948228"/>
              <a:ext cx="59169" cy="6057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68588" y="5083620"/>
              <a:ext cx="13853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Option 01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10870" y="4603077"/>
            <a:ext cx="1746891" cy="1403148"/>
            <a:chOff x="4210870" y="4603077"/>
            <a:chExt cx="1746891" cy="1403148"/>
          </a:xfrm>
        </p:grpSpPr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4210870" y="4603077"/>
              <a:ext cx="1746891" cy="1403148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7" y="0"/>
                    <a:pt x="637" y="0"/>
                    <a:pt x="637" y="0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5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4695491" y="5651211"/>
              <a:ext cx="278939" cy="119747"/>
            </a:xfrm>
            <a:custGeom>
              <a:avLst/>
              <a:gdLst>
                <a:gd name="T0" fmla="*/ 0 w 146"/>
                <a:gd name="T1" fmla="*/ 0 h 63"/>
                <a:gd name="T2" fmla="*/ 73 w 146"/>
                <a:gd name="T3" fmla="*/ 63 h 63"/>
                <a:gd name="T4" fmla="*/ 146 w 146"/>
                <a:gd name="T5" fmla="*/ 2 h 63"/>
                <a:gd name="T6" fmla="*/ 22 w 146"/>
                <a:gd name="T7" fmla="*/ 1 h 63"/>
                <a:gd name="T8" fmla="*/ 0 w 146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3">
                  <a:moveTo>
                    <a:pt x="0" y="0"/>
                  </a:moveTo>
                  <a:cubicBezTo>
                    <a:pt x="5" y="36"/>
                    <a:pt x="36" y="63"/>
                    <a:pt x="73" y="63"/>
                  </a:cubicBezTo>
                  <a:cubicBezTo>
                    <a:pt x="110" y="63"/>
                    <a:pt x="140" y="37"/>
                    <a:pt x="146" y="2"/>
                  </a:cubicBezTo>
                  <a:cubicBezTo>
                    <a:pt x="77" y="1"/>
                    <a:pt x="22" y="1"/>
                    <a:pt x="22" y="1"/>
                  </a:cubicBezTo>
                  <a:cubicBezTo>
                    <a:pt x="14" y="1"/>
                    <a:pt x="7" y="1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4692674" y="5489201"/>
              <a:ext cx="283166" cy="166236"/>
            </a:xfrm>
            <a:custGeom>
              <a:avLst/>
              <a:gdLst>
                <a:gd name="T0" fmla="*/ 74 w 148"/>
                <a:gd name="T1" fmla="*/ 0 h 87"/>
                <a:gd name="T2" fmla="*/ 0 w 148"/>
                <a:gd name="T3" fmla="*/ 74 h 87"/>
                <a:gd name="T4" fmla="*/ 1 w 148"/>
                <a:gd name="T5" fmla="*/ 85 h 87"/>
                <a:gd name="T6" fmla="*/ 23 w 148"/>
                <a:gd name="T7" fmla="*/ 86 h 87"/>
                <a:gd name="T8" fmla="*/ 147 w 148"/>
                <a:gd name="T9" fmla="*/ 87 h 87"/>
                <a:gd name="T10" fmla="*/ 148 w 148"/>
                <a:gd name="T11" fmla="*/ 74 h 87"/>
                <a:gd name="T12" fmla="*/ 74 w 148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87">
                  <a:moveTo>
                    <a:pt x="74" y="0"/>
                  </a:moveTo>
                  <a:cubicBezTo>
                    <a:pt x="33" y="0"/>
                    <a:pt x="0" y="33"/>
                    <a:pt x="0" y="74"/>
                  </a:cubicBezTo>
                  <a:cubicBezTo>
                    <a:pt x="0" y="78"/>
                    <a:pt x="1" y="81"/>
                    <a:pt x="1" y="85"/>
                  </a:cubicBezTo>
                  <a:cubicBezTo>
                    <a:pt x="8" y="86"/>
                    <a:pt x="15" y="86"/>
                    <a:pt x="23" y="86"/>
                  </a:cubicBezTo>
                  <a:cubicBezTo>
                    <a:pt x="23" y="86"/>
                    <a:pt x="78" y="86"/>
                    <a:pt x="147" y="87"/>
                  </a:cubicBezTo>
                  <a:cubicBezTo>
                    <a:pt x="148" y="83"/>
                    <a:pt x="148" y="79"/>
                    <a:pt x="148" y="74"/>
                  </a:cubicBezTo>
                  <a:cubicBezTo>
                    <a:pt x="148" y="33"/>
                    <a:pt x="115" y="0"/>
                    <a:pt x="74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4498262" y="5723059"/>
              <a:ext cx="100024" cy="100024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26 w 52"/>
                <a:gd name="T7" fmla="*/ 52 h 52"/>
                <a:gd name="T8" fmla="*/ 52 w 52"/>
                <a:gd name="T9" fmla="*/ 26 h 52"/>
                <a:gd name="T10" fmla="*/ 26 w 52"/>
                <a:gd name="T11" fmla="*/ 0 h 52"/>
                <a:gd name="T12" fmla="*/ 26 w 52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40" y="52"/>
                    <a:pt x="52" y="41"/>
                    <a:pt x="52" y="26"/>
                  </a:cubicBezTo>
                  <a:cubicBezTo>
                    <a:pt x="52" y="12"/>
                    <a:pt x="41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4689856" y="5886478"/>
              <a:ext cx="54943" cy="54943"/>
            </a:xfrm>
            <a:custGeom>
              <a:avLst/>
              <a:gdLst>
                <a:gd name="T0" fmla="*/ 15 w 29"/>
                <a:gd name="T1" fmla="*/ 0 h 29"/>
                <a:gd name="T2" fmla="*/ 15 w 29"/>
                <a:gd name="T3" fmla="*/ 0 h 29"/>
                <a:gd name="T4" fmla="*/ 0 w 29"/>
                <a:gd name="T5" fmla="*/ 14 h 29"/>
                <a:gd name="T6" fmla="*/ 15 w 29"/>
                <a:gd name="T7" fmla="*/ 29 h 29"/>
                <a:gd name="T8" fmla="*/ 15 w 29"/>
                <a:gd name="T9" fmla="*/ 29 h 29"/>
                <a:gd name="T10" fmla="*/ 29 w 29"/>
                <a:gd name="T11" fmla="*/ 14 h 29"/>
                <a:gd name="T12" fmla="*/ 15 w 29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3" y="29"/>
                    <a:pt x="29" y="22"/>
                    <a:pt x="29" y="14"/>
                  </a:cubicBezTo>
                  <a:cubicBezTo>
                    <a:pt x="29" y="6"/>
                    <a:pt x="23" y="0"/>
                    <a:pt x="15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7669" y="4946597"/>
              <a:ext cx="13853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Option 02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10870" y="3412655"/>
            <a:ext cx="1746891" cy="1403148"/>
            <a:chOff x="4210870" y="3412655"/>
            <a:chExt cx="1746891" cy="1403148"/>
          </a:xfrm>
        </p:grpSpPr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4210870" y="3412655"/>
              <a:ext cx="1746891" cy="1403148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7" y="0"/>
                    <a:pt x="637" y="0"/>
                    <a:pt x="637" y="0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5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67669" y="3788176"/>
              <a:ext cx="13853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Option 04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91571" y="2984385"/>
            <a:ext cx="1830009" cy="1831418"/>
            <a:chOff x="5991571" y="2984385"/>
            <a:chExt cx="1830009" cy="1831418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5991571" y="3412655"/>
              <a:ext cx="1745482" cy="1403148"/>
            </a:xfrm>
            <a:custGeom>
              <a:avLst/>
              <a:gdLst>
                <a:gd name="T0" fmla="*/ 638 w 913"/>
                <a:gd name="T1" fmla="*/ 0 h 735"/>
                <a:gd name="T2" fmla="*/ 277 w 913"/>
                <a:gd name="T3" fmla="*/ 0 h 735"/>
                <a:gd name="T4" fmla="*/ 276 w 913"/>
                <a:gd name="T5" fmla="*/ 0 h 735"/>
                <a:gd name="T6" fmla="*/ 275 w 913"/>
                <a:gd name="T7" fmla="*/ 0 h 735"/>
                <a:gd name="T8" fmla="*/ 2 w 913"/>
                <a:gd name="T9" fmla="*/ 273 h 735"/>
                <a:gd name="T10" fmla="*/ 0 w 913"/>
                <a:gd name="T11" fmla="*/ 735 h 735"/>
                <a:gd name="T12" fmla="*/ 237 w 913"/>
                <a:gd name="T13" fmla="*/ 557 h 735"/>
                <a:gd name="T14" fmla="*/ 638 w 913"/>
                <a:gd name="T15" fmla="*/ 550 h 735"/>
                <a:gd name="T16" fmla="*/ 913 w 913"/>
                <a:gd name="T17" fmla="*/ 275 h 735"/>
                <a:gd name="T18" fmla="*/ 638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638" y="0"/>
                  </a:moveTo>
                  <a:cubicBezTo>
                    <a:pt x="277" y="0"/>
                    <a:pt x="277" y="0"/>
                    <a:pt x="27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124" y="0"/>
                    <a:pt x="2" y="122"/>
                    <a:pt x="2" y="273"/>
                  </a:cubicBezTo>
                  <a:cubicBezTo>
                    <a:pt x="2" y="424"/>
                    <a:pt x="0" y="735"/>
                    <a:pt x="0" y="735"/>
                  </a:cubicBezTo>
                  <a:cubicBezTo>
                    <a:pt x="0" y="735"/>
                    <a:pt x="69" y="582"/>
                    <a:pt x="237" y="557"/>
                  </a:cubicBezTo>
                  <a:cubicBezTo>
                    <a:pt x="258" y="554"/>
                    <a:pt x="638" y="550"/>
                    <a:pt x="638" y="550"/>
                  </a:cubicBezTo>
                  <a:cubicBezTo>
                    <a:pt x="790" y="550"/>
                    <a:pt x="913" y="427"/>
                    <a:pt x="913" y="275"/>
                  </a:cubicBezTo>
                  <a:cubicBezTo>
                    <a:pt x="913" y="123"/>
                    <a:pt x="790" y="0"/>
                    <a:pt x="63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7290469" y="3229513"/>
              <a:ext cx="343743" cy="312750"/>
            </a:xfrm>
            <a:custGeom>
              <a:avLst/>
              <a:gdLst>
                <a:gd name="T0" fmla="*/ 90 w 180"/>
                <a:gd name="T1" fmla="*/ 0 h 164"/>
                <a:gd name="T2" fmla="*/ 0 w 180"/>
                <a:gd name="T3" fmla="*/ 90 h 164"/>
                <a:gd name="T4" fmla="*/ 1 w 180"/>
                <a:gd name="T5" fmla="*/ 99 h 164"/>
                <a:gd name="T6" fmla="*/ 141 w 180"/>
                <a:gd name="T7" fmla="*/ 164 h 164"/>
                <a:gd name="T8" fmla="*/ 180 w 180"/>
                <a:gd name="T9" fmla="*/ 90 h 164"/>
                <a:gd name="T10" fmla="*/ 90 w 180"/>
                <a:gd name="T1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164">
                  <a:moveTo>
                    <a:pt x="90" y="0"/>
                  </a:moveTo>
                  <a:cubicBezTo>
                    <a:pt x="41" y="0"/>
                    <a:pt x="0" y="40"/>
                    <a:pt x="0" y="90"/>
                  </a:cubicBezTo>
                  <a:cubicBezTo>
                    <a:pt x="0" y="93"/>
                    <a:pt x="1" y="96"/>
                    <a:pt x="1" y="99"/>
                  </a:cubicBezTo>
                  <a:cubicBezTo>
                    <a:pt x="54" y="107"/>
                    <a:pt x="102" y="130"/>
                    <a:pt x="141" y="164"/>
                  </a:cubicBezTo>
                  <a:cubicBezTo>
                    <a:pt x="165" y="148"/>
                    <a:pt x="180" y="121"/>
                    <a:pt x="180" y="90"/>
                  </a:cubicBezTo>
                  <a:cubicBezTo>
                    <a:pt x="180" y="40"/>
                    <a:pt x="140" y="0"/>
                    <a:pt x="9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7291877" y="3418290"/>
              <a:ext cx="267669" cy="154966"/>
            </a:xfrm>
            <a:custGeom>
              <a:avLst/>
              <a:gdLst>
                <a:gd name="T0" fmla="*/ 0 w 140"/>
                <a:gd name="T1" fmla="*/ 0 h 81"/>
                <a:gd name="T2" fmla="*/ 89 w 140"/>
                <a:gd name="T3" fmla="*/ 81 h 81"/>
                <a:gd name="T4" fmla="*/ 140 w 140"/>
                <a:gd name="T5" fmla="*/ 65 h 81"/>
                <a:gd name="T6" fmla="*/ 0 w 14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81">
                  <a:moveTo>
                    <a:pt x="0" y="0"/>
                  </a:moveTo>
                  <a:cubicBezTo>
                    <a:pt x="4" y="45"/>
                    <a:pt x="43" y="81"/>
                    <a:pt x="89" y="81"/>
                  </a:cubicBezTo>
                  <a:cubicBezTo>
                    <a:pt x="108" y="81"/>
                    <a:pt x="126" y="75"/>
                    <a:pt x="140" y="65"/>
                  </a:cubicBezTo>
                  <a:cubicBezTo>
                    <a:pt x="101" y="31"/>
                    <a:pt x="53" y="8"/>
                    <a:pt x="0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7691972" y="3187250"/>
              <a:ext cx="129608" cy="129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7627168" y="2984385"/>
              <a:ext cx="76074" cy="774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7125641" y="3485912"/>
              <a:ext cx="69031" cy="6762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61129" y="3785830"/>
              <a:ext cx="13853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Option 03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91571" y="2085582"/>
            <a:ext cx="1460908" cy="1493310"/>
            <a:chOff x="5991571" y="2085582"/>
            <a:chExt cx="1460908" cy="1493310"/>
          </a:xfrm>
        </p:grpSpPr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5991571" y="2403967"/>
              <a:ext cx="1460908" cy="1174925"/>
            </a:xfrm>
            <a:custGeom>
              <a:avLst/>
              <a:gdLst>
                <a:gd name="T0" fmla="*/ 534 w 764"/>
                <a:gd name="T1" fmla="*/ 0 h 615"/>
                <a:gd name="T2" fmla="*/ 232 w 764"/>
                <a:gd name="T3" fmla="*/ 0 h 615"/>
                <a:gd name="T4" fmla="*/ 231 w 764"/>
                <a:gd name="T5" fmla="*/ 0 h 615"/>
                <a:gd name="T6" fmla="*/ 230 w 764"/>
                <a:gd name="T7" fmla="*/ 0 h 615"/>
                <a:gd name="T8" fmla="*/ 2 w 764"/>
                <a:gd name="T9" fmla="*/ 229 h 615"/>
                <a:gd name="T10" fmla="*/ 0 w 764"/>
                <a:gd name="T11" fmla="*/ 615 h 615"/>
                <a:gd name="T12" fmla="*/ 198 w 764"/>
                <a:gd name="T13" fmla="*/ 466 h 615"/>
                <a:gd name="T14" fmla="*/ 534 w 764"/>
                <a:gd name="T15" fmla="*/ 460 h 615"/>
                <a:gd name="T16" fmla="*/ 764 w 764"/>
                <a:gd name="T17" fmla="*/ 230 h 615"/>
                <a:gd name="T18" fmla="*/ 534 w 764"/>
                <a:gd name="T1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4" h="615">
                  <a:moveTo>
                    <a:pt x="53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104" y="0"/>
                    <a:pt x="2" y="102"/>
                    <a:pt x="2" y="229"/>
                  </a:cubicBezTo>
                  <a:cubicBezTo>
                    <a:pt x="2" y="355"/>
                    <a:pt x="0" y="615"/>
                    <a:pt x="0" y="615"/>
                  </a:cubicBezTo>
                  <a:cubicBezTo>
                    <a:pt x="0" y="615"/>
                    <a:pt x="58" y="487"/>
                    <a:pt x="198" y="466"/>
                  </a:cubicBezTo>
                  <a:cubicBezTo>
                    <a:pt x="216" y="464"/>
                    <a:pt x="534" y="460"/>
                    <a:pt x="534" y="460"/>
                  </a:cubicBezTo>
                  <a:cubicBezTo>
                    <a:pt x="661" y="460"/>
                    <a:pt x="764" y="357"/>
                    <a:pt x="764" y="230"/>
                  </a:cubicBezTo>
                  <a:cubicBezTo>
                    <a:pt x="764" y="103"/>
                    <a:pt x="661" y="0"/>
                    <a:pt x="534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7045341" y="2085582"/>
              <a:ext cx="283166" cy="28316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6900236" y="2347616"/>
              <a:ext cx="140878" cy="56351"/>
            </a:xfrm>
            <a:custGeom>
              <a:avLst/>
              <a:gdLst>
                <a:gd name="T0" fmla="*/ 37 w 74"/>
                <a:gd name="T1" fmla="*/ 0 h 30"/>
                <a:gd name="T2" fmla="*/ 0 w 74"/>
                <a:gd name="T3" fmla="*/ 30 h 30"/>
                <a:gd name="T4" fmla="*/ 59 w 74"/>
                <a:gd name="T5" fmla="*/ 30 h 30"/>
                <a:gd name="T6" fmla="*/ 74 w 74"/>
                <a:gd name="T7" fmla="*/ 30 h 30"/>
                <a:gd name="T8" fmla="*/ 37 w 7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30">
                  <a:moveTo>
                    <a:pt x="37" y="0"/>
                  </a:moveTo>
                  <a:cubicBezTo>
                    <a:pt x="19" y="0"/>
                    <a:pt x="4" y="13"/>
                    <a:pt x="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4" y="30"/>
                    <a:pt x="69" y="30"/>
                    <a:pt x="74" y="30"/>
                  </a:cubicBezTo>
                  <a:cubicBezTo>
                    <a:pt x="70" y="13"/>
                    <a:pt x="55" y="0"/>
                    <a:pt x="37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6897418" y="2403967"/>
              <a:ext cx="146513" cy="88754"/>
            </a:xfrm>
            <a:custGeom>
              <a:avLst/>
              <a:gdLst>
                <a:gd name="T0" fmla="*/ 60 w 76"/>
                <a:gd name="T1" fmla="*/ 0 h 46"/>
                <a:gd name="T2" fmla="*/ 1 w 76"/>
                <a:gd name="T3" fmla="*/ 0 h 46"/>
                <a:gd name="T4" fmla="*/ 0 w 76"/>
                <a:gd name="T5" fmla="*/ 8 h 46"/>
                <a:gd name="T6" fmla="*/ 38 w 76"/>
                <a:gd name="T7" fmla="*/ 46 h 46"/>
                <a:gd name="T8" fmla="*/ 76 w 76"/>
                <a:gd name="T9" fmla="*/ 8 h 46"/>
                <a:gd name="T10" fmla="*/ 75 w 76"/>
                <a:gd name="T11" fmla="*/ 0 h 46"/>
                <a:gd name="T12" fmla="*/ 60 w 76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6">
                  <a:moveTo>
                    <a:pt x="6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29"/>
                    <a:pt x="17" y="46"/>
                    <a:pt x="38" y="46"/>
                  </a:cubicBezTo>
                  <a:cubicBezTo>
                    <a:pt x="59" y="46"/>
                    <a:pt x="76" y="29"/>
                    <a:pt x="76" y="8"/>
                  </a:cubicBezTo>
                  <a:cubicBezTo>
                    <a:pt x="76" y="6"/>
                    <a:pt x="76" y="3"/>
                    <a:pt x="75" y="0"/>
                  </a:cubicBezTo>
                  <a:cubicBezTo>
                    <a:pt x="70" y="0"/>
                    <a:pt x="65" y="0"/>
                    <a:pt x="60" y="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29328" y="2693298"/>
              <a:ext cx="13853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Option 05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762832" y="2855748"/>
            <a:ext cx="1385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Option 06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37053" y="2522746"/>
            <a:ext cx="251551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5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Sed id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954" y="3628476"/>
            <a:ext cx="251551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5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Sed id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0261" y="4963587"/>
            <a:ext cx="251551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id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27176" y="2583567"/>
            <a:ext cx="2515515" cy="52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50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id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37183" y="3618909"/>
            <a:ext cx="251551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05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Sed id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37184" y="4815803"/>
            <a:ext cx="251551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05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Sed id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3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69610" y="1017617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SHOPS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99927" y="2017919"/>
            <a:ext cx="6792146" cy="3739890"/>
            <a:chOff x="2599504" y="1829331"/>
            <a:chExt cx="7653607" cy="4214228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472532" y="2282058"/>
              <a:ext cx="6119963" cy="939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472532" y="2282058"/>
              <a:ext cx="3951073" cy="93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718227" y="4161562"/>
              <a:ext cx="5874268" cy="9391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718228" y="4161562"/>
              <a:ext cx="3705378" cy="93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243291" y="5100689"/>
              <a:ext cx="5349204" cy="9403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243291" y="5100689"/>
              <a:ext cx="3180314" cy="94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99504" y="3221186"/>
              <a:ext cx="6992991" cy="940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599505" y="3221186"/>
              <a:ext cx="4824100" cy="94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243291" y="4657940"/>
              <a:ext cx="1298317" cy="1385619"/>
            </a:xfrm>
            <a:custGeom>
              <a:avLst/>
              <a:gdLst>
                <a:gd name="T0" fmla="*/ 0 w 1041"/>
                <a:gd name="T1" fmla="*/ 363 h 1111"/>
                <a:gd name="T2" fmla="*/ 811 w 1041"/>
                <a:gd name="T3" fmla="*/ 0 h 1111"/>
                <a:gd name="T4" fmla="*/ 1041 w 1041"/>
                <a:gd name="T5" fmla="*/ 259 h 1111"/>
                <a:gd name="T6" fmla="*/ 866 w 1041"/>
                <a:gd name="T7" fmla="*/ 741 h 1111"/>
                <a:gd name="T8" fmla="*/ 0 w 1041"/>
                <a:gd name="T9" fmla="*/ 1111 h 1111"/>
                <a:gd name="T10" fmla="*/ 0 w 1041"/>
                <a:gd name="T11" fmla="*/ 363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1" h="1111">
                  <a:moveTo>
                    <a:pt x="0" y="363"/>
                  </a:moveTo>
                  <a:lnTo>
                    <a:pt x="811" y="0"/>
                  </a:lnTo>
                  <a:lnTo>
                    <a:pt x="1041" y="259"/>
                  </a:lnTo>
                  <a:lnTo>
                    <a:pt x="866" y="741"/>
                  </a:lnTo>
                  <a:lnTo>
                    <a:pt x="0" y="1111"/>
                  </a:lnTo>
                  <a:lnTo>
                    <a:pt x="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472532" y="1829331"/>
              <a:ext cx="1300811" cy="1388113"/>
            </a:xfrm>
            <a:custGeom>
              <a:avLst/>
              <a:gdLst>
                <a:gd name="T0" fmla="*/ 0 w 1043"/>
                <a:gd name="T1" fmla="*/ 363 h 1113"/>
                <a:gd name="T2" fmla="*/ 813 w 1043"/>
                <a:gd name="T3" fmla="*/ 0 h 1113"/>
                <a:gd name="T4" fmla="*/ 1043 w 1043"/>
                <a:gd name="T5" fmla="*/ 261 h 1113"/>
                <a:gd name="T6" fmla="*/ 866 w 1043"/>
                <a:gd name="T7" fmla="*/ 741 h 1113"/>
                <a:gd name="T8" fmla="*/ 0 w 1043"/>
                <a:gd name="T9" fmla="*/ 1113 h 1113"/>
                <a:gd name="T10" fmla="*/ 0 w 1043"/>
                <a:gd name="T11" fmla="*/ 363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3" h="1113">
                  <a:moveTo>
                    <a:pt x="0" y="363"/>
                  </a:moveTo>
                  <a:lnTo>
                    <a:pt x="813" y="0"/>
                  </a:lnTo>
                  <a:lnTo>
                    <a:pt x="1043" y="261"/>
                  </a:lnTo>
                  <a:lnTo>
                    <a:pt x="866" y="741"/>
                  </a:lnTo>
                  <a:lnTo>
                    <a:pt x="0" y="1113"/>
                  </a:lnTo>
                  <a:lnTo>
                    <a:pt x="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3718228" y="3711328"/>
              <a:ext cx="1299564" cy="1386867"/>
            </a:xfrm>
            <a:custGeom>
              <a:avLst/>
              <a:gdLst>
                <a:gd name="T0" fmla="*/ 0 w 1042"/>
                <a:gd name="T1" fmla="*/ 364 h 1112"/>
                <a:gd name="T2" fmla="*/ 812 w 1042"/>
                <a:gd name="T3" fmla="*/ 0 h 1112"/>
                <a:gd name="T4" fmla="*/ 1042 w 1042"/>
                <a:gd name="T5" fmla="*/ 261 h 1112"/>
                <a:gd name="T6" fmla="*/ 866 w 1042"/>
                <a:gd name="T7" fmla="*/ 742 h 1112"/>
                <a:gd name="T8" fmla="*/ 0 w 1042"/>
                <a:gd name="T9" fmla="*/ 1112 h 1112"/>
                <a:gd name="T10" fmla="*/ 0 w 1042"/>
                <a:gd name="T11" fmla="*/ 364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2" h="1112">
                  <a:moveTo>
                    <a:pt x="0" y="364"/>
                  </a:moveTo>
                  <a:lnTo>
                    <a:pt x="812" y="0"/>
                  </a:lnTo>
                  <a:lnTo>
                    <a:pt x="1042" y="261"/>
                  </a:lnTo>
                  <a:lnTo>
                    <a:pt x="866" y="742"/>
                  </a:lnTo>
                  <a:lnTo>
                    <a:pt x="0" y="1112"/>
                  </a:lnTo>
                  <a:lnTo>
                    <a:pt x="0" y="3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2599505" y="2769706"/>
              <a:ext cx="1299564" cy="1385619"/>
            </a:xfrm>
            <a:custGeom>
              <a:avLst/>
              <a:gdLst>
                <a:gd name="T0" fmla="*/ 0 w 1042"/>
                <a:gd name="T1" fmla="*/ 363 h 1111"/>
                <a:gd name="T2" fmla="*/ 812 w 1042"/>
                <a:gd name="T3" fmla="*/ 0 h 1111"/>
                <a:gd name="T4" fmla="*/ 1042 w 1042"/>
                <a:gd name="T5" fmla="*/ 260 h 1111"/>
                <a:gd name="T6" fmla="*/ 866 w 1042"/>
                <a:gd name="T7" fmla="*/ 741 h 1111"/>
                <a:gd name="T8" fmla="*/ 0 w 1042"/>
                <a:gd name="T9" fmla="*/ 1111 h 1111"/>
                <a:gd name="T10" fmla="*/ 0 w 1042"/>
                <a:gd name="T11" fmla="*/ 363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2" h="1111">
                  <a:moveTo>
                    <a:pt x="0" y="363"/>
                  </a:moveTo>
                  <a:lnTo>
                    <a:pt x="812" y="0"/>
                  </a:lnTo>
                  <a:lnTo>
                    <a:pt x="1042" y="260"/>
                  </a:lnTo>
                  <a:lnTo>
                    <a:pt x="866" y="741"/>
                  </a:lnTo>
                  <a:lnTo>
                    <a:pt x="0" y="1111"/>
                  </a:lnTo>
                  <a:lnTo>
                    <a:pt x="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4486492" y="1829331"/>
              <a:ext cx="286852" cy="924162"/>
            </a:xfrm>
            <a:custGeom>
              <a:avLst/>
              <a:gdLst>
                <a:gd name="T0" fmla="*/ 0 w 230"/>
                <a:gd name="T1" fmla="*/ 0 h 741"/>
                <a:gd name="T2" fmla="*/ 191 w 230"/>
                <a:gd name="T3" fmla="*/ 266 h 741"/>
                <a:gd name="T4" fmla="*/ 53 w 230"/>
                <a:gd name="T5" fmla="*/ 741 h 741"/>
                <a:gd name="T6" fmla="*/ 230 w 230"/>
                <a:gd name="T7" fmla="*/ 261 h 741"/>
                <a:gd name="T8" fmla="*/ 0 w 230"/>
                <a:gd name="T9" fmla="*/ 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741">
                  <a:moveTo>
                    <a:pt x="0" y="0"/>
                  </a:moveTo>
                  <a:lnTo>
                    <a:pt x="191" y="266"/>
                  </a:lnTo>
                  <a:lnTo>
                    <a:pt x="53" y="741"/>
                  </a:lnTo>
                  <a:lnTo>
                    <a:pt x="230" y="26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3860406" y="3050322"/>
              <a:ext cx="38663" cy="43651"/>
            </a:xfrm>
            <a:custGeom>
              <a:avLst/>
              <a:gdLst>
                <a:gd name="T0" fmla="*/ 1 w 31"/>
                <a:gd name="T1" fmla="*/ 0 h 35"/>
                <a:gd name="T2" fmla="*/ 0 w 31"/>
                <a:gd name="T3" fmla="*/ 0 h 35"/>
                <a:gd name="T4" fmla="*/ 31 w 31"/>
                <a:gd name="T5" fmla="*/ 35 h 35"/>
                <a:gd name="T6" fmla="*/ 31 w 31"/>
                <a:gd name="T7" fmla="*/ 33 h 35"/>
                <a:gd name="T8" fmla="*/ 1 w 31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5">
                  <a:moveTo>
                    <a:pt x="1" y="0"/>
                  </a:moveTo>
                  <a:lnTo>
                    <a:pt x="0" y="0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86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3860406" y="3050322"/>
              <a:ext cx="38663" cy="43651"/>
            </a:xfrm>
            <a:custGeom>
              <a:avLst/>
              <a:gdLst>
                <a:gd name="T0" fmla="*/ 1 w 31"/>
                <a:gd name="T1" fmla="*/ 0 h 35"/>
                <a:gd name="T2" fmla="*/ 0 w 31"/>
                <a:gd name="T3" fmla="*/ 0 h 35"/>
                <a:gd name="T4" fmla="*/ 31 w 31"/>
                <a:gd name="T5" fmla="*/ 35 h 35"/>
                <a:gd name="T6" fmla="*/ 31 w 31"/>
                <a:gd name="T7" fmla="*/ 33 h 35"/>
                <a:gd name="T8" fmla="*/ 1 w 31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5">
                  <a:moveTo>
                    <a:pt x="1" y="0"/>
                  </a:moveTo>
                  <a:lnTo>
                    <a:pt x="0" y="0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3612217" y="2765964"/>
              <a:ext cx="249436" cy="284358"/>
            </a:xfrm>
            <a:custGeom>
              <a:avLst/>
              <a:gdLst>
                <a:gd name="T0" fmla="*/ 0 w 200"/>
                <a:gd name="T1" fmla="*/ 0 h 228"/>
                <a:gd name="T2" fmla="*/ 8 w 200"/>
                <a:gd name="T3" fmla="*/ 11 h 228"/>
                <a:gd name="T4" fmla="*/ 199 w 200"/>
                <a:gd name="T5" fmla="*/ 228 h 228"/>
                <a:gd name="T6" fmla="*/ 200 w 200"/>
                <a:gd name="T7" fmla="*/ 228 h 228"/>
                <a:gd name="T8" fmla="*/ 0 w 200"/>
                <a:gd name="T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28">
                  <a:moveTo>
                    <a:pt x="0" y="0"/>
                  </a:moveTo>
                  <a:lnTo>
                    <a:pt x="8" y="11"/>
                  </a:lnTo>
                  <a:lnTo>
                    <a:pt x="199" y="228"/>
                  </a:lnTo>
                  <a:lnTo>
                    <a:pt x="200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8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30"/>
            <p:cNvSpPr>
              <a:spLocks/>
            </p:cNvSpPr>
            <p:nvPr/>
          </p:nvSpPr>
          <p:spPr bwMode="auto">
            <a:xfrm>
              <a:off x="3612217" y="2765964"/>
              <a:ext cx="249436" cy="284358"/>
            </a:xfrm>
            <a:custGeom>
              <a:avLst/>
              <a:gdLst>
                <a:gd name="T0" fmla="*/ 0 w 200"/>
                <a:gd name="T1" fmla="*/ 0 h 228"/>
                <a:gd name="T2" fmla="*/ 8 w 200"/>
                <a:gd name="T3" fmla="*/ 11 h 228"/>
                <a:gd name="T4" fmla="*/ 199 w 200"/>
                <a:gd name="T5" fmla="*/ 228 h 228"/>
                <a:gd name="T6" fmla="*/ 200 w 200"/>
                <a:gd name="T7" fmla="*/ 228 h 228"/>
                <a:gd name="T8" fmla="*/ 0 w 200"/>
                <a:gd name="T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28">
                  <a:moveTo>
                    <a:pt x="0" y="0"/>
                  </a:moveTo>
                  <a:lnTo>
                    <a:pt x="8" y="11"/>
                  </a:lnTo>
                  <a:lnTo>
                    <a:pt x="199" y="228"/>
                  </a:lnTo>
                  <a:lnTo>
                    <a:pt x="200" y="22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3622194" y="2779684"/>
              <a:ext cx="276874" cy="912937"/>
            </a:xfrm>
            <a:custGeom>
              <a:avLst/>
              <a:gdLst>
                <a:gd name="T0" fmla="*/ 0 w 222"/>
                <a:gd name="T1" fmla="*/ 0 h 732"/>
                <a:gd name="T2" fmla="*/ 182 w 222"/>
                <a:gd name="T3" fmla="*/ 255 h 732"/>
                <a:gd name="T4" fmla="*/ 46 w 222"/>
                <a:gd name="T5" fmla="*/ 732 h 732"/>
                <a:gd name="T6" fmla="*/ 222 w 222"/>
                <a:gd name="T7" fmla="*/ 252 h 732"/>
                <a:gd name="T8" fmla="*/ 191 w 222"/>
                <a:gd name="T9" fmla="*/ 217 h 732"/>
                <a:gd name="T10" fmla="*/ 0 w 222"/>
                <a:gd name="T11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32">
                  <a:moveTo>
                    <a:pt x="0" y="0"/>
                  </a:moveTo>
                  <a:lnTo>
                    <a:pt x="182" y="255"/>
                  </a:lnTo>
                  <a:lnTo>
                    <a:pt x="46" y="732"/>
                  </a:lnTo>
                  <a:lnTo>
                    <a:pt x="222" y="252"/>
                  </a:lnTo>
                  <a:lnTo>
                    <a:pt x="191" y="2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4730940" y="3711328"/>
              <a:ext cx="286852" cy="325514"/>
            </a:xfrm>
            <a:custGeom>
              <a:avLst/>
              <a:gdLst>
                <a:gd name="T0" fmla="*/ 0 w 230"/>
                <a:gd name="T1" fmla="*/ 0 h 261"/>
                <a:gd name="T2" fmla="*/ 3 w 230"/>
                <a:gd name="T3" fmla="*/ 3 h 261"/>
                <a:gd name="T4" fmla="*/ 230 w 230"/>
                <a:gd name="T5" fmla="*/ 261 h 261"/>
                <a:gd name="T6" fmla="*/ 230 w 230"/>
                <a:gd name="T7" fmla="*/ 261 h 261"/>
                <a:gd name="T8" fmla="*/ 0 w 230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61">
                  <a:moveTo>
                    <a:pt x="0" y="0"/>
                  </a:moveTo>
                  <a:lnTo>
                    <a:pt x="3" y="3"/>
                  </a:lnTo>
                  <a:lnTo>
                    <a:pt x="230" y="261"/>
                  </a:lnTo>
                  <a:lnTo>
                    <a:pt x="230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4730940" y="3711328"/>
              <a:ext cx="286852" cy="325514"/>
            </a:xfrm>
            <a:custGeom>
              <a:avLst/>
              <a:gdLst>
                <a:gd name="T0" fmla="*/ 0 w 230"/>
                <a:gd name="T1" fmla="*/ 0 h 261"/>
                <a:gd name="T2" fmla="*/ 3 w 230"/>
                <a:gd name="T3" fmla="*/ 3 h 261"/>
                <a:gd name="T4" fmla="*/ 230 w 230"/>
                <a:gd name="T5" fmla="*/ 261 h 261"/>
                <a:gd name="T6" fmla="*/ 230 w 230"/>
                <a:gd name="T7" fmla="*/ 261 h 261"/>
                <a:gd name="T8" fmla="*/ 0 w 230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61">
                  <a:moveTo>
                    <a:pt x="0" y="0"/>
                  </a:moveTo>
                  <a:lnTo>
                    <a:pt x="3" y="3"/>
                  </a:lnTo>
                  <a:lnTo>
                    <a:pt x="230" y="261"/>
                  </a:lnTo>
                  <a:lnTo>
                    <a:pt x="230" y="26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5" name="Freeform 36"/>
            <p:cNvSpPr>
              <a:spLocks/>
            </p:cNvSpPr>
            <p:nvPr/>
          </p:nvSpPr>
          <p:spPr bwMode="auto">
            <a:xfrm>
              <a:off x="4734681" y="3715070"/>
              <a:ext cx="283111" cy="920420"/>
            </a:xfrm>
            <a:custGeom>
              <a:avLst/>
              <a:gdLst>
                <a:gd name="T0" fmla="*/ 0 w 227"/>
                <a:gd name="T1" fmla="*/ 0 h 738"/>
                <a:gd name="T2" fmla="*/ 187 w 227"/>
                <a:gd name="T3" fmla="*/ 263 h 738"/>
                <a:gd name="T4" fmla="*/ 51 w 227"/>
                <a:gd name="T5" fmla="*/ 738 h 738"/>
                <a:gd name="T6" fmla="*/ 227 w 227"/>
                <a:gd name="T7" fmla="*/ 258 h 738"/>
                <a:gd name="T8" fmla="*/ 0 w 227"/>
                <a:gd name="T9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738">
                  <a:moveTo>
                    <a:pt x="0" y="0"/>
                  </a:moveTo>
                  <a:lnTo>
                    <a:pt x="187" y="263"/>
                  </a:lnTo>
                  <a:lnTo>
                    <a:pt x="51" y="738"/>
                  </a:lnTo>
                  <a:lnTo>
                    <a:pt x="227" y="2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Freeform 38"/>
            <p:cNvSpPr>
              <a:spLocks/>
            </p:cNvSpPr>
            <p:nvPr/>
          </p:nvSpPr>
          <p:spPr bwMode="auto">
            <a:xfrm>
              <a:off x="5254756" y="4657940"/>
              <a:ext cx="286852" cy="924162"/>
            </a:xfrm>
            <a:custGeom>
              <a:avLst/>
              <a:gdLst>
                <a:gd name="T0" fmla="*/ 0 w 230"/>
                <a:gd name="T1" fmla="*/ 0 h 741"/>
                <a:gd name="T2" fmla="*/ 191 w 230"/>
                <a:gd name="T3" fmla="*/ 266 h 741"/>
                <a:gd name="T4" fmla="*/ 55 w 230"/>
                <a:gd name="T5" fmla="*/ 741 h 741"/>
                <a:gd name="T6" fmla="*/ 230 w 230"/>
                <a:gd name="T7" fmla="*/ 259 h 741"/>
                <a:gd name="T8" fmla="*/ 0 w 230"/>
                <a:gd name="T9" fmla="*/ 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741">
                  <a:moveTo>
                    <a:pt x="0" y="0"/>
                  </a:moveTo>
                  <a:lnTo>
                    <a:pt x="191" y="266"/>
                  </a:lnTo>
                  <a:lnTo>
                    <a:pt x="55" y="741"/>
                  </a:lnTo>
                  <a:lnTo>
                    <a:pt x="230" y="2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772095" y="2423151"/>
              <a:ext cx="4747321" cy="566309"/>
              <a:chOff x="6659979" y="2786254"/>
              <a:chExt cx="4747321" cy="56630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524992" y="2786254"/>
                <a:ext cx="3882308" cy="56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05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amet, consectetur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05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adipiscing ed id risus quis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59979" y="2829342"/>
                <a:ext cx="737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01</a:t>
                </a:r>
              </a:p>
            </p:txBody>
          </p:sp>
          <p:cxnSp>
            <p:nvCxnSpPr>
              <p:cNvPr id="30" name="Straight Connector 29"/>
              <p:cNvCxnSpPr>
                <a:cxnSpLocks/>
              </p:cNvCxnSpPr>
              <p:nvPr/>
            </p:nvCxnSpPr>
            <p:spPr>
              <a:xfrm>
                <a:off x="7453336" y="2881903"/>
                <a:ext cx="0" cy="418098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4729623" y="3362902"/>
              <a:ext cx="4747321" cy="566309"/>
              <a:chOff x="6659979" y="2786254"/>
              <a:chExt cx="4747321" cy="566309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524992" y="2786254"/>
                <a:ext cx="3882308" cy="56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amet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consectetur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adipiscing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ed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id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risus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quis</a:t>
                </a:r>
                <a:endParaRPr lang="en-US" sz="1050" dirty="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659979" y="2829342"/>
                <a:ext cx="737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02</a:t>
                </a:r>
              </a:p>
            </p:txBody>
          </p:sp>
          <p:cxnSp>
            <p:nvCxnSpPr>
              <p:cNvPr id="34" name="Straight Connector 33"/>
              <p:cNvCxnSpPr>
                <a:cxnSpLocks/>
              </p:cNvCxnSpPr>
              <p:nvPr/>
            </p:nvCxnSpPr>
            <p:spPr>
              <a:xfrm>
                <a:off x="7453336" y="2881903"/>
                <a:ext cx="0" cy="418098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5217963" y="4302655"/>
              <a:ext cx="4747321" cy="566309"/>
              <a:chOff x="6659979" y="2786254"/>
              <a:chExt cx="4747321" cy="56630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524992" y="2786254"/>
                <a:ext cx="3882308" cy="56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amet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consectetur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adipiscing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ed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id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risus</a:t>
                </a:r>
                <a:r>
                  <a:rPr lang="en-US" sz="1050" dirty="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050" dirty="0" err="1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quis</a:t>
                </a:r>
                <a:endParaRPr lang="en-US" sz="1050" dirty="0">
                  <a:solidFill>
                    <a:schemeClr val="bg1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9979" y="2829342"/>
                <a:ext cx="737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03</a:t>
                </a:r>
              </a:p>
            </p:txBody>
          </p:sp>
          <p:cxnSp>
            <p:nvCxnSpPr>
              <p:cNvPr id="38" name="Straight Connector 37"/>
              <p:cNvCxnSpPr>
                <a:cxnSpLocks/>
              </p:cNvCxnSpPr>
              <p:nvPr/>
            </p:nvCxnSpPr>
            <p:spPr>
              <a:xfrm>
                <a:off x="7453336" y="2881903"/>
                <a:ext cx="0" cy="418098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505790" y="5242405"/>
              <a:ext cx="4747321" cy="566309"/>
              <a:chOff x="5505790" y="5257684"/>
              <a:chExt cx="4747321" cy="56630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370803" y="5257684"/>
                <a:ext cx="3882308" cy="56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05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Lorem ipsum dolor sit amet, consectetur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105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adipiscing ed id risus quis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05790" y="5300772"/>
                <a:ext cx="737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>
                    <a:solidFill>
                      <a:schemeClr val="bg1"/>
                    </a:solidFill>
                    <a:latin typeface="Raleway" panose="020B05030301010600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04</a:t>
                </a:r>
              </a:p>
            </p:txBody>
          </p:sp>
          <p:cxnSp>
            <p:nvCxnSpPr>
              <p:cNvPr id="42" name="Straight Connector 41"/>
              <p:cNvCxnSpPr>
                <a:cxnSpLocks/>
              </p:cNvCxnSpPr>
              <p:nvPr/>
            </p:nvCxnSpPr>
            <p:spPr>
              <a:xfrm>
                <a:off x="6299147" y="5353333"/>
                <a:ext cx="0" cy="418098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3472532" y="1829331"/>
              <a:ext cx="1300812" cy="1388113"/>
              <a:chOff x="3472532" y="1829331"/>
              <a:chExt cx="1300812" cy="1388113"/>
            </a:xfrm>
          </p:grpSpPr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3472532" y="1829331"/>
                <a:ext cx="1300811" cy="1388113"/>
              </a:xfrm>
              <a:custGeom>
                <a:avLst/>
                <a:gdLst>
                  <a:gd name="T0" fmla="*/ 0 w 1043"/>
                  <a:gd name="T1" fmla="*/ 363 h 1113"/>
                  <a:gd name="T2" fmla="*/ 813 w 1043"/>
                  <a:gd name="T3" fmla="*/ 0 h 1113"/>
                  <a:gd name="T4" fmla="*/ 1043 w 1043"/>
                  <a:gd name="T5" fmla="*/ 261 h 1113"/>
                  <a:gd name="T6" fmla="*/ 866 w 1043"/>
                  <a:gd name="T7" fmla="*/ 741 h 1113"/>
                  <a:gd name="T8" fmla="*/ 0 w 1043"/>
                  <a:gd name="T9" fmla="*/ 1113 h 1113"/>
                  <a:gd name="T10" fmla="*/ 0 w 1043"/>
                  <a:gd name="T11" fmla="*/ 363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3" h="1113">
                    <a:moveTo>
                      <a:pt x="0" y="363"/>
                    </a:moveTo>
                    <a:lnTo>
                      <a:pt x="813" y="0"/>
                    </a:lnTo>
                    <a:lnTo>
                      <a:pt x="1043" y="261"/>
                    </a:lnTo>
                    <a:lnTo>
                      <a:pt x="866" y="741"/>
                    </a:lnTo>
                    <a:lnTo>
                      <a:pt x="0" y="1113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4486492" y="1829331"/>
                <a:ext cx="286852" cy="924162"/>
              </a:xfrm>
              <a:custGeom>
                <a:avLst/>
                <a:gdLst>
                  <a:gd name="T0" fmla="*/ 0 w 230"/>
                  <a:gd name="T1" fmla="*/ 0 h 741"/>
                  <a:gd name="T2" fmla="*/ 191 w 230"/>
                  <a:gd name="T3" fmla="*/ 266 h 741"/>
                  <a:gd name="T4" fmla="*/ 53 w 230"/>
                  <a:gd name="T5" fmla="*/ 741 h 741"/>
                  <a:gd name="T6" fmla="*/ 230 w 230"/>
                  <a:gd name="T7" fmla="*/ 261 h 741"/>
                  <a:gd name="T8" fmla="*/ 0 w 230"/>
                  <a:gd name="T9" fmla="*/ 0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741">
                    <a:moveTo>
                      <a:pt x="0" y="0"/>
                    </a:moveTo>
                    <a:lnTo>
                      <a:pt x="191" y="266"/>
                    </a:lnTo>
                    <a:lnTo>
                      <a:pt x="53" y="741"/>
                    </a:lnTo>
                    <a:lnTo>
                      <a:pt x="230" y="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6" name="Shape 2368"/>
              <p:cNvSpPr/>
              <p:nvPr/>
            </p:nvSpPr>
            <p:spPr>
              <a:xfrm>
                <a:off x="3820494" y="2236841"/>
                <a:ext cx="431398" cy="43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91" y="17673"/>
                    </a:moveTo>
                    <a:cubicBezTo>
                      <a:pt x="11562" y="17673"/>
                      <a:pt x="11782" y="17453"/>
                      <a:pt x="11782" y="17182"/>
                    </a:cubicBezTo>
                    <a:cubicBezTo>
                      <a:pt x="11782" y="16911"/>
                      <a:pt x="11562" y="16691"/>
                      <a:pt x="11291" y="16691"/>
                    </a:cubicBezTo>
                    <a:cubicBezTo>
                      <a:pt x="11020" y="16691"/>
                      <a:pt x="10800" y="16911"/>
                      <a:pt x="10800" y="17182"/>
                    </a:cubicBezTo>
                    <a:cubicBezTo>
                      <a:pt x="10800" y="17453"/>
                      <a:pt x="11020" y="17673"/>
                      <a:pt x="11291" y="17673"/>
                    </a:cubicBezTo>
                    <a:moveTo>
                      <a:pt x="17673" y="18655"/>
                    </a:moveTo>
                    <a:lnTo>
                      <a:pt x="13745" y="18655"/>
                    </a:lnTo>
                    <a:lnTo>
                      <a:pt x="13745" y="12273"/>
                    </a:lnTo>
                    <a:cubicBezTo>
                      <a:pt x="13745" y="12002"/>
                      <a:pt x="13525" y="11782"/>
                      <a:pt x="13255" y="11782"/>
                    </a:cubicBezTo>
                    <a:lnTo>
                      <a:pt x="8345" y="11782"/>
                    </a:lnTo>
                    <a:cubicBezTo>
                      <a:pt x="8075" y="11782"/>
                      <a:pt x="7855" y="12002"/>
                      <a:pt x="7855" y="12273"/>
                    </a:cubicBezTo>
                    <a:lnTo>
                      <a:pt x="7855" y="18655"/>
                    </a:lnTo>
                    <a:lnTo>
                      <a:pt x="3927" y="18655"/>
                    </a:lnTo>
                    <a:lnTo>
                      <a:pt x="3927" y="8058"/>
                    </a:lnTo>
                    <a:lnTo>
                      <a:pt x="10800" y="1185"/>
                    </a:lnTo>
                    <a:lnTo>
                      <a:pt x="17673" y="8058"/>
                    </a:lnTo>
                    <a:cubicBezTo>
                      <a:pt x="17673" y="8058"/>
                      <a:pt x="17673" y="18655"/>
                      <a:pt x="17673" y="18655"/>
                    </a:cubicBezTo>
                    <a:close/>
                    <a:moveTo>
                      <a:pt x="17673" y="20618"/>
                    </a:moveTo>
                    <a:lnTo>
                      <a:pt x="13745" y="20618"/>
                    </a:lnTo>
                    <a:lnTo>
                      <a:pt x="13745" y="19636"/>
                    </a:lnTo>
                    <a:lnTo>
                      <a:pt x="17673" y="19636"/>
                    </a:lnTo>
                    <a:cubicBezTo>
                      <a:pt x="17673" y="19636"/>
                      <a:pt x="17673" y="20618"/>
                      <a:pt x="17673" y="20618"/>
                    </a:cubicBezTo>
                    <a:close/>
                    <a:moveTo>
                      <a:pt x="12764" y="20618"/>
                    </a:moveTo>
                    <a:lnTo>
                      <a:pt x="8836" y="20618"/>
                    </a:lnTo>
                    <a:lnTo>
                      <a:pt x="8836" y="12764"/>
                    </a:lnTo>
                    <a:lnTo>
                      <a:pt x="12764" y="12764"/>
                    </a:lnTo>
                    <a:cubicBezTo>
                      <a:pt x="12764" y="12764"/>
                      <a:pt x="12764" y="20618"/>
                      <a:pt x="12764" y="20618"/>
                    </a:cubicBezTo>
                    <a:close/>
                    <a:moveTo>
                      <a:pt x="7855" y="20618"/>
                    </a:moveTo>
                    <a:lnTo>
                      <a:pt x="3927" y="20618"/>
                    </a:lnTo>
                    <a:lnTo>
                      <a:pt x="3927" y="19636"/>
                    </a:lnTo>
                    <a:lnTo>
                      <a:pt x="7855" y="19636"/>
                    </a:lnTo>
                    <a:cubicBezTo>
                      <a:pt x="7855" y="19636"/>
                      <a:pt x="7855" y="20618"/>
                      <a:pt x="7855" y="20618"/>
                    </a:cubicBezTo>
                    <a:close/>
                    <a:moveTo>
                      <a:pt x="14727" y="1964"/>
                    </a:moveTo>
                    <a:lnTo>
                      <a:pt x="16691" y="1964"/>
                    </a:lnTo>
                    <a:lnTo>
                      <a:pt x="16691" y="5688"/>
                    </a:lnTo>
                    <a:lnTo>
                      <a:pt x="14727" y="3724"/>
                    </a:lnTo>
                    <a:cubicBezTo>
                      <a:pt x="14727" y="3724"/>
                      <a:pt x="14727" y="1964"/>
                      <a:pt x="14727" y="1964"/>
                    </a:cubicBezTo>
                    <a:close/>
                    <a:moveTo>
                      <a:pt x="21456" y="10453"/>
                    </a:moveTo>
                    <a:lnTo>
                      <a:pt x="17673" y="6670"/>
                    </a:lnTo>
                    <a:lnTo>
                      <a:pt x="17673" y="1473"/>
                    </a:lnTo>
                    <a:cubicBezTo>
                      <a:pt x="17673" y="1202"/>
                      <a:pt x="17453" y="982"/>
                      <a:pt x="17182" y="982"/>
                    </a:cubicBezTo>
                    <a:lnTo>
                      <a:pt x="14236" y="982"/>
                    </a:lnTo>
                    <a:cubicBezTo>
                      <a:pt x="13966" y="982"/>
                      <a:pt x="13745" y="1202"/>
                      <a:pt x="13745" y="1473"/>
                    </a:cubicBezTo>
                    <a:lnTo>
                      <a:pt x="13745" y="2742"/>
                    </a:lnTo>
                    <a:lnTo>
                      <a:pt x="11147" y="144"/>
                    </a:lnTo>
                    <a:cubicBezTo>
                      <a:pt x="11058" y="55"/>
                      <a:pt x="10935" y="0"/>
                      <a:pt x="10800" y="0"/>
                    </a:cubicBezTo>
                    <a:cubicBezTo>
                      <a:pt x="10665" y="0"/>
                      <a:pt x="10542" y="55"/>
                      <a:pt x="10453" y="144"/>
                    </a:cubicBezTo>
                    <a:lnTo>
                      <a:pt x="144" y="10453"/>
                    </a:lnTo>
                    <a:cubicBezTo>
                      <a:pt x="55" y="10542"/>
                      <a:pt x="0" y="10665"/>
                      <a:pt x="0" y="10800"/>
                    </a:cubicBezTo>
                    <a:cubicBezTo>
                      <a:pt x="0" y="11072"/>
                      <a:pt x="220" y="11291"/>
                      <a:pt x="491" y="11291"/>
                    </a:cubicBezTo>
                    <a:cubicBezTo>
                      <a:pt x="626" y="11291"/>
                      <a:pt x="749" y="11236"/>
                      <a:pt x="838" y="11147"/>
                    </a:cubicBezTo>
                    <a:lnTo>
                      <a:pt x="2945" y="9040"/>
                    </a:lnTo>
                    <a:lnTo>
                      <a:pt x="2945" y="21109"/>
                    </a:lnTo>
                    <a:cubicBezTo>
                      <a:pt x="2945" y="21381"/>
                      <a:pt x="3166" y="21600"/>
                      <a:pt x="3436" y="21600"/>
                    </a:cubicBezTo>
                    <a:lnTo>
                      <a:pt x="18164" y="21600"/>
                    </a:lnTo>
                    <a:cubicBezTo>
                      <a:pt x="18434" y="21600"/>
                      <a:pt x="18655" y="21381"/>
                      <a:pt x="18655" y="21109"/>
                    </a:cubicBezTo>
                    <a:lnTo>
                      <a:pt x="18655" y="9040"/>
                    </a:lnTo>
                    <a:lnTo>
                      <a:pt x="20762" y="11147"/>
                    </a:lnTo>
                    <a:cubicBezTo>
                      <a:pt x="20851" y="11236"/>
                      <a:pt x="20974" y="11291"/>
                      <a:pt x="21109" y="11291"/>
                    </a:cubicBezTo>
                    <a:cubicBezTo>
                      <a:pt x="21380" y="11291"/>
                      <a:pt x="21600" y="11072"/>
                      <a:pt x="21600" y="10800"/>
                    </a:cubicBezTo>
                    <a:cubicBezTo>
                      <a:pt x="21600" y="10665"/>
                      <a:pt x="21545" y="10542"/>
                      <a:pt x="21456" y="10453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  <a:sym typeface="Gill Sans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99505" y="2769706"/>
              <a:ext cx="1299564" cy="1385619"/>
              <a:chOff x="2599505" y="2769706"/>
              <a:chExt cx="1299564" cy="1385619"/>
            </a:xfrm>
          </p:grpSpPr>
          <p:sp>
            <p:nvSpPr>
              <p:cNvPr id="48" name="Freeform 19"/>
              <p:cNvSpPr>
                <a:spLocks/>
              </p:cNvSpPr>
              <p:nvPr/>
            </p:nvSpPr>
            <p:spPr bwMode="auto">
              <a:xfrm>
                <a:off x="2599505" y="2769706"/>
                <a:ext cx="1299564" cy="1385619"/>
              </a:xfrm>
              <a:custGeom>
                <a:avLst/>
                <a:gdLst>
                  <a:gd name="T0" fmla="*/ 0 w 1042"/>
                  <a:gd name="T1" fmla="*/ 363 h 1111"/>
                  <a:gd name="T2" fmla="*/ 812 w 1042"/>
                  <a:gd name="T3" fmla="*/ 0 h 1111"/>
                  <a:gd name="T4" fmla="*/ 1042 w 1042"/>
                  <a:gd name="T5" fmla="*/ 260 h 1111"/>
                  <a:gd name="T6" fmla="*/ 866 w 1042"/>
                  <a:gd name="T7" fmla="*/ 741 h 1111"/>
                  <a:gd name="T8" fmla="*/ 0 w 1042"/>
                  <a:gd name="T9" fmla="*/ 1111 h 1111"/>
                  <a:gd name="T10" fmla="*/ 0 w 1042"/>
                  <a:gd name="T11" fmla="*/ 363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2" h="1111">
                    <a:moveTo>
                      <a:pt x="0" y="363"/>
                    </a:moveTo>
                    <a:lnTo>
                      <a:pt x="812" y="0"/>
                    </a:lnTo>
                    <a:lnTo>
                      <a:pt x="1042" y="260"/>
                    </a:lnTo>
                    <a:lnTo>
                      <a:pt x="866" y="741"/>
                    </a:lnTo>
                    <a:lnTo>
                      <a:pt x="0" y="1111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9" name="Freeform 31"/>
              <p:cNvSpPr>
                <a:spLocks/>
              </p:cNvSpPr>
              <p:nvPr/>
            </p:nvSpPr>
            <p:spPr bwMode="auto">
              <a:xfrm>
                <a:off x="3622194" y="2779684"/>
                <a:ext cx="276874" cy="912937"/>
              </a:xfrm>
              <a:custGeom>
                <a:avLst/>
                <a:gdLst>
                  <a:gd name="T0" fmla="*/ 0 w 222"/>
                  <a:gd name="T1" fmla="*/ 0 h 732"/>
                  <a:gd name="T2" fmla="*/ 182 w 222"/>
                  <a:gd name="T3" fmla="*/ 255 h 732"/>
                  <a:gd name="T4" fmla="*/ 46 w 222"/>
                  <a:gd name="T5" fmla="*/ 732 h 732"/>
                  <a:gd name="T6" fmla="*/ 222 w 222"/>
                  <a:gd name="T7" fmla="*/ 252 h 732"/>
                  <a:gd name="T8" fmla="*/ 191 w 222"/>
                  <a:gd name="T9" fmla="*/ 217 h 732"/>
                  <a:gd name="T10" fmla="*/ 0 w 222"/>
                  <a:gd name="T1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32">
                    <a:moveTo>
                      <a:pt x="0" y="0"/>
                    </a:moveTo>
                    <a:lnTo>
                      <a:pt x="182" y="255"/>
                    </a:lnTo>
                    <a:lnTo>
                      <a:pt x="46" y="732"/>
                    </a:lnTo>
                    <a:lnTo>
                      <a:pt x="222" y="252"/>
                    </a:lnTo>
                    <a:lnTo>
                      <a:pt x="191" y="2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0" name="Shape 2369"/>
              <p:cNvSpPr/>
              <p:nvPr/>
            </p:nvSpPr>
            <p:spPr>
              <a:xfrm>
                <a:off x="2894643" y="3217444"/>
                <a:ext cx="431398" cy="43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moveTo>
                      <a:pt x="14236" y="16752"/>
                    </a:moveTo>
                    <a:cubicBezTo>
                      <a:pt x="14001" y="16887"/>
                      <a:pt x="13921" y="17188"/>
                      <a:pt x="14057" y="17422"/>
                    </a:cubicBezTo>
                    <a:cubicBezTo>
                      <a:pt x="14192" y="17658"/>
                      <a:pt x="14493" y="17738"/>
                      <a:pt x="14727" y="17602"/>
                    </a:cubicBezTo>
                    <a:cubicBezTo>
                      <a:pt x="14962" y="17467"/>
                      <a:pt x="15042" y="17167"/>
                      <a:pt x="14907" y="16932"/>
                    </a:cubicBezTo>
                    <a:cubicBezTo>
                      <a:pt x="14771" y="16697"/>
                      <a:pt x="14472" y="16617"/>
                      <a:pt x="14236" y="16752"/>
                    </a:cubicBezTo>
                    <a:moveTo>
                      <a:pt x="10800" y="11782"/>
                    </a:moveTo>
                    <a:cubicBezTo>
                      <a:pt x="10258" y="11782"/>
                      <a:pt x="9818" y="11342"/>
                      <a:pt x="9818" y="10800"/>
                    </a:cubicBezTo>
                    <a:cubicBezTo>
                      <a:pt x="9818" y="10258"/>
                      <a:pt x="10258" y="9818"/>
                      <a:pt x="10800" y="9818"/>
                    </a:cubicBezTo>
                    <a:cubicBezTo>
                      <a:pt x="11342" y="9818"/>
                      <a:pt x="11782" y="10258"/>
                      <a:pt x="11782" y="10800"/>
                    </a:cubicBezTo>
                    <a:cubicBezTo>
                      <a:pt x="11782" y="11342"/>
                      <a:pt x="11342" y="11782"/>
                      <a:pt x="10800" y="11782"/>
                    </a:cubicBezTo>
                    <a:moveTo>
                      <a:pt x="15218" y="10309"/>
                    </a:moveTo>
                    <a:lnTo>
                      <a:pt x="12694" y="10309"/>
                    </a:lnTo>
                    <a:cubicBezTo>
                      <a:pt x="12515" y="9624"/>
                      <a:pt x="11978" y="9084"/>
                      <a:pt x="11291" y="8906"/>
                    </a:cubicBezTo>
                    <a:lnTo>
                      <a:pt x="11291" y="3436"/>
                    </a:lnTo>
                    <a:cubicBezTo>
                      <a:pt x="11291" y="3166"/>
                      <a:pt x="11071" y="2945"/>
                      <a:pt x="10800" y="2945"/>
                    </a:cubicBezTo>
                    <a:cubicBezTo>
                      <a:pt x="10529" y="2945"/>
                      <a:pt x="10309" y="3166"/>
                      <a:pt x="10309" y="3436"/>
                    </a:cubicBezTo>
                    <a:lnTo>
                      <a:pt x="10309" y="8906"/>
                    </a:lnTo>
                    <a:cubicBezTo>
                      <a:pt x="9464" y="9125"/>
                      <a:pt x="8836" y="9886"/>
                      <a:pt x="8836" y="10800"/>
                    </a:cubicBezTo>
                    <a:cubicBezTo>
                      <a:pt x="8836" y="11885"/>
                      <a:pt x="9716" y="12764"/>
                      <a:pt x="10800" y="12764"/>
                    </a:cubicBezTo>
                    <a:cubicBezTo>
                      <a:pt x="11714" y="12764"/>
                      <a:pt x="12476" y="12137"/>
                      <a:pt x="12694" y="11291"/>
                    </a:cubicBezTo>
                    <a:lnTo>
                      <a:pt x="15218" y="11291"/>
                    </a:lnTo>
                    <a:cubicBezTo>
                      <a:pt x="15489" y="11291"/>
                      <a:pt x="15709" y="11072"/>
                      <a:pt x="15709" y="10800"/>
                    </a:cubicBezTo>
                    <a:cubicBezTo>
                      <a:pt x="15709" y="10529"/>
                      <a:pt x="15489" y="10309"/>
                      <a:pt x="15218" y="10309"/>
                    </a:cubicBezTo>
                    <a:moveTo>
                      <a:pt x="16932" y="6693"/>
                    </a:moveTo>
                    <a:cubicBezTo>
                      <a:pt x="16697" y="6829"/>
                      <a:pt x="16616" y="7129"/>
                      <a:pt x="16752" y="7364"/>
                    </a:cubicBezTo>
                    <a:cubicBezTo>
                      <a:pt x="16887" y="7599"/>
                      <a:pt x="17188" y="7679"/>
                      <a:pt x="17422" y="7543"/>
                    </a:cubicBezTo>
                    <a:cubicBezTo>
                      <a:pt x="17657" y="7408"/>
                      <a:pt x="17737" y="7108"/>
                      <a:pt x="17602" y="6873"/>
                    </a:cubicBezTo>
                    <a:cubicBezTo>
                      <a:pt x="17467" y="6638"/>
                      <a:pt x="17166" y="6557"/>
                      <a:pt x="16932" y="6693"/>
                    </a:cubicBezTo>
                    <a:moveTo>
                      <a:pt x="10800" y="17673"/>
                    </a:moveTo>
                    <a:cubicBezTo>
                      <a:pt x="10529" y="17673"/>
                      <a:pt x="10309" y="17893"/>
                      <a:pt x="10309" y="18164"/>
                    </a:cubicBezTo>
                    <a:cubicBezTo>
                      <a:pt x="10309" y="18435"/>
                      <a:pt x="10529" y="18655"/>
                      <a:pt x="10800" y="18655"/>
                    </a:cubicBezTo>
                    <a:cubicBezTo>
                      <a:pt x="11071" y="18655"/>
                      <a:pt x="11291" y="18435"/>
                      <a:pt x="11291" y="18164"/>
                    </a:cubicBezTo>
                    <a:cubicBezTo>
                      <a:pt x="11291" y="17893"/>
                      <a:pt x="11071" y="17673"/>
                      <a:pt x="10800" y="17673"/>
                    </a:cubicBezTo>
                    <a:moveTo>
                      <a:pt x="17422" y="14057"/>
                    </a:moveTo>
                    <a:cubicBezTo>
                      <a:pt x="17188" y="13921"/>
                      <a:pt x="16887" y="14001"/>
                      <a:pt x="16752" y="14236"/>
                    </a:cubicBezTo>
                    <a:cubicBezTo>
                      <a:pt x="16616" y="14472"/>
                      <a:pt x="16697" y="14772"/>
                      <a:pt x="16932" y="14907"/>
                    </a:cubicBezTo>
                    <a:cubicBezTo>
                      <a:pt x="17166" y="15043"/>
                      <a:pt x="17467" y="14962"/>
                      <a:pt x="17602" y="14727"/>
                    </a:cubicBezTo>
                    <a:cubicBezTo>
                      <a:pt x="17737" y="14492"/>
                      <a:pt x="17657" y="14192"/>
                      <a:pt x="17422" y="14057"/>
                    </a:cubicBezTo>
                    <a:moveTo>
                      <a:pt x="4668" y="6693"/>
                    </a:moveTo>
                    <a:cubicBezTo>
                      <a:pt x="4433" y="6557"/>
                      <a:pt x="4133" y="6638"/>
                      <a:pt x="3998" y="6873"/>
                    </a:cubicBezTo>
                    <a:cubicBezTo>
                      <a:pt x="3863" y="7108"/>
                      <a:pt x="3942" y="7408"/>
                      <a:pt x="4178" y="7543"/>
                    </a:cubicBezTo>
                    <a:cubicBezTo>
                      <a:pt x="4412" y="7679"/>
                      <a:pt x="4713" y="7599"/>
                      <a:pt x="4848" y="7364"/>
                    </a:cubicBezTo>
                    <a:cubicBezTo>
                      <a:pt x="4984" y="7129"/>
                      <a:pt x="4903" y="6829"/>
                      <a:pt x="4668" y="6693"/>
                    </a:cubicBezTo>
                    <a:moveTo>
                      <a:pt x="14236" y="4848"/>
                    </a:moveTo>
                    <a:cubicBezTo>
                      <a:pt x="14472" y="4984"/>
                      <a:pt x="14771" y="4903"/>
                      <a:pt x="14907" y="4669"/>
                    </a:cubicBezTo>
                    <a:cubicBezTo>
                      <a:pt x="15042" y="4434"/>
                      <a:pt x="14962" y="4134"/>
                      <a:pt x="14727" y="3998"/>
                    </a:cubicBezTo>
                    <a:cubicBezTo>
                      <a:pt x="14493" y="3863"/>
                      <a:pt x="14192" y="3943"/>
                      <a:pt x="14057" y="4178"/>
                    </a:cubicBezTo>
                    <a:cubicBezTo>
                      <a:pt x="13921" y="4412"/>
                      <a:pt x="14001" y="4713"/>
                      <a:pt x="14236" y="4848"/>
                    </a:cubicBezTo>
                    <a:moveTo>
                      <a:pt x="3436" y="10309"/>
                    </a:moveTo>
                    <a:cubicBezTo>
                      <a:pt x="3166" y="10309"/>
                      <a:pt x="2945" y="10529"/>
                      <a:pt x="2945" y="10800"/>
                    </a:cubicBezTo>
                    <a:cubicBezTo>
                      <a:pt x="2945" y="11072"/>
                      <a:pt x="3166" y="11291"/>
                      <a:pt x="3436" y="11291"/>
                    </a:cubicBezTo>
                    <a:cubicBezTo>
                      <a:pt x="3707" y="11291"/>
                      <a:pt x="3927" y="11072"/>
                      <a:pt x="3927" y="10800"/>
                    </a:cubicBezTo>
                    <a:cubicBezTo>
                      <a:pt x="3927" y="10529"/>
                      <a:pt x="3707" y="10309"/>
                      <a:pt x="3436" y="10309"/>
                    </a:cubicBezTo>
                    <a:moveTo>
                      <a:pt x="6873" y="3998"/>
                    </a:moveTo>
                    <a:cubicBezTo>
                      <a:pt x="6638" y="4134"/>
                      <a:pt x="6558" y="4434"/>
                      <a:pt x="6693" y="4669"/>
                    </a:cubicBezTo>
                    <a:cubicBezTo>
                      <a:pt x="6829" y="4903"/>
                      <a:pt x="7129" y="4984"/>
                      <a:pt x="7364" y="4848"/>
                    </a:cubicBezTo>
                    <a:cubicBezTo>
                      <a:pt x="7599" y="4713"/>
                      <a:pt x="7679" y="4412"/>
                      <a:pt x="7543" y="4178"/>
                    </a:cubicBezTo>
                    <a:cubicBezTo>
                      <a:pt x="7408" y="3943"/>
                      <a:pt x="7108" y="3863"/>
                      <a:pt x="6873" y="3998"/>
                    </a:cubicBezTo>
                    <a:moveTo>
                      <a:pt x="4178" y="14057"/>
                    </a:moveTo>
                    <a:cubicBezTo>
                      <a:pt x="3942" y="14192"/>
                      <a:pt x="3863" y="14492"/>
                      <a:pt x="3998" y="14727"/>
                    </a:cubicBezTo>
                    <a:cubicBezTo>
                      <a:pt x="4133" y="14962"/>
                      <a:pt x="4433" y="15043"/>
                      <a:pt x="4668" y="14907"/>
                    </a:cubicBezTo>
                    <a:cubicBezTo>
                      <a:pt x="4903" y="14772"/>
                      <a:pt x="4984" y="14472"/>
                      <a:pt x="4848" y="14236"/>
                    </a:cubicBezTo>
                    <a:cubicBezTo>
                      <a:pt x="4713" y="14001"/>
                      <a:pt x="4412" y="13921"/>
                      <a:pt x="4178" y="14057"/>
                    </a:cubicBezTo>
                    <a:moveTo>
                      <a:pt x="7364" y="16752"/>
                    </a:moveTo>
                    <a:cubicBezTo>
                      <a:pt x="7129" y="16617"/>
                      <a:pt x="6829" y="16697"/>
                      <a:pt x="6693" y="16932"/>
                    </a:cubicBezTo>
                    <a:cubicBezTo>
                      <a:pt x="6558" y="17167"/>
                      <a:pt x="6638" y="17467"/>
                      <a:pt x="6873" y="17602"/>
                    </a:cubicBezTo>
                    <a:cubicBezTo>
                      <a:pt x="7108" y="17738"/>
                      <a:pt x="7408" y="17658"/>
                      <a:pt x="7543" y="17422"/>
                    </a:cubicBezTo>
                    <a:cubicBezTo>
                      <a:pt x="7679" y="17188"/>
                      <a:pt x="7599" y="16887"/>
                      <a:pt x="7364" y="16752"/>
                    </a:cubicBezTo>
                    <a:moveTo>
                      <a:pt x="18164" y="10309"/>
                    </a:moveTo>
                    <a:cubicBezTo>
                      <a:pt x="17893" y="10309"/>
                      <a:pt x="17673" y="10529"/>
                      <a:pt x="17673" y="10800"/>
                    </a:cubicBezTo>
                    <a:cubicBezTo>
                      <a:pt x="17673" y="11072"/>
                      <a:pt x="17893" y="11291"/>
                      <a:pt x="18164" y="11291"/>
                    </a:cubicBezTo>
                    <a:cubicBezTo>
                      <a:pt x="18434" y="11291"/>
                      <a:pt x="18655" y="11072"/>
                      <a:pt x="18655" y="10800"/>
                    </a:cubicBezTo>
                    <a:cubicBezTo>
                      <a:pt x="18655" y="10529"/>
                      <a:pt x="18434" y="10309"/>
                      <a:pt x="18164" y="10309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  <a:sym typeface="Gill San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243291" y="4657940"/>
              <a:ext cx="1298317" cy="1385619"/>
              <a:chOff x="4243291" y="4657940"/>
              <a:chExt cx="1298317" cy="1385619"/>
            </a:xfrm>
          </p:grpSpPr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4243291" y="4657940"/>
                <a:ext cx="1298317" cy="1385619"/>
              </a:xfrm>
              <a:custGeom>
                <a:avLst/>
                <a:gdLst>
                  <a:gd name="T0" fmla="*/ 0 w 1041"/>
                  <a:gd name="T1" fmla="*/ 363 h 1111"/>
                  <a:gd name="T2" fmla="*/ 811 w 1041"/>
                  <a:gd name="T3" fmla="*/ 0 h 1111"/>
                  <a:gd name="T4" fmla="*/ 1041 w 1041"/>
                  <a:gd name="T5" fmla="*/ 259 h 1111"/>
                  <a:gd name="T6" fmla="*/ 866 w 1041"/>
                  <a:gd name="T7" fmla="*/ 741 h 1111"/>
                  <a:gd name="T8" fmla="*/ 0 w 1041"/>
                  <a:gd name="T9" fmla="*/ 1111 h 1111"/>
                  <a:gd name="T10" fmla="*/ 0 w 1041"/>
                  <a:gd name="T11" fmla="*/ 363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1" h="1111">
                    <a:moveTo>
                      <a:pt x="0" y="363"/>
                    </a:moveTo>
                    <a:lnTo>
                      <a:pt x="811" y="0"/>
                    </a:lnTo>
                    <a:lnTo>
                      <a:pt x="1041" y="259"/>
                    </a:lnTo>
                    <a:lnTo>
                      <a:pt x="866" y="741"/>
                    </a:lnTo>
                    <a:lnTo>
                      <a:pt x="0" y="1111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3" name="Freeform 37"/>
              <p:cNvSpPr>
                <a:spLocks/>
              </p:cNvSpPr>
              <p:nvPr/>
            </p:nvSpPr>
            <p:spPr bwMode="auto">
              <a:xfrm>
                <a:off x="5254756" y="4657940"/>
                <a:ext cx="286852" cy="924162"/>
              </a:xfrm>
              <a:custGeom>
                <a:avLst/>
                <a:gdLst>
                  <a:gd name="T0" fmla="*/ 0 w 230"/>
                  <a:gd name="T1" fmla="*/ 0 h 741"/>
                  <a:gd name="T2" fmla="*/ 191 w 230"/>
                  <a:gd name="T3" fmla="*/ 266 h 741"/>
                  <a:gd name="T4" fmla="*/ 55 w 230"/>
                  <a:gd name="T5" fmla="*/ 741 h 741"/>
                  <a:gd name="T6" fmla="*/ 230 w 230"/>
                  <a:gd name="T7" fmla="*/ 259 h 741"/>
                  <a:gd name="T8" fmla="*/ 0 w 230"/>
                  <a:gd name="T9" fmla="*/ 0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741">
                    <a:moveTo>
                      <a:pt x="0" y="0"/>
                    </a:moveTo>
                    <a:lnTo>
                      <a:pt x="191" y="266"/>
                    </a:lnTo>
                    <a:lnTo>
                      <a:pt x="55" y="741"/>
                    </a:lnTo>
                    <a:lnTo>
                      <a:pt x="230" y="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4" name="Shape 2473"/>
              <p:cNvSpPr/>
              <p:nvPr/>
            </p:nvSpPr>
            <p:spPr>
              <a:xfrm>
                <a:off x="4729623" y="5135066"/>
                <a:ext cx="235317" cy="43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07" y="18651"/>
                    </a:moveTo>
                    <a:lnTo>
                      <a:pt x="10795" y="12327"/>
                    </a:lnTo>
                    <a:lnTo>
                      <a:pt x="10781" y="12326"/>
                    </a:lnTo>
                    <a:cubicBezTo>
                      <a:pt x="10785" y="12307"/>
                      <a:pt x="10800" y="12292"/>
                      <a:pt x="10800" y="12273"/>
                    </a:cubicBezTo>
                    <a:cubicBezTo>
                      <a:pt x="10800" y="12001"/>
                      <a:pt x="10398" y="11782"/>
                      <a:pt x="9900" y="11782"/>
                    </a:cubicBezTo>
                    <a:lnTo>
                      <a:pt x="2149" y="11782"/>
                    </a:lnTo>
                    <a:lnTo>
                      <a:pt x="8749" y="982"/>
                    </a:lnTo>
                    <a:lnTo>
                      <a:pt x="15850" y="982"/>
                    </a:lnTo>
                    <a:lnTo>
                      <a:pt x="11436" y="8190"/>
                    </a:lnTo>
                    <a:lnTo>
                      <a:pt x="11447" y="8192"/>
                    </a:lnTo>
                    <a:cubicBezTo>
                      <a:pt x="11417" y="8241"/>
                      <a:pt x="11391" y="8291"/>
                      <a:pt x="11391" y="8345"/>
                    </a:cubicBezTo>
                    <a:cubicBezTo>
                      <a:pt x="11391" y="8617"/>
                      <a:pt x="11794" y="8836"/>
                      <a:pt x="12291" y="8836"/>
                    </a:cubicBezTo>
                    <a:lnTo>
                      <a:pt x="19195" y="8836"/>
                    </a:lnTo>
                    <a:cubicBezTo>
                      <a:pt x="19195" y="8836"/>
                      <a:pt x="9507" y="18651"/>
                      <a:pt x="9507" y="18651"/>
                    </a:cubicBezTo>
                    <a:close/>
                    <a:moveTo>
                      <a:pt x="21600" y="8345"/>
                    </a:moveTo>
                    <a:cubicBezTo>
                      <a:pt x="21600" y="8074"/>
                      <a:pt x="21197" y="7855"/>
                      <a:pt x="20700" y="7855"/>
                    </a:cubicBezTo>
                    <a:lnTo>
                      <a:pt x="13541" y="7855"/>
                    </a:lnTo>
                    <a:lnTo>
                      <a:pt x="17954" y="646"/>
                    </a:lnTo>
                    <a:lnTo>
                      <a:pt x="17944" y="644"/>
                    </a:lnTo>
                    <a:cubicBezTo>
                      <a:pt x="17974" y="595"/>
                      <a:pt x="18000" y="545"/>
                      <a:pt x="18000" y="491"/>
                    </a:cubicBezTo>
                    <a:cubicBezTo>
                      <a:pt x="18000" y="220"/>
                      <a:pt x="17598" y="0"/>
                      <a:pt x="17100" y="0"/>
                    </a:cubicBezTo>
                    <a:lnTo>
                      <a:pt x="8101" y="0"/>
                    </a:lnTo>
                    <a:cubicBezTo>
                      <a:pt x="7703" y="0"/>
                      <a:pt x="7376" y="143"/>
                      <a:pt x="7257" y="337"/>
                    </a:cubicBezTo>
                    <a:lnTo>
                      <a:pt x="7246" y="335"/>
                    </a:lnTo>
                    <a:lnTo>
                      <a:pt x="47" y="12117"/>
                    </a:lnTo>
                    <a:lnTo>
                      <a:pt x="57" y="12120"/>
                    </a:lnTo>
                    <a:cubicBezTo>
                      <a:pt x="27" y="12168"/>
                      <a:pt x="0" y="12218"/>
                      <a:pt x="0" y="12273"/>
                    </a:cubicBezTo>
                    <a:cubicBezTo>
                      <a:pt x="0" y="12544"/>
                      <a:pt x="403" y="12764"/>
                      <a:pt x="900" y="12764"/>
                    </a:cubicBezTo>
                    <a:lnTo>
                      <a:pt x="8895" y="12764"/>
                    </a:lnTo>
                    <a:lnTo>
                      <a:pt x="7206" y="21055"/>
                    </a:lnTo>
                    <a:lnTo>
                      <a:pt x="7220" y="21056"/>
                    </a:lnTo>
                    <a:cubicBezTo>
                      <a:pt x="7216" y="21074"/>
                      <a:pt x="7200" y="21090"/>
                      <a:pt x="7200" y="21109"/>
                    </a:cubicBezTo>
                    <a:cubicBezTo>
                      <a:pt x="7200" y="21380"/>
                      <a:pt x="7603" y="21600"/>
                      <a:pt x="8101" y="21600"/>
                    </a:cubicBezTo>
                    <a:cubicBezTo>
                      <a:pt x="8464" y="21600"/>
                      <a:pt x="8761" y="21480"/>
                      <a:pt x="8900" y="21310"/>
                    </a:cubicBezTo>
                    <a:lnTo>
                      <a:pt x="8918" y="21315"/>
                    </a:lnTo>
                    <a:lnTo>
                      <a:pt x="21517" y="8551"/>
                    </a:lnTo>
                    <a:lnTo>
                      <a:pt x="21513" y="8550"/>
                    </a:lnTo>
                    <a:cubicBezTo>
                      <a:pt x="21567" y="8487"/>
                      <a:pt x="21600" y="8419"/>
                      <a:pt x="21600" y="8345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  <a:sym typeface="Gill Sans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718228" y="3711328"/>
              <a:ext cx="1299564" cy="1386867"/>
              <a:chOff x="3718228" y="3711328"/>
              <a:chExt cx="1299564" cy="1386867"/>
            </a:xfrm>
          </p:grpSpPr>
          <p:sp>
            <p:nvSpPr>
              <p:cNvPr id="56" name="Freeform 17"/>
              <p:cNvSpPr>
                <a:spLocks/>
              </p:cNvSpPr>
              <p:nvPr/>
            </p:nvSpPr>
            <p:spPr bwMode="auto">
              <a:xfrm>
                <a:off x="3718228" y="3711328"/>
                <a:ext cx="1299564" cy="1386867"/>
              </a:xfrm>
              <a:custGeom>
                <a:avLst/>
                <a:gdLst>
                  <a:gd name="T0" fmla="*/ 0 w 1042"/>
                  <a:gd name="T1" fmla="*/ 364 h 1112"/>
                  <a:gd name="T2" fmla="*/ 812 w 1042"/>
                  <a:gd name="T3" fmla="*/ 0 h 1112"/>
                  <a:gd name="T4" fmla="*/ 1042 w 1042"/>
                  <a:gd name="T5" fmla="*/ 261 h 1112"/>
                  <a:gd name="T6" fmla="*/ 866 w 1042"/>
                  <a:gd name="T7" fmla="*/ 742 h 1112"/>
                  <a:gd name="T8" fmla="*/ 0 w 1042"/>
                  <a:gd name="T9" fmla="*/ 1112 h 1112"/>
                  <a:gd name="T10" fmla="*/ 0 w 1042"/>
                  <a:gd name="T11" fmla="*/ 364 h 1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2" h="1112">
                    <a:moveTo>
                      <a:pt x="0" y="364"/>
                    </a:moveTo>
                    <a:lnTo>
                      <a:pt x="812" y="0"/>
                    </a:lnTo>
                    <a:lnTo>
                      <a:pt x="1042" y="261"/>
                    </a:lnTo>
                    <a:lnTo>
                      <a:pt x="866" y="742"/>
                    </a:lnTo>
                    <a:lnTo>
                      <a:pt x="0" y="1112"/>
                    </a:lnTo>
                    <a:lnTo>
                      <a:pt x="0" y="364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7" name="Freeform 35"/>
              <p:cNvSpPr>
                <a:spLocks/>
              </p:cNvSpPr>
              <p:nvPr/>
            </p:nvSpPr>
            <p:spPr bwMode="auto">
              <a:xfrm>
                <a:off x="4734681" y="3715070"/>
                <a:ext cx="283111" cy="920420"/>
              </a:xfrm>
              <a:custGeom>
                <a:avLst/>
                <a:gdLst>
                  <a:gd name="T0" fmla="*/ 0 w 227"/>
                  <a:gd name="T1" fmla="*/ 0 h 738"/>
                  <a:gd name="T2" fmla="*/ 187 w 227"/>
                  <a:gd name="T3" fmla="*/ 263 h 738"/>
                  <a:gd name="T4" fmla="*/ 51 w 227"/>
                  <a:gd name="T5" fmla="*/ 738 h 738"/>
                  <a:gd name="T6" fmla="*/ 227 w 227"/>
                  <a:gd name="T7" fmla="*/ 258 h 738"/>
                  <a:gd name="T8" fmla="*/ 0 w 227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738">
                    <a:moveTo>
                      <a:pt x="0" y="0"/>
                    </a:moveTo>
                    <a:lnTo>
                      <a:pt x="187" y="263"/>
                    </a:lnTo>
                    <a:lnTo>
                      <a:pt x="51" y="738"/>
                    </a:lnTo>
                    <a:lnTo>
                      <a:pt x="227" y="2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8" name="Shape 2630"/>
              <p:cNvSpPr/>
              <p:nvPr/>
            </p:nvSpPr>
            <p:spPr>
              <a:xfrm>
                <a:off x="4084514" y="4181655"/>
                <a:ext cx="431129" cy="43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extrusionOk="0">
                    <a:moveTo>
                      <a:pt x="11502" y="10309"/>
                    </a:moveTo>
                    <a:cubicBezTo>
                      <a:pt x="11767" y="10309"/>
                      <a:pt x="11981" y="10090"/>
                      <a:pt x="11981" y="9818"/>
                    </a:cubicBezTo>
                    <a:cubicBezTo>
                      <a:pt x="11981" y="9547"/>
                      <a:pt x="11767" y="9327"/>
                      <a:pt x="11502" y="9327"/>
                    </a:cubicBezTo>
                    <a:cubicBezTo>
                      <a:pt x="11237" y="9327"/>
                      <a:pt x="11022" y="9547"/>
                      <a:pt x="11022" y="9818"/>
                    </a:cubicBezTo>
                    <a:cubicBezTo>
                      <a:pt x="11022" y="10090"/>
                      <a:pt x="11237" y="10309"/>
                      <a:pt x="11502" y="10309"/>
                    </a:cubicBezTo>
                    <a:moveTo>
                      <a:pt x="15818" y="4909"/>
                    </a:moveTo>
                    <a:cubicBezTo>
                      <a:pt x="16083" y="4909"/>
                      <a:pt x="16297" y="5129"/>
                      <a:pt x="16297" y="5400"/>
                    </a:cubicBezTo>
                    <a:cubicBezTo>
                      <a:pt x="16297" y="5672"/>
                      <a:pt x="16083" y="5891"/>
                      <a:pt x="15818" y="5891"/>
                    </a:cubicBezTo>
                    <a:cubicBezTo>
                      <a:pt x="15553" y="5891"/>
                      <a:pt x="15338" y="5672"/>
                      <a:pt x="15338" y="5400"/>
                    </a:cubicBezTo>
                    <a:cubicBezTo>
                      <a:pt x="15338" y="5129"/>
                      <a:pt x="15553" y="4909"/>
                      <a:pt x="15818" y="4909"/>
                    </a:cubicBezTo>
                    <a:moveTo>
                      <a:pt x="15818" y="6873"/>
                    </a:moveTo>
                    <a:cubicBezTo>
                      <a:pt x="16612" y="6873"/>
                      <a:pt x="17256" y="6213"/>
                      <a:pt x="17256" y="5400"/>
                    </a:cubicBezTo>
                    <a:cubicBezTo>
                      <a:pt x="17256" y="4587"/>
                      <a:pt x="16612" y="3928"/>
                      <a:pt x="15818" y="3928"/>
                    </a:cubicBezTo>
                    <a:cubicBezTo>
                      <a:pt x="15023" y="3928"/>
                      <a:pt x="14379" y="4587"/>
                      <a:pt x="14379" y="5400"/>
                    </a:cubicBezTo>
                    <a:cubicBezTo>
                      <a:pt x="14379" y="6213"/>
                      <a:pt x="15023" y="6873"/>
                      <a:pt x="15818" y="6873"/>
                    </a:cubicBezTo>
                    <a:moveTo>
                      <a:pt x="12941" y="11782"/>
                    </a:moveTo>
                    <a:cubicBezTo>
                      <a:pt x="13206" y="11782"/>
                      <a:pt x="13420" y="11562"/>
                      <a:pt x="13420" y="11291"/>
                    </a:cubicBezTo>
                    <a:cubicBezTo>
                      <a:pt x="13420" y="11020"/>
                      <a:pt x="13206" y="10800"/>
                      <a:pt x="12941" y="10800"/>
                    </a:cubicBezTo>
                    <a:cubicBezTo>
                      <a:pt x="12675" y="10800"/>
                      <a:pt x="12461" y="11020"/>
                      <a:pt x="12461" y="11291"/>
                    </a:cubicBezTo>
                    <a:cubicBezTo>
                      <a:pt x="12461" y="11562"/>
                      <a:pt x="12675" y="11782"/>
                      <a:pt x="12941" y="11782"/>
                    </a:cubicBezTo>
                    <a:moveTo>
                      <a:pt x="10063" y="7855"/>
                    </a:moveTo>
                    <a:cubicBezTo>
                      <a:pt x="9798" y="7855"/>
                      <a:pt x="9584" y="8074"/>
                      <a:pt x="9584" y="8346"/>
                    </a:cubicBezTo>
                    <a:cubicBezTo>
                      <a:pt x="9584" y="8617"/>
                      <a:pt x="9798" y="8836"/>
                      <a:pt x="10063" y="8836"/>
                    </a:cubicBezTo>
                    <a:cubicBezTo>
                      <a:pt x="10328" y="8836"/>
                      <a:pt x="10543" y="8617"/>
                      <a:pt x="10543" y="8346"/>
                    </a:cubicBezTo>
                    <a:cubicBezTo>
                      <a:pt x="10543" y="8074"/>
                      <a:pt x="10328" y="7855"/>
                      <a:pt x="10063" y="7855"/>
                    </a:cubicBezTo>
                    <a:moveTo>
                      <a:pt x="1718" y="19842"/>
                    </a:moveTo>
                    <a:lnTo>
                      <a:pt x="3451" y="15392"/>
                    </a:lnTo>
                    <a:cubicBezTo>
                      <a:pt x="3684" y="15834"/>
                      <a:pt x="3973" y="16253"/>
                      <a:pt x="4312" y="16642"/>
                    </a:cubicBezTo>
                    <a:cubicBezTo>
                      <a:pt x="4824" y="17230"/>
                      <a:pt x="5418" y="17711"/>
                      <a:pt x="6061" y="18068"/>
                    </a:cubicBezTo>
                    <a:cubicBezTo>
                      <a:pt x="6061" y="18068"/>
                      <a:pt x="1718" y="19842"/>
                      <a:pt x="1718" y="19842"/>
                    </a:cubicBezTo>
                    <a:close/>
                    <a:moveTo>
                      <a:pt x="3717" y="12060"/>
                    </a:moveTo>
                    <a:lnTo>
                      <a:pt x="0" y="21600"/>
                    </a:lnTo>
                    <a:lnTo>
                      <a:pt x="9319" y="17795"/>
                    </a:lnTo>
                    <a:cubicBezTo>
                      <a:pt x="9153" y="17815"/>
                      <a:pt x="8987" y="17824"/>
                      <a:pt x="8822" y="17824"/>
                    </a:cubicBezTo>
                    <a:cubicBezTo>
                      <a:pt x="5971" y="17824"/>
                      <a:pt x="3389" y="15002"/>
                      <a:pt x="3717" y="12060"/>
                    </a:cubicBezTo>
                    <a:moveTo>
                      <a:pt x="16115" y="10657"/>
                    </a:moveTo>
                    <a:cubicBezTo>
                      <a:pt x="15925" y="10851"/>
                      <a:pt x="15627" y="11171"/>
                      <a:pt x="15280" y="11542"/>
                    </a:cubicBezTo>
                    <a:cubicBezTo>
                      <a:pt x="14662" y="12204"/>
                      <a:pt x="13712" y="13221"/>
                      <a:pt x="13147" y="13753"/>
                    </a:cubicBezTo>
                    <a:lnTo>
                      <a:pt x="7665" y="8141"/>
                    </a:lnTo>
                    <a:cubicBezTo>
                      <a:pt x="8185" y="7563"/>
                      <a:pt x="9179" y="6590"/>
                      <a:pt x="9825" y="5958"/>
                    </a:cubicBezTo>
                    <a:cubicBezTo>
                      <a:pt x="10188" y="5603"/>
                      <a:pt x="10500" y="5298"/>
                      <a:pt x="10690" y="5103"/>
                    </a:cubicBezTo>
                    <a:cubicBezTo>
                      <a:pt x="13284" y="2447"/>
                      <a:pt x="18271" y="993"/>
                      <a:pt x="20136" y="982"/>
                    </a:cubicBezTo>
                    <a:cubicBezTo>
                      <a:pt x="20132" y="2572"/>
                      <a:pt x="18824" y="7884"/>
                      <a:pt x="16115" y="10657"/>
                    </a:cubicBezTo>
                    <a:moveTo>
                      <a:pt x="12477" y="14563"/>
                    </a:moveTo>
                    <a:cubicBezTo>
                      <a:pt x="12127" y="15873"/>
                      <a:pt x="11665" y="17072"/>
                      <a:pt x="11154" y="18035"/>
                    </a:cubicBezTo>
                    <a:cubicBezTo>
                      <a:pt x="10943" y="17454"/>
                      <a:pt x="10642" y="16798"/>
                      <a:pt x="10214" y="16110"/>
                    </a:cubicBezTo>
                    <a:cubicBezTo>
                      <a:pt x="10035" y="15823"/>
                      <a:pt x="9728" y="15656"/>
                      <a:pt x="9405" y="15656"/>
                    </a:cubicBezTo>
                    <a:cubicBezTo>
                      <a:pt x="9329" y="15656"/>
                      <a:pt x="9252" y="15665"/>
                      <a:pt x="9176" y="15684"/>
                    </a:cubicBezTo>
                    <a:cubicBezTo>
                      <a:pt x="8990" y="15731"/>
                      <a:pt x="8799" y="15755"/>
                      <a:pt x="8610" y="15755"/>
                    </a:cubicBezTo>
                    <a:cubicBezTo>
                      <a:pt x="7905" y="15755"/>
                      <a:pt x="7217" y="15432"/>
                      <a:pt x="6621" y="14822"/>
                    </a:cubicBezTo>
                    <a:cubicBezTo>
                      <a:pt x="5861" y="14044"/>
                      <a:pt x="5561" y="13114"/>
                      <a:pt x="5779" y="12206"/>
                    </a:cubicBezTo>
                    <a:cubicBezTo>
                      <a:pt x="5877" y="11797"/>
                      <a:pt x="5709" y="11370"/>
                      <a:pt x="5363" y="11144"/>
                    </a:cubicBezTo>
                    <a:cubicBezTo>
                      <a:pt x="4690" y="10706"/>
                      <a:pt x="4050" y="10398"/>
                      <a:pt x="3482" y="10183"/>
                    </a:cubicBezTo>
                    <a:cubicBezTo>
                      <a:pt x="4423" y="9658"/>
                      <a:pt x="5594" y="9186"/>
                      <a:pt x="6874" y="8827"/>
                    </a:cubicBezTo>
                    <a:cubicBezTo>
                      <a:pt x="6900" y="8820"/>
                      <a:pt x="6921" y="8803"/>
                      <a:pt x="6946" y="8793"/>
                    </a:cubicBezTo>
                    <a:lnTo>
                      <a:pt x="12510" y="14490"/>
                    </a:lnTo>
                    <a:cubicBezTo>
                      <a:pt x="12501" y="14515"/>
                      <a:pt x="12484" y="14536"/>
                      <a:pt x="12477" y="14563"/>
                    </a:cubicBezTo>
                    <a:moveTo>
                      <a:pt x="20922" y="167"/>
                    </a:moveTo>
                    <a:cubicBezTo>
                      <a:pt x="20813" y="55"/>
                      <a:pt x="20545" y="0"/>
                      <a:pt x="20157" y="0"/>
                    </a:cubicBezTo>
                    <a:cubicBezTo>
                      <a:pt x="18131" y="0"/>
                      <a:pt x="12842" y="1511"/>
                      <a:pt x="10012" y="4409"/>
                    </a:cubicBezTo>
                    <a:cubicBezTo>
                      <a:pt x="9345" y="5092"/>
                      <a:pt x="7134" y="7175"/>
                      <a:pt x="6621" y="7880"/>
                    </a:cubicBezTo>
                    <a:cubicBezTo>
                      <a:pt x="4961" y="8346"/>
                      <a:pt x="2544" y="9277"/>
                      <a:pt x="1196" y="10657"/>
                    </a:cubicBezTo>
                    <a:cubicBezTo>
                      <a:pt x="1196" y="10657"/>
                      <a:pt x="2841" y="10663"/>
                      <a:pt x="4848" y="11972"/>
                    </a:cubicBezTo>
                    <a:cubicBezTo>
                      <a:pt x="4556" y="13190"/>
                      <a:pt x="4926" y="14475"/>
                      <a:pt x="5943" y="15516"/>
                    </a:cubicBezTo>
                    <a:cubicBezTo>
                      <a:pt x="6735" y="16327"/>
                      <a:pt x="7672" y="16737"/>
                      <a:pt x="8610" y="16737"/>
                    </a:cubicBezTo>
                    <a:cubicBezTo>
                      <a:pt x="8876" y="16737"/>
                      <a:pt x="9142" y="16704"/>
                      <a:pt x="9405" y="16637"/>
                    </a:cubicBezTo>
                    <a:cubicBezTo>
                      <a:pt x="10683" y="18692"/>
                      <a:pt x="10690" y="20376"/>
                      <a:pt x="10690" y="20376"/>
                    </a:cubicBezTo>
                    <a:cubicBezTo>
                      <a:pt x="12038" y="18996"/>
                      <a:pt x="12948" y="16521"/>
                      <a:pt x="13402" y="14822"/>
                    </a:cubicBezTo>
                    <a:cubicBezTo>
                      <a:pt x="14091" y="14297"/>
                      <a:pt x="16126" y="12034"/>
                      <a:pt x="16793" y="11351"/>
                    </a:cubicBezTo>
                    <a:cubicBezTo>
                      <a:pt x="20164" y="7900"/>
                      <a:pt x="21600" y="861"/>
                      <a:pt x="20922" y="167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  <a:sym typeface="Gill Sans"/>
                </a:endParaRPr>
              </a:p>
            </p:txBody>
          </p:sp>
        </p:grp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51985" y="1015652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PLANS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259727" y="1923154"/>
            <a:ext cx="2401631" cy="3897697"/>
            <a:chOff x="8391992" y="1923154"/>
            <a:chExt cx="2401631" cy="3897697"/>
          </a:xfrm>
        </p:grpSpPr>
        <p:sp>
          <p:nvSpPr>
            <p:cNvPr id="24" name="TextBox 23"/>
            <p:cNvSpPr txBox="1"/>
            <p:nvPr/>
          </p:nvSpPr>
          <p:spPr>
            <a:xfrm>
              <a:off x="8964823" y="3492277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Insert title here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64823" y="3853725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Sed perspiciati unde omnis iste elit voluptatem fringilla.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91992" y="1923154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Insert title here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91992" y="2284602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Sed perspiciati unde omnis iste elit voluptatem fringilla.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91992" y="5028516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Insert title here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91992" y="5389964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Sed perspiciati unde omnis iste elit voluptatem fringilla.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245149" y="1820383"/>
            <a:ext cx="2500847" cy="3897697"/>
            <a:chOff x="1035040" y="1820383"/>
            <a:chExt cx="2500847" cy="3897697"/>
          </a:xfrm>
        </p:grpSpPr>
        <p:sp>
          <p:nvSpPr>
            <p:cNvPr id="23" name="TextBox 22"/>
            <p:cNvSpPr txBox="1"/>
            <p:nvPr/>
          </p:nvSpPr>
          <p:spPr>
            <a:xfrm>
              <a:off x="1699739" y="3389506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Insert title here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71786" y="1820383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Insert title here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07087" y="2181831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Sed perspiciati unde omnis iste elit voluptatem fringilla.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71786" y="4925745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Insert title here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07087" y="5287193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Sed perspiciati unde omnis iste elit voluptatem fringilla.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5040" y="3810584"/>
              <a:ext cx="1828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ysClr val="windowText" lastClr="000000"/>
                  </a:solidFill>
                  <a:latin typeface="Raleway" panose="020B0503030101060003" pitchFamily="34" charset="0"/>
                </a:rPr>
                <a:t>Sed perspiciati unde omnis iste elit voluptatem fringilla.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43190" y="2049283"/>
            <a:ext cx="4705620" cy="3728815"/>
            <a:chOff x="3378189" y="1582505"/>
            <a:chExt cx="5435622" cy="4307281"/>
          </a:xfrm>
        </p:grpSpPr>
        <p:sp>
          <p:nvSpPr>
            <p:cNvPr id="5" name="Oval 4"/>
            <p:cNvSpPr/>
            <p:nvPr/>
          </p:nvSpPr>
          <p:spPr>
            <a:xfrm>
              <a:off x="4499469" y="2091969"/>
              <a:ext cx="3288355" cy="3288355"/>
            </a:xfrm>
            <a:prstGeom prst="ellipse">
              <a:avLst/>
            </a:prstGeom>
            <a:solidFill>
              <a:srgbClr val="EFF2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Raleway" panose="020B0503030101060003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143645" y="2091969"/>
              <a:ext cx="0" cy="3288355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4499469" y="3736146"/>
              <a:ext cx="3288355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800000">
              <a:off x="6143645" y="1808981"/>
              <a:ext cx="0" cy="3854331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800000" flipH="1">
              <a:off x="4216481" y="3736146"/>
              <a:ext cx="3854331" cy="0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3600000">
              <a:off x="6143645" y="1808981"/>
              <a:ext cx="0" cy="3854331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3600000" flipH="1">
              <a:off x="4216481" y="3736146"/>
              <a:ext cx="3854331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ie 97"/>
            <p:cNvSpPr/>
            <p:nvPr/>
          </p:nvSpPr>
          <p:spPr>
            <a:xfrm>
              <a:off x="3990005" y="1582505"/>
              <a:ext cx="4307281" cy="4307281"/>
            </a:xfrm>
            <a:prstGeom prst="pie">
              <a:avLst>
                <a:gd name="adj1" fmla="val 12147609"/>
                <a:gd name="adj2" fmla="val 14284542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3" name="Pie 98"/>
            <p:cNvSpPr/>
            <p:nvPr/>
          </p:nvSpPr>
          <p:spPr>
            <a:xfrm>
              <a:off x="3990005" y="1582505"/>
              <a:ext cx="4307281" cy="4307281"/>
            </a:xfrm>
            <a:prstGeom prst="pie">
              <a:avLst>
                <a:gd name="adj1" fmla="val 6199411"/>
                <a:gd name="adj2" fmla="val 10253042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4" name="Pie 100"/>
            <p:cNvSpPr/>
            <p:nvPr/>
          </p:nvSpPr>
          <p:spPr>
            <a:xfrm>
              <a:off x="3990005" y="1582505"/>
              <a:ext cx="4307281" cy="4307281"/>
            </a:xfrm>
            <a:prstGeom prst="pie">
              <a:avLst>
                <a:gd name="adj1" fmla="val 18316965"/>
                <a:gd name="adj2" fmla="val 2107915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5" name="Pie 102"/>
            <p:cNvSpPr/>
            <p:nvPr/>
          </p:nvSpPr>
          <p:spPr>
            <a:xfrm>
              <a:off x="4246656" y="1839156"/>
              <a:ext cx="3793980" cy="3793980"/>
            </a:xfrm>
            <a:prstGeom prst="pie">
              <a:avLst>
                <a:gd name="adj1" fmla="val 1652294"/>
                <a:gd name="adj2" fmla="val 414204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  <p:sp useBgFill="1">
          <p:nvSpPr>
            <p:cNvPr id="16" name="Oval 15"/>
            <p:cNvSpPr/>
            <p:nvPr/>
          </p:nvSpPr>
          <p:spPr>
            <a:xfrm>
              <a:off x="5266041" y="2858541"/>
              <a:ext cx="1755210" cy="175521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Raleway" panose="020B0503030101060003" pitchFamily="34" charset="0"/>
              </a:endParaRPr>
            </a:p>
          </p:txBody>
        </p:sp>
        <p:sp>
          <p:nvSpPr>
            <p:cNvPr id="17" name="Freeform 104"/>
            <p:cNvSpPr/>
            <p:nvPr/>
          </p:nvSpPr>
          <p:spPr>
            <a:xfrm>
              <a:off x="7741606" y="2077286"/>
              <a:ext cx="547291" cy="183792"/>
            </a:xfrm>
            <a:custGeom>
              <a:avLst/>
              <a:gdLst>
                <a:gd name="connsiteX0" fmla="*/ 0 w 425450"/>
                <a:gd name="connsiteY0" fmla="*/ 142875 h 142875"/>
                <a:gd name="connsiteX1" fmla="*/ 168275 w 425450"/>
                <a:gd name="connsiteY1" fmla="*/ 0 h 142875"/>
                <a:gd name="connsiteX2" fmla="*/ 425450 w 425450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450" h="142875">
                  <a:moveTo>
                    <a:pt x="0" y="142875"/>
                  </a:moveTo>
                  <a:lnTo>
                    <a:pt x="168275" y="0"/>
                  </a:lnTo>
                  <a:lnTo>
                    <a:pt x="425450" y="0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Raleway" panose="020B0503030101060003" pitchFamily="34" charset="0"/>
              </a:endParaRPr>
            </a:p>
          </p:txBody>
        </p:sp>
        <p:sp>
          <p:nvSpPr>
            <p:cNvPr id="18" name="Freeform 105"/>
            <p:cNvSpPr/>
            <p:nvPr/>
          </p:nvSpPr>
          <p:spPr>
            <a:xfrm flipV="1">
              <a:off x="7349873" y="5222040"/>
              <a:ext cx="939023" cy="323331"/>
            </a:xfrm>
            <a:custGeom>
              <a:avLst/>
              <a:gdLst>
                <a:gd name="connsiteX0" fmla="*/ 0 w 425450"/>
                <a:gd name="connsiteY0" fmla="*/ 142875 h 142875"/>
                <a:gd name="connsiteX1" fmla="*/ 168275 w 425450"/>
                <a:gd name="connsiteY1" fmla="*/ 0 h 142875"/>
                <a:gd name="connsiteX2" fmla="*/ 425450 w 425450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450" h="142875">
                  <a:moveTo>
                    <a:pt x="0" y="142875"/>
                  </a:moveTo>
                  <a:lnTo>
                    <a:pt x="168275" y="0"/>
                  </a:lnTo>
                  <a:lnTo>
                    <a:pt x="425450" y="0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Raleway" panose="020B0503030101060003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581302" y="3735573"/>
              <a:ext cx="232509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Freeform 108"/>
            <p:cNvSpPr/>
            <p:nvPr/>
          </p:nvSpPr>
          <p:spPr>
            <a:xfrm flipH="1">
              <a:off x="4054941" y="2077286"/>
              <a:ext cx="547291" cy="183792"/>
            </a:xfrm>
            <a:custGeom>
              <a:avLst/>
              <a:gdLst>
                <a:gd name="connsiteX0" fmla="*/ 0 w 425450"/>
                <a:gd name="connsiteY0" fmla="*/ 142875 h 142875"/>
                <a:gd name="connsiteX1" fmla="*/ 168275 w 425450"/>
                <a:gd name="connsiteY1" fmla="*/ 0 h 142875"/>
                <a:gd name="connsiteX2" fmla="*/ 425450 w 425450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450" h="142875">
                  <a:moveTo>
                    <a:pt x="0" y="142875"/>
                  </a:moveTo>
                  <a:lnTo>
                    <a:pt x="168275" y="0"/>
                  </a:lnTo>
                  <a:lnTo>
                    <a:pt x="425450" y="0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Raleway" panose="020B0503030101060003" pitchFamily="34" charset="0"/>
              </a:endParaRPr>
            </a:p>
          </p:txBody>
        </p:sp>
        <p:sp>
          <p:nvSpPr>
            <p:cNvPr id="21" name="Freeform 113"/>
            <p:cNvSpPr/>
            <p:nvPr/>
          </p:nvSpPr>
          <p:spPr>
            <a:xfrm flipH="1" flipV="1">
              <a:off x="4055167" y="5193917"/>
              <a:ext cx="539215" cy="351455"/>
            </a:xfrm>
            <a:custGeom>
              <a:avLst/>
              <a:gdLst>
                <a:gd name="connsiteX0" fmla="*/ 0 w 425450"/>
                <a:gd name="connsiteY0" fmla="*/ 142875 h 142875"/>
                <a:gd name="connsiteX1" fmla="*/ 168275 w 425450"/>
                <a:gd name="connsiteY1" fmla="*/ 0 h 142875"/>
                <a:gd name="connsiteX2" fmla="*/ 425450 w 425450"/>
                <a:gd name="connsiteY2" fmla="*/ 0 h 142875"/>
                <a:gd name="connsiteX0" fmla="*/ 0 w 241564"/>
                <a:gd name="connsiteY0" fmla="*/ 142875 h 142875"/>
                <a:gd name="connsiteX1" fmla="*/ 168275 w 241564"/>
                <a:gd name="connsiteY1" fmla="*/ 0 h 142875"/>
                <a:gd name="connsiteX2" fmla="*/ 241564 w 241564"/>
                <a:gd name="connsiteY2" fmla="*/ 124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564" h="142875">
                  <a:moveTo>
                    <a:pt x="0" y="142875"/>
                  </a:moveTo>
                  <a:lnTo>
                    <a:pt x="168275" y="0"/>
                  </a:lnTo>
                  <a:lnTo>
                    <a:pt x="241564" y="1245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Raleway" panose="020B0503030101060003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378189" y="3735573"/>
              <a:ext cx="232509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068493" y="346545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Raleway" panose="020B0503030101060003" pitchFamily="34" charset="0"/>
                </a:rPr>
                <a:t></a:t>
              </a:r>
            </a:p>
          </p:txBody>
        </p:sp>
        <p:grpSp>
          <p:nvGrpSpPr>
            <p:cNvPr id="36" name="Group 624"/>
            <p:cNvGrpSpPr>
              <a:grpSpLocks noChangeAspect="1"/>
            </p:cNvGrpSpPr>
            <p:nvPr/>
          </p:nvGrpSpPr>
          <p:grpSpPr bwMode="auto">
            <a:xfrm>
              <a:off x="7318197" y="2853162"/>
              <a:ext cx="336474" cy="317052"/>
              <a:chOff x="4475" y="2157"/>
              <a:chExt cx="2027" cy="1910"/>
            </a:xfrm>
            <a:solidFill>
              <a:schemeClr val="bg1"/>
            </a:solidFill>
          </p:grpSpPr>
          <p:sp>
            <p:nvSpPr>
              <p:cNvPr id="37" name="Freeform 626"/>
              <p:cNvSpPr>
                <a:spLocks/>
              </p:cNvSpPr>
              <p:nvPr/>
            </p:nvSpPr>
            <p:spPr bwMode="auto">
              <a:xfrm>
                <a:off x="5174" y="2399"/>
                <a:ext cx="993" cy="645"/>
              </a:xfrm>
              <a:custGeom>
                <a:avLst/>
                <a:gdLst>
                  <a:gd name="T0" fmla="*/ 403 w 1985"/>
                  <a:gd name="T1" fmla="*/ 0 h 1290"/>
                  <a:gd name="T2" fmla="*/ 547 w 1985"/>
                  <a:gd name="T3" fmla="*/ 145 h 1290"/>
                  <a:gd name="T4" fmla="*/ 389 w 1985"/>
                  <a:gd name="T5" fmla="*/ 302 h 1290"/>
                  <a:gd name="T6" fmla="*/ 1301 w 1985"/>
                  <a:gd name="T7" fmla="*/ 302 h 1290"/>
                  <a:gd name="T8" fmla="*/ 1371 w 1985"/>
                  <a:gd name="T9" fmla="*/ 306 h 1290"/>
                  <a:gd name="T10" fmla="*/ 1439 w 1985"/>
                  <a:gd name="T11" fmla="*/ 316 h 1290"/>
                  <a:gd name="T12" fmla="*/ 1504 w 1985"/>
                  <a:gd name="T13" fmla="*/ 333 h 1290"/>
                  <a:gd name="T14" fmla="*/ 1567 w 1985"/>
                  <a:gd name="T15" fmla="*/ 356 h 1290"/>
                  <a:gd name="T16" fmla="*/ 1627 w 1985"/>
                  <a:gd name="T17" fmla="*/ 385 h 1290"/>
                  <a:gd name="T18" fmla="*/ 1684 w 1985"/>
                  <a:gd name="T19" fmla="*/ 419 h 1290"/>
                  <a:gd name="T20" fmla="*/ 1735 w 1985"/>
                  <a:gd name="T21" fmla="*/ 458 h 1290"/>
                  <a:gd name="T22" fmla="*/ 1784 w 1985"/>
                  <a:gd name="T23" fmla="*/ 503 h 1290"/>
                  <a:gd name="T24" fmla="*/ 1829 w 1985"/>
                  <a:gd name="T25" fmla="*/ 551 h 1290"/>
                  <a:gd name="T26" fmla="*/ 1868 w 1985"/>
                  <a:gd name="T27" fmla="*/ 603 h 1290"/>
                  <a:gd name="T28" fmla="*/ 1902 w 1985"/>
                  <a:gd name="T29" fmla="*/ 660 h 1290"/>
                  <a:gd name="T30" fmla="*/ 1931 w 1985"/>
                  <a:gd name="T31" fmla="*/ 719 h 1290"/>
                  <a:gd name="T32" fmla="*/ 1954 w 1985"/>
                  <a:gd name="T33" fmla="*/ 782 h 1290"/>
                  <a:gd name="T34" fmla="*/ 1970 w 1985"/>
                  <a:gd name="T35" fmla="*/ 848 h 1290"/>
                  <a:gd name="T36" fmla="*/ 1981 w 1985"/>
                  <a:gd name="T37" fmla="*/ 916 h 1290"/>
                  <a:gd name="T38" fmla="*/ 1985 w 1985"/>
                  <a:gd name="T39" fmla="*/ 986 h 1290"/>
                  <a:gd name="T40" fmla="*/ 1985 w 1985"/>
                  <a:gd name="T41" fmla="*/ 1290 h 1290"/>
                  <a:gd name="T42" fmla="*/ 1781 w 1985"/>
                  <a:gd name="T43" fmla="*/ 1290 h 1290"/>
                  <a:gd name="T44" fmla="*/ 1781 w 1985"/>
                  <a:gd name="T45" fmla="*/ 986 h 1290"/>
                  <a:gd name="T46" fmla="*/ 1777 w 1985"/>
                  <a:gd name="T47" fmla="*/ 926 h 1290"/>
                  <a:gd name="T48" fmla="*/ 1766 w 1985"/>
                  <a:gd name="T49" fmla="*/ 868 h 1290"/>
                  <a:gd name="T50" fmla="*/ 1747 w 1985"/>
                  <a:gd name="T51" fmla="*/ 813 h 1290"/>
                  <a:gd name="T52" fmla="*/ 1724 w 1985"/>
                  <a:gd name="T53" fmla="*/ 760 h 1290"/>
                  <a:gd name="T54" fmla="*/ 1695 w 1985"/>
                  <a:gd name="T55" fmla="*/ 712 h 1290"/>
                  <a:gd name="T56" fmla="*/ 1659 w 1985"/>
                  <a:gd name="T57" fmla="*/ 666 h 1290"/>
                  <a:gd name="T58" fmla="*/ 1618 w 1985"/>
                  <a:gd name="T59" fmla="*/ 627 h 1290"/>
                  <a:gd name="T60" fmla="*/ 1574 w 1985"/>
                  <a:gd name="T61" fmla="*/ 591 h 1290"/>
                  <a:gd name="T62" fmla="*/ 1525 w 1985"/>
                  <a:gd name="T63" fmla="*/ 562 h 1290"/>
                  <a:gd name="T64" fmla="*/ 1473 w 1985"/>
                  <a:gd name="T65" fmla="*/ 538 h 1290"/>
                  <a:gd name="T66" fmla="*/ 1418 w 1985"/>
                  <a:gd name="T67" fmla="*/ 520 h 1290"/>
                  <a:gd name="T68" fmla="*/ 1360 w 1985"/>
                  <a:gd name="T69" fmla="*/ 509 h 1290"/>
                  <a:gd name="T70" fmla="*/ 1300 w 1985"/>
                  <a:gd name="T71" fmla="*/ 505 h 1290"/>
                  <a:gd name="T72" fmla="*/ 389 w 1985"/>
                  <a:gd name="T73" fmla="*/ 505 h 1290"/>
                  <a:gd name="T74" fmla="*/ 547 w 1985"/>
                  <a:gd name="T75" fmla="*/ 664 h 1290"/>
                  <a:gd name="T76" fmla="*/ 403 w 1985"/>
                  <a:gd name="T77" fmla="*/ 808 h 1290"/>
                  <a:gd name="T78" fmla="*/ 144 w 1985"/>
                  <a:gd name="T79" fmla="*/ 548 h 1290"/>
                  <a:gd name="T80" fmla="*/ 0 w 1985"/>
                  <a:gd name="T81" fmla="*/ 403 h 1290"/>
                  <a:gd name="T82" fmla="*/ 144 w 1985"/>
                  <a:gd name="T83" fmla="*/ 259 h 1290"/>
                  <a:gd name="T84" fmla="*/ 403 w 1985"/>
                  <a:gd name="T85" fmla="*/ 0 h 1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85" h="1290">
                    <a:moveTo>
                      <a:pt x="403" y="0"/>
                    </a:moveTo>
                    <a:lnTo>
                      <a:pt x="547" y="145"/>
                    </a:lnTo>
                    <a:lnTo>
                      <a:pt x="389" y="302"/>
                    </a:lnTo>
                    <a:lnTo>
                      <a:pt x="1301" y="302"/>
                    </a:lnTo>
                    <a:lnTo>
                      <a:pt x="1371" y="306"/>
                    </a:lnTo>
                    <a:lnTo>
                      <a:pt x="1439" y="316"/>
                    </a:lnTo>
                    <a:lnTo>
                      <a:pt x="1504" y="333"/>
                    </a:lnTo>
                    <a:lnTo>
                      <a:pt x="1567" y="356"/>
                    </a:lnTo>
                    <a:lnTo>
                      <a:pt x="1627" y="385"/>
                    </a:lnTo>
                    <a:lnTo>
                      <a:pt x="1684" y="419"/>
                    </a:lnTo>
                    <a:lnTo>
                      <a:pt x="1735" y="458"/>
                    </a:lnTo>
                    <a:lnTo>
                      <a:pt x="1784" y="503"/>
                    </a:lnTo>
                    <a:lnTo>
                      <a:pt x="1829" y="551"/>
                    </a:lnTo>
                    <a:lnTo>
                      <a:pt x="1868" y="603"/>
                    </a:lnTo>
                    <a:lnTo>
                      <a:pt x="1902" y="660"/>
                    </a:lnTo>
                    <a:lnTo>
                      <a:pt x="1931" y="719"/>
                    </a:lnTo>
                    <a:lnTo>
                      <a:pt x="1954" y="782"/>
                    </a:lnTo>
                    <a:lnTo>
                      <a:pt x="1970" y="848"/>
                    </a:lnTo>
                    <a:lnTo>
                      <a:pt x="1981" y="916"/>
                    </a:lnTo>
                    <a:lnTo>
                      <a:pt x="1985" y="986"/>
                    </a:lnTo>
                    <a:lnTo>
                      <a:pt x="1985" y="1290"/>
                    </a:lnTo>
                    <a:lnTo>
                      <a:pt x="1781" y="1290"/>
                    </a:lnTo>
                    <a:lnTo>
                      <a:pt x="1781" y="986"/>
                    </a:lnTo>
                    <a:lnTo>
                      <a:pt x="1777" y="926"/>
                    </a:lnTo>
                    <a:lnTo>
                      <a:pt x="1766" y="868"/>
                    </a:lnTo>
                    <a:lnTo>
                      <a:pt x="1747" y="813"/>
                    </a:lnTo>
                    <a:lnTo>
                      <a:pt x="1724" y="760"/>
                    </a:lnTo>
                    <a:lnTo>
                      <a:pt x="1695" y="712"/>
                    </a:lnTo>
                    <a:lnTo>
                      <a:pt x="1659" y="666"/>
                    </a:lnTo>
                    <a:lnTo>
                      <a:pt x="1618" y="627"/>
                    </a:lnTo>
                    <a:lnTo>
                      <a:pt x="1574" y="591"/>
                    </a:lnTo>
                    <a:lnTo>
                      <a:pt x="1525" y="562"/>
                    </a:lnTo>
                    <a:lnTo>
                      <a:pt x="1473" y="538"/>
                    </a:lnTo>
                    <a:lnTo>
                      <a:pt x="1418" y="520"/>
                    </a:lnTo>
                    <a:lnTo>
                      <a:pt x="1360" y="509"/>
                    </a:lnTo>
                    <a:lnTo>
                      <a:pt x="1300" y="505"/>
                    </a:lnTo>
                    <a:lnTo>
                      <a:pt x="389" y="505"/>
                    </a:lnTo>
                    <a:lnTo>
                      <a:pt x="547" y="664"/>
                    </a:lnTo>
                    <a:lnTo>
                      <a:pt x="403" y="808"/>
                    </a:lnTo>
                    <a:lnTo>
                      <a:pt x="144" y="548"/>
                    </a:lnTo>
                    <a:lnTo>
                      <a:pt x="0" y="403"/>
                    </a:lnTo>
                    <a:lnTo>
                      <a:pt x="144" y="259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38" name="Freeform 627"/>
              <p:cNvSpPr>
                <a:spLocks/>
              </p:cNvSpPr>
              <p:nvPr/>
            </p:nvSpPr>
            <p:spPr bwMode="auto">
              <a:xfrm>
                <a:off x="4811" y="3165"/>
                <a:ext cx="993" cy="645"/>
              </a:xfrm>
              <a:custGeom>
                <a:avLst/>
                <a:gdLst>
                  <a:gd name="T0" fmla="*/ 0 w 1985"/>
                  <a:gd name="T1" fmla="*/ 0 h 1290"/>
                  <a:gd name="T2" fmla="*/ 204 w 1985"/>
                  <a:gd name="T3" fmla="*/ 0 h 1290"/>
                  <a:gd name="T4" fmla="*/ 204 w 1985"/>
                  <a:gd name="T5" fmla="*/ 305 h 1290"/>
                  <a:gd name="T6" fmla="*/ 208 w 1985"/>
                  <a:gd name="T7" fmla="*/ 365 h 1290"/>
                  <a:gd name="T8" fmla="*/ 219 w 1985"/>
                  <a:gd name="T9" fmla="*/ 423 h 1290"/>
                  <a:gd name="T10" fmla="*/ 236 w 1985"/>
                  <a:gd name="T11" fmla="*/ 478 h 1290"/>
                  <a:gd name="T12" fmla="*/ 261 w 1985"/>
                  <a:gd name="T13" fmla="*/ 530 h 1290"/>
                  <a:gd name="T14" fmla="*/ 290 w 1985"/>
                  <a:gd name="T15" fmla="*/ 579 h 1290"/>
                  <a:gd name="T16" fmla="*/ 326 w 1985"/>
                  <a:gd name="T17" fmla="*/ 623 h 1290"/>
                  <a:gd name="T18" fmla="*/ 365 w 1985"/>
                  <a:gd name="T19" fmla="*/ 664 h 1290"/>
                  <a:gd name="T20" fmla="*/ 411 w 1985"/>
                  <a:gd name="T21" fmla="*/ 698 h 1290"/>
                  <a:gd name="T22" fmla="*/ 459 w 1985"/>
                  <a:gd name="T23" fmla="*/ 729 h 1290"/>
                  <a:gd name="T24" fmla="*/ 512 w 1985"/>
                  <a:gd name="T25" fmla="*/ 753 h 1290"/>
                  <a:gd name="T26" fmla="*/ 566 w 1985"/>
                  <a:gd name="T27" fmla="*/ 770 h 1290"/>
                  <a:gd name="T28" fmla="*/ 623 w 1985"/>
                  <a:gd name="T29" fmla="*/ 781 h 1290"/>
                  <a:gd name="T30" fmla="*/ 684 w 1985"/>
                  <a:gd name="T31" fmla="*/ 785 h 1290"/>
                  <a:gd name="T32" fmla="*/ 1596 w 1985"/>
                  <a:gd name="T33" fmla="*/ 785 h 1290"/>
                  <a:gd name="T34" fmla="*/ 1438 w 1985"/>
                  <a:gd name="T35" fmla="*/ 627 h 1290"/>
                  <a:gd name="T36" fmla="*/ 1582 w 1985"/>
                  <a:gd name="T37" fmla="*/ 482 h 1290"/>
                  <a:gd name="T38" fmla="*/ 1840 w 1985"/>
                  <a:gd name="T39" fmla="*/ 742 h 1290"/>
                  <a:gd name="T40" fmla="*/ 1985 w 1985"/>
                  <a:gd name="T41" fmla="*/ 887 h 1290"/>
                  <a:gd name="T42" fmla="*/ 1840 w 1985"/>
                  <a:gd name="T43" fmla="*/ 1032 h 1290"/>
                  <a:gd name="T44" fmla="*/ 1581 w 1985"/>
                  <a:gd name="T45" fmla="*/ 1290 h 1290"/>
                  <a:gd name="T46" fmla="*/ 1437 w 1985"/>
                  <a:gd name="T47" fmla="*/ 1146 h 1290"/>
                  <a:gd name="T48" fmla="*/ 1594 w 1985"/>
                  <a:gd name="T49" fmla="*/ 989 h 1290"/>
                  <a:gd name="T50" fmla="*/ 684 w 1985"/>
                  <a:gd name="T51" fmla="*/ 989 h 1290"/>
                  <a:gd name="T52" fmla="*/ 614 w 1985"/>
                  <a:gd name="T53" fmla="*/ 985 h 1290"/>
                  <a:gd name="T54" fmla="*/ 546 w 1985"/>
                  <a:gd name="T55" fmla="*/ 974 h 1290"/>
                  <a:gd name="T56" fmla="*/ 480 w 1985"/>
                  <a:gd name="T57" fmla="*/ 958 h 1290"/>
                  <a:gd name="T58" fmla="*/ 417 w 1985"/>
                  <a:gd name="T59" fmla="*/ 935 h 1290"/>
                  <a:gd name="T60" fmla="*/ 358 w 1985"/>
                  <a:gd name="T61" fmla="*/ 906 h 1290"/>
                  <a:gd name="T62" fmla="*/ 301 w 1985"/>
                  <a:gd name="T63" fmla="*/ 872 h 1290"/>
                  <a:gd name="T64" fmla="*/ 249 w 1985"/>
                  <a:gd name="T65" fmla="*/ 833 h 1290"/>
                  <a:gd name="T66" fmla="*/ 201 w 1985"/>
                  <a:gd name="T67" fmla="*/ 788 h 1290"/>
                  <a:gd name="T68" fmla="*/ 156 w 1985"/>
                  <a:gd name="T69" fmla="*/ 739 h 1290"/>
                  <a:gd name="T70" fmla="*/ 117 w 1985"/>
                  <a:gd name="T71" fmla="*/ 687 h 1290"/>
                  <a:gd name="T72" fmla="*/ 83 w 1985"/>
                  <a:gd name="T73" fmla="*/ 631 h 1290"/>
                  <a:gd name="T74" fmla="*/ 54 w 1985"/>
                  <a:gd name="T75" fmla="*/ 571 h 1290"/>
                  <a:gd name="T76" fmla="*/ 31 w 1985"/>
                  <a:gd name="T77" fmla="*/ 508 h 1290"/>
                  <a:gd name="T78" fmla="*/ 14 w 1985"/>
                  <a:gd name="T79" fmla="*/ 443 h 1290"/>
                  <a:gd name="T80" fmla="*/ 4 w 1985"/>
                  <a:gd name="T81" fmla="*/ 375 h 1290"/>
                  <a:gd name="T82" fmla="*/ 0 w 1985"/>
                  <a:gd name="T83" fmla="*/ 305 h 1290"/>
                  <a:gd name="T84" fmla="*/ 0 w 1985"/>
                  <a:gd name="T85" fmla="*/ 0 h 1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85" h="1290">
                    <a:moveTo>
                      <a:pt x="0" y="0"/>
                    </a:moveTo>
                    <a:lnTo>
                      <a:pt x="204" y="0"/>
                    </a:lnTo>
                    <a:lnTo>
                      <a:pt x="204" y="305"/>
                    </a:lnTo>
                    <a:lnTo>
                      <a:pt x="208" y="365"/>
                    </a:lnTo>
                    <a:lnTo>
                      <a:pt x="219" y="423"/>
                    </a:lnTo>
                    <a:lnTo>
                      <a:pt x="236" y="478"/>
                    </a:lnTo>
                    <a:lnTo>
                      <a:pt x="261" y="530"/>
                    </a:lnTo>
                    <a:lnTo>
                      <a:pt x="290" y="579"/>
                    </a:lnTo>
                    <a:lnTo>
                      <a:pt x="326" y="623"/>
                    </a:lnTo>
                    <a:lnTo>
                      <a:pt x="365" y="664"/>
                    </a:lnTo>
                    <a:lnTo>
                      <a:pt x="411" y="698"/>
                    </a:lnTo>
                    <a:lnTo>
                      <a:pt x="459" y="729"/>
                    </a:lnTo>
                    <a:lnTo>
                      <a:pt x="512" y="753"/>
                    </a:lnTo>
                    <a:lnTo>
                      <a:pt x="566" y="770"/>
                    </a:lnTo>
                    <a:lnTo>
                      <a:pt x="623" y="781"/>
                    </a:lnTo>
                    <a:lnTo>
                      <a:pt x="684" y="785"/>
                    </a:lnTo>
                    <a:lnTo>
                      <a:pt x="1596" y="785"/>
                    </a:lnTo>
                    <a:lnTo>
                      <a:pt x="1438" y="627"/>
                    </a:lnTo>
                    <a:lnTo>
                      <a:pt x="1582" y="482"/>
                    </a:lnTo>
                    <a:lnTo>
                      <a:pt x="1840" y="742"/>
                    </a:lnTo>
                    <a:lnTo>
                      <a:pt x="1985" y="887"/>
                    </a:lnTo>
                    <a:lnTo>
                      <a:pt x="1840" y="1032"/>
                    </a:lnTo>
                    <a:lnTo>
                      <a:pt x="1581" y="1290"/>
                    </a:lnTo>
                    <a:lnTo>
                      <a:pt x="1437" y="1146"/>
                    </a:lnTo>
                    <a:lnTo>
                      <a:pt x="1594" y="989"/>
                    </a:lnTo>
                    <a:lnTo>
                      <a:pt x="684" y="989"/>
                    </a:lnTo>
                    <a:lnTo>
                      <a:pt x="614" y="985"/>
                    </a:lnTo>
                    <a:lnTo>
                      <a:pt x="546" y="974"/>
                    </a:lnTo>
                    <a:lnTo>
                      <a:pt x="480" y="958"/>
                    </a:lnTo>
                    <a:lnTo>
                      <a:pt x="417" y="935"/>
                    </a:lnTo>
                    <a:lnTo>
                      <a:pt x="358" y="906"/>
                    </a:lnTo>
                    <a:lnTo>
                      <a:pt x="301" y="872"/>
                    </a:lnTo>
                    <a:lnTo>
                      <a:pt x="249" y="833"/>
                    </a:lnTo>
                    <a:lnTo>
                      <a:pt x="201" y="788"/>
                    </a:lnTo>
                    <a:lnTo>
                      <a:pt x="156" y="739"/>
                    </a:lnTo>
                    <a:lnTo>
                      <a:pt x="117" y="687"/>
                    </a:lnTo>
                    <a:lnTo>
                      <a:pt x="83" y="631"/>
                    </a:lnTo>
                    <a:lnTo>
                      <a:pt x="54" y="571"/>
                    </a:lnTo>
                    <a:lnTo>
                      <a:pt x="31" y="508"/>
                    </a:lnTo>
                    <a:lnTo>
                      <a:pt x="14" y="443"/>
                    </a:lnTo>
                    <a:lnTo>
                      <a:pt x="4" y="37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39" name="Freeform 628"/>
              <p:cNvSpPr>
                <a:spLocks/>
              </p:cNvSpPr>
              <p:nvPr/>
            </p:nvSpPr>
            <p:spPr bwMode="auto">
              <a:xfrm>
                <a:off x="4475" y="2691"/>
                <a:ext cx="774" cy="359"/>
              </a:xfrm>
              <a:custGeom>
                <a:avLst/>
                <a:gdLst>
                  <a:gd name="T0" fmla="*/ 1048 w 1549"/>
                  <a:gd name="T1" fmla="*/ 2 h 717"/>
                  <a:gd name="T2" fmla="*/ 1071 w 1549"/>
                  <a:gd name="T3" fmla="*/ 16 h 717"/>
                  <a:gd name="T4" fmla="*/ 1112 w 1549"/>
                  <a:gd name="T5" fmla="*/ 39 h 717"/>
                  <a:gd name="T6" fmla="*/ 1174 w 1549"/>
                  <a:gd name="T7" fmla="*/ 71 h 717"/>
                  <a:gd name="T8" fmla="*/ 1254 w 1549"/>
                  <a:gd name="T9" fmla="*/ 108 h 717"/>
                  <a:gd name="T10" fmla="*/ 1348 w 1549"/>
                  <a:gd name="T11" fmla="*/ 146 h 717"/>
                  <a:gd name="T12" fmla="*/ 1426 w 1549"/>
                  <a:gd name="T13" fmla="*/ 186 h 717"/>
                  <a:gd name="T14" fmla="*/ 1479 w 1549"/>
                  <a:gd name="T15" fmla="*/ 236 h 717"/>
                  <a:gd name="T16" fmla="*/ 1514 w 1549"/>
                  <a:gd name="T17" fmla="*/ 301 h 717"/>
                  <a:gd name="T18" fmla="*/ 1534 w 1549"/>
                  <a:gd name="T19" fmla="*/ 381 h 717"/>
                  <a:gd name="T20" fmla="*/ 1544 w 1549"/>
                  <a:gd name="T21" fmla="*/ 476 h 717"/>
                  <a:gd name="T22" fmla="*/ 1547 w 1549"/>
                  <a:gd name="T23" fmla="*/ 588 h 717"/>
                  <a:gd name="T24" fmla="*/ 1549 w 1549"/>
                  <a:gd name="T25" fmla="*/ 717 h 717"/>
                  <a:gd name="T26" fmla="*/ 776 w 1549"/>
                  <a:gd name="T27" fmla="*/ 717 h 717"/>
                  <a:gd name="T28" fmla="*/ 1 w 1549"/>
                  <a:gd name="T29" fmla="*/ 650 h 717"/>
                  <a:gd name="T30" fmla="*/ 2 w 1549"/>
                  <a:gd name="T31" fmla="*/ 530 h 717"/>
                  <a:gd name="T32" fmla="*/ 9 w 1549"/>
                  <a:gd name="T33" fmla="*/ 427 h 717"/>
                  <a:gd name="T34" fmla="*/ 23 w 1549"/>
                  <a:gd name="T35" fmla="*/ 339 h 717"/>
                  <a:gd name="T36" fmla="*/ 50 w 1549"/>
                  <a:gd name="T37" fmla="*/ 268 h 717"/>
                  <a:gd name="T38" fmla="*/ 95 w 1549"/>
                  <a:gd name="T39" fmla="*/ 210 h 717"/>
                  <a:gd name="T40" fmla="*/ 159 w 1549"/>
                  <a:gd name="T41" fmla="*/ 165 h 717"/>
                  <a:gd name="T42" fmla="*/ 250 w 1549"/>
                  <a:gd name="T43" fmla="*/ 128 h 717"/>
                  <a:gd name="T44" fmla="*/ 337 w 1549"/>
                  <a:gd name="T45" fmla="*/ 90 h 717"/>
                  <a:gd name="T46" fmla="*/ 408 w 1549"/>
                  <a:gd name="T47" fmla="*/ 55 h 717"/>
                  <a:gd name="T48" fmla="*/ 460 w 1549"/>
                  <a:gd name="T49" fmla="*/ 27 h 717"/>
                  <a:gd name="T50" fmla="*/ 492 w 1549"/>
                  <a:gd name="T51" fmla="*/ 8 h 717"/>
                  <a:gd name="T52" fmla="*/ 503 w 1549"/>
                  <a:gd name="T53" fmla="*/ 1 h 717"/>
                  <a:gd name="T54" fmla="*/ 669 w 1549"/>
                  <a:gd name="T55" fmla="*/ 525 h 717"/>
                  <a:gd name="T56" fmla="*/ 710 w 1549"/>
                  <a:gd name="T57" fmla="*/ 306 h 717"/>
                  <a:gd name="T58" fmla="*/ 682 w 1549"/>
                  <a:gd name="T59" fmla="*/ 249 h 717"/>
                  <a:gd name="T60" fmla="*/ 670 w 1549"/>
                  <a:gd name="T61" fmla="*/ 206 h 717"/>
                  <a:gd name="T62" fmla="*/ 672 w 1549"/>
                  <a:gd name="T63" fmla="*/ 173 h 717"/>
                  <a:gd name="T64" fmla="*/ 686 w 1549"/>
                  <a:gd name="T65" fmla="*/ 150 h 717"/>
                  <a:gd name="T66" fmla="*/ 704 w 1549"/>
                  <a:gd name="T67" fmla="*/ 135 h 717"/>
                  <a:gd name="T68" fmla="*/ 728 w 1549"/>
                  <a:gd name="T69" fmla="*/ 125 h 717"/>
                  <a:gd name="T70" fmla="*/ 749 w 1549"/>
                  <a:gd name="T71" fmla="*/ 120 h 717"/>
                  <a:gd name="T72" fmla="*/ 766 w 1549"/>
                  <a:gd name="T73" fmla="*/ 119 h 717"/>
                  <a:gd name="T74" fmla="*/ 776 w 1549"/>
                  <a:gd name="T75" fmla="*/ 119 h 717"/>
                  <a:gd name="T76" fmla="*/ 789 w 1549"/>
                  <a:gd name="T77" fmla="*/ 120 h 717"/>
                  <a:gd name="T78" fmla="*/ 809 w 1549"/>
                  <a:gd name="T79" fmla="*/ 123 h 717"/>
                  <a:gd name="T80" fmla="*/ 831 w 1549"/>
                  <a:gd name="T81" fmla="*/ 129 h 717"/>
                  <a:gd name="T82" fmla="*/ 852 w 1549"/>
                  <a:gd name="T83" fmla="*/ 141 h 717"/>
                  <a:gd name="T84" fmla="*/ 869 w 1549"/>
                  <a:gd name="T85" fmla="*/ 161 h 717"/>
                  <a:gd name="T86" fmla="*/ 876 w 1549"/>
                  <a:gd name="T87" fmla="*/ 189 h 717"/>
                  <a:gd name="T88" fmla="*/ 873 w 1549"/>
                  <a:gd name="T89" fmla="*/ 226 h 717"/>
                  <a:gd name="T90" fmla="*/ 853 w 1549"/>
                  <a:gd name="T91" fmla="*/ 277 h 717"/>
                  <a:gd name="T92" fmla="*/ 814 w 1549"/>
                  <a:gd name="T93" fmla="*/ 339 h 717"/>
                  <a:gd name="T94" fmla="*/ 900 w 1549"/>
                  <a:gd name="T95" fmla="*/ 462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717">
                    <a:moveTo>
                      <a:pt x="1046" y="0"/>
                    </a:moveTo>
                    <a:lnTo>
                      <a:pt x="1048" y="2"/>
                    </a:lnTo>
                    <a:lnTo>
                      <a:pt x="1057" y="7"/>
                    </a:lnTo>
                    <a:lnTo>
                      <a:pt x="1071" y="16"/>
                    </a:lnTo>
                    <a:lnTo>
                      <a:pt x="1089" y="26"/>
                    </a:lnTo>
                    <a:lnTo>
                      <a:pt x="1112" y="39"/>
                    </a:lnTo>
                    <a:lnTo>
                      <a:pt x="1141" y="54"/>
                    </a:lnTo>
                    <a:lnTo>
                      <a:pt x="1174" y="71"/>
                    </a:lnTo>
                    <a:lnTo>
                      <a:pt x="1212" y="88"/>
                    </a:lnTo>
                    <a:lnTo>
                      <a:pt x="1254" y="108"/>
                    </a:lnTo>
                    <a:lnTo>
                      <a:pt x="1299" y="126"/>
                    </a:lnTo>
                    <a:lnTo>
                      <a:pt x="1348" y="146"/>
                    </a:lnTo>
                    <a:lnTo>
                      <a:pt x="1390" y="165"/>
                    </a:lnTo>
                    <a:lnTo>
                      <a:pt x="1426" y="186"/>
                    </a:lnTo>
                    <a:lnTo>
                      <a:pt x="1455" y="209"/>
                    </a:lnTo>
                    <a:lnTo>
                      <a:pt x="1479" y="236"/>
                    </a:lnTo>
                    <a:lnTo>
                      <a:pt x="1498" y="267"/>
                    </a:lnTo>
                    <a:lnTo>
                      <a:pt x="1514" y="301"/>
                    </a:lnTo>
                    <a:lnTo>
                      <a:pt x="1525" y="339"/>
                    </a:lnTo>
                    <a:lnTo>
                      <a:pt x="1534" y="381"/>
                    </a:lnTo>
                    <a:lnTo>
                      <a:pt x="1540" y="427"/>
                    </a:lnTo>
                    <a:lnTo>
                      <a:pt x="1544" y="476"/>
                    </a:lnTo>
                    <a:lnTo>
                      <a:pt x="1546" y="529"/>
                    </a:lnTo>
                    <a:lnTo>
                      <a:pt x="1547" y="588"/>
                    </a:lnTo>
                    <a:lnTo>
                      <a:pt x="1547" y="649"/>
                    </a:lnTo>
                    <a:lnTo>
                      <a:pt x="1549" y="717"/>
                    </a:lnTo>
                    <a:lnTo>
                      <a:pt x="776" y="717"/>
                    </a:lnTo>
                    <a:lnTo>
                      <a:pt x="776" y="717"/>
                    </a:lnTo>
                    <a:lnTo>
                      <a:pt x="0" y="717"/>
                    </a:lnTo>
                    <a:lnTo>
                      <a:pt x="1" y="650"/>
                    </a:lnTo>
                    <a:lnTo>
                      <a:pt x="1" y="588"/>
                    </a:lnTo>
                    <a:lnTo>
                      <a:pt x="2" y="530"/>
                    </a:lnTo>
                    <a:lnTo>
                      <a:pt x="5" y="477"/>
                    </a:lnTo>
                    <a:lnTo>
                      <a:pt x="9" y="427"/>
                    </a:lnTo>
                    <a:lnTo>
                      <a:pt x="15" y="381"/>
                    </a:lnTo>
                    <a:lnTo>
                      <a:pt x="23" y="339"/>
                    </a:lnTo>
                    <a:lnTo>
                      <a:pt x="36" y="302"/>
                    </a:lnTo>
                    <a:lnTo>
                      <a:pt x="50" y="268"/>
                    </a:lnTo>
                    <a:lnTo>
                      <a:pt x="70" y="237"/>
                    </a:lnTo>
                    <a:lnTo>
                      <a:pt x="95" y="210"/>
                    </a:lnTo>
                    <a:lnTo>
                      <a:pt x="124" y="186"/>
                    </a:lnTo>
                    <a:lnTo>
                      <a:pt x="159" y="165"/>
                    </a:lnTo>
                    <a:lnTo>
                      <a:pt x="200" y="147"/>
                    </a:lnTo>
                    <a:lnTo>
                      <a:pt x="250" y="128"/>
                    </a:lnTo>
                    <a:lnTo>
                      <a:pt x="295" y="108"/>
                    </a:lnTo>
                    <a:lnTo>
                      <a:pt x="337" y="90"/>
                    </a:lnTo>
                    <a:lnTo>
                      <a:pt x="375" y="71"/>
                    </a:lnTo>
                    <a:lnTo>
                      <a:pt x="408" y="55"/>
                    </a:lnTo>
                    <a:lnTo>
                      <a:pt x="436" y="40"/>
                    </a:lnTo>
                    <a:lnTo>
                      <a:pt x="460" y="27"/>
                    </a:lnTo>
                    <a:lnTo>
                      <a:pt x="478" y="16"/>
                    </a:lnTo>
                    <a:lnTo>
                      <a:pt x="492" y="8"/>
                    </a:lnTo>
                    <a:lnTo>
                      <a:pt x="500" y="3"/>
                    </a:lnTo>
                    <a:lnTo>
                      <a:pt x="503" y="1"/>
                    </a:lnTo>
                    <a:lnTo>
                      <a:pt x="649" y="463"/>
                    </a:lnTo>
                    <a:lnTo>
                      <a:pt x="669" y="525"/>
                    </a:lnTo>
                    <a:lnTo>
                      <a:pt x="733" y="339"/>
                    </a:lnTo>
                    <a:lnTo>
                      <a:pt x="710" y="306"/>
                    </a:lnTo>
                    <a:lnTo>
                      <a:pt x="693" y="277"/>
                    </a:lnTo>
                    <a:lnTo>
                      <a:pt x="682" y="249"/>
                    </a:lnTo>
                    <a:lnTo>
                      <a:pt x="674" y="226"/>
                    </a:lnTo>
                    <a:lnTo>
                      <a:pt x="670" y="206"/>
                    </a:lnTo>
                    <a:lnTo>
                      <a:pt x="670" y="189"/>
                    </a:lnTo>
                    <a:lnTo>
                      <a:pt x="672" y="173"/>
                    </a:lnTo>
                    <a:lnTo>
                      <a:pt x="678" y="161"/>
                    </a:lnTo>
                    <a:lnTo>
                      <a:pt x="686" y="150"/>
                    </a:lnTo>
                    <a:lnTo>
                      <a:pt x="694" y="141"/>
                    </a:lnTo>
                    <a:lnTo>
                      <a:pt x="704" y="135"/>
                    </a:lnTo>
                    <a:lnTo>
                      <a:pt x="715" y="129"/>
                    </a:lnTo>
                    <a:lnTo>
                      <a:pt x="728" y="125"/>
                    </a:lnTo>
                    <a:lnTo>
                      <a:pt x="739" y="123"/>
                    </a:lnTo>
                    <a:lnTo>
                      <a:pt x="749" y="120"/>
                    </a:lnTo>
                    <a:lnTo>
                      <a:pt x="758" y="120"/>
                    </a:lnTo>
                    <a:lnTo>
                      <a:pt x="766" y="119"/>
                    </a:lnTo>
                    <a:lnTo>
                      <a:pt x="772" y="119"/>
                    </a:lnTo>
                    <a:lnTo>
                      <a:pt x="776" y="119"/>
                    </a:lnTo>
                    <a:lnTo>
                      <a:pt x="780" y="119"/>
                    </a:lnTo>
                    <a:lnTo>
                      <a:pt x="789" y="120"/>
                    </a:lnTo>
                    <a:lnTo>
                      <a:pt x="798" y="120"/>
                    </a:lnTo>
                    <a:lnTo>
                      <a:pt x="809" y="123"/>
                    </a:lnTo>
                    <a:lnTo>
                      <a:pt x="820" y="125"/>
                    </a:lnTo>
                    <a:lnTo>
                      <a:pt x="831" y="129"/>
                    </a:lnTo>
                    <a:lnTo>
                      <a:pt x="842" y="135"/>
                    </a:lnTo>
                    <a:lnTo>
                      <a:pt x="852" y="141"/>
                    </a:lnTo>
                    <a:lnTo>
                      <a:pt x="862" y="150"/>
                    </a:lnTo>
                    <a:lnTo>
                      <a:pt x="869" y="161"/>
                    </a:lnTo>
                    <a:lnTo>
                      <a:pt x="874" y="173"/>
                    </a:lnTo>
                    <a:lnTo>
                      <a:pt x="876" y="189"/>
                    </a:lnTo>
                    <a:lnTo>
                      <a:pt x="876" y="206"/>
                    </a:lnTo>
                    <a:lnTo>
                      <a:pt x="873" y="226"/>
                    </a:lnTo>
                    <a:lnTo>
                      <a:pt x="865" y="249"/>
                    </a:lnTo>
                    <a:lnTo>
                      <a:pt x="853" y="277"/>
                    </a:lnTo>
                    <a:lnTo>
                      <a:pt x="836" y="306"/>
                    </a:lnTo>
                    <a:lnTo>
                      <a:pt x="814" y="339"/>
                    </a:lnTo>
                    <a:lnTo>
                      <a:pt x="880" y="525"/>
                    </a:lnTo>
                    <a:lnTo>
                      <a:pt x="900" y="462"/>
                    </a:lnTo>
                    <a:lnTo>
                      <a:pt x="10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40" name="Freeform 629"/>
              <p:cNvSpPr>
                <a:spLocks/>
              </p:cNvSpPr>
              <p:nvPr/>
            </p:nvSpPr>
            <p:spPr bwMode="auto">
              <a:xfrm>
                <a:off x="4658" y="2157"/>
                <a:ext cx="407" cy="543"/>
              </a:xfrm>
              <a:custGeom>
                <a:avLst/>
                <a:gdLst>
                  <a:gd name="T0" fmla="*/ 461 w 815"/>
                  <a:gd name="T1" fmla="*/ 2 h 1086"/>
                  <a:gd name="T2" fmla="*/ 527 w 815"/>
                  <a:gd name="T3" fmla="*/ 18 h 1086"/>
                  <a:gd name="T4" fmla="*/ 579 w 815"/>
                  <a:gd name="T5" fmla="*/ 43 h 1086"/>
                  <a:gd name="T6" fmla="*/ 628 w 815"/>
                  <a:gd name="T7" fmla="*/ 77 h 1086"/>
                  <a:gd name="T8" fmla="*/ 659 w 815"/>
                  <a:gd name="T9" fmla="*/ 109 h 1086"/>
                  <a:gd name="T10" fmla="*/ 674 w 815"/>
                  <a:gd name="T11" fmla="*/ 129 h 1086"/>
                  <a:gd name="T12" fmla="*/ 676 w 815"/>
                  <a:gd name="T13" fmla="*/ 132 h 1086"/>
                  <a:gd name="T14" fmla="*/ 686 w 815"/>
                  <a:gd name="T15" fmla="*/ 134 h 1086"/>
                  <a:gd name="T16" fmla="*/ 704 w 815"/>
                  <a:gd name="T17" fmla="*/ 141 h 1086"/>
                  <a:gd name="T18" fmla="*/ 725 w 815"/>
                  <a:gd name="T19" fmla="*/ 155 h 1086"/>
                  <a:gd name="T20" fmla="*/ 747 w 815"/>
                  <a:gd name="T21" fmla="*/ 178 h 1086"/>
                  <a:gd name="T22" fmla="*/ 768 w 815"/>
                  <a:gd name="T23" fmla="*/ 213 h 1086"/>
                  <a:gd name="T24" fmla="*/ 784 w 815"/>
                  <a:gd name="T25" fmla="*/ 263 h 1086"/>
                  <a:gd name="T26" fmla="*/ 792 w 815"/>
                  <a:gd name="T27" fmla="*/ 330 h 1086"/>
                  <a:gd name="T28" fmla="*/ 788 w 815"/>
                  <a:gd name="T29" fmla="*/ 416 h 1086"/>
                  <a:gd name="T30" fmla="*/ 774 w 815"/>
                  <a:gd name="T31" fmla="*/ 492 h 1086"/>
                  <a:gd name="T32" fmla="*/ 774 w 815"/>
                  <a:gd name="T33" fmla="*/ 518 h 1086"/>
                  <a:gd name="T34" fmla="*/ 792 w 815"/>
                  <a:gd name="T35" fmla="*/ 521 h 1086"/>
                  <a:gd name="T36" fmla="*/ 805 w 815"/>
                  <a:gd name="T37" fmla="*/ 535 h 1086"/>
                  <a:gd name="T38" fmla="*/ 814 w 815"/>
                  <a:gd name="T39" fmla="*/ 561 h 1086"/>
                  <a:gd name="T40" fmla="*/ 812 w 815"/>
                  <a:gd name="T41" fmla="*/ 600 h 1086"/>
                  <a:gd name="T42" fmla="*/ 800 w 815"/>
                  <a:gd name="T43" fmla="*/ 658 h 1086"/>
                  <a:gd name="T44" fmla="*/ 778 w 815"/>
                  <a:gd name="T45" fmla="*/ 721 h 1086"/>
                  <a:gd name="T46" fmla="*/ 758 w 815"/>
                  <a:gd name="T47" fmla="*/ 758 h 1086"/>
                  <a:gd name="T48" fmla="*/ 740 w 815"/>
                  <a:gd name="T49" fmla="*/ 774 h 1086"/>
                  <a:gd name="T50" fmla="*/ 725 w 815"/>
                  <a:gd name="T51" fmla="*/ 809 h 1086"/>
                  <a:gd name="T52" fmla="*/ 699 w 815"/>
                  <a:gd name="T53" fmla="*/ 878 h 1086"/>
                  <a:gd name="T54" fmla="*/ 658 w 815"/>
                  <a:gd name="T55" fmla="*/ 946 h 1086"/>
                  <a:gd name="T56" fmla="*/ 602 w 815"/>
                  <a:gd name="T57" fmla="*/ 1006 h 1086"/>
                  <a:gd name="T58" fmla="*/ 533 w 815"/>
                  <a:gd name="T59" fmla="*/ 1054 h 1086"/>
                  <a:gd name="T60" fmla="*/ 460 w 815"/>
                  <a:gd name="T61" fmla="*/ 1081 h 1086"/>
                  <a:gd name="T62" fmla="*/ 390 w 815"/>
                  <a:gd name="T63" fmla="*/ 1086 h 1086"/>
                  <a:gd name="T64" fmla="*/ 320 w 815"/>
                  <a:gd name="T65" fmla="*/ 1071 h 1086"/>
                  <a:gd name="T66" fmla="*/ 243 w 815"/>
                  <a:gd name="T67" fmla="*/ 1032 h 1086"/>
                  <a:gd name="T68" fmla="*/ 181 w 815"/>
                  <a:gd name="T69" fmla="*/ 978 h 1086"/>
                  <a:gd name="T70" fmla="*/ 133 w 815"/>
                  <a:gd name="T71" fmla="*/ 913 h 1086"/>
                  <a:gd name="T72" fmla="*/ 100 w 815"/>
                  <a:gd name="T73" fmla="*/ 844 h 1086"/>
                  <a:gd name="T74" fmla="*/ 81 w 815"/>
                  <a:gd name="T75" fmla="*/ 776 h 1086"/>
                  <a:gd name="T76" fmla="*/ 64 w 815"/>
                  <a:gd name="T77" fmla="*/ 767 h 1086"/>
                  <a:gd name="T78" fmla="*/ 46 w 815"/>
                  <a:gd name="T79" fmla="*/ 742 h 1086"/>
                  <a:gd name="T80" fmla="*/ 25 w 815"/>
                  <a:gd name="T81" fmla="*/ 694 h 1086"/>
                  <a:gd name="T82" fmla="*/ 6 w 815"/>
                  <a:gd name="T83" fmla="*/ 627 h 1086"/>
                  <a:gd name="T84" fmla="*/ 0 w 815"/>
                  <a:gd name="T85" fmla="*/ 578 h 1086"/>
                  <a:gd name="T86" fmla="*/ 4 w 815"/>
                  <a:gd name="T87" fmla="*/ 546 h 1086"/>
                  <a:gd name="T88" fmla="*/ 15 w 815"/>
                  <a:gd name="T89" fmla="*/ 528 h 1086"/>
                  <a:gd name="T90" fmla="*/ 31 w 815"/>
                  <a:gd name="T91" fmla="*/ 519 h 1086"/>
                  <a:gd name="T92" fmla="*/ 48 w 815"/>
                  <a:gd name="T93" fmla="*/ 518 h 1086"/>
                  <a:gd name="T94" fmla="*/ 34 w 815"/>
                  <a:gd name="T95" fmla="*/ 466 h 1086"/>
                  <a:gd name="T96" fmla="*/ 25 w 815"/>
                  <a:gd name="T97" fmla="*/ 383 h 1086"/>
                  <a:gd name="T98" fmla="*/ 33 w 815"/>
                  <a:gd name="T99" fmla="*/ 303 h 1086"/>
                  <a:gd name="T100" fmla="*/ 63 w 815"/>
                  <a:gd name="T101" fmla="*/ 225 h 1086"/>
                  <a:gd name="T102" fmla="*/ 105 w 815"/>
                  <a:gd name="T103" fmla="*/ 161 h 1086"/>
                  <a:gd name="T104" fmla="*/ 157 w 815"/>
                  <a:gd name="T105" fmla="*/ 107 h 1086"/>
                  <a:gd name="T106" fmla="*/ 219 w 815"/>
                  <a:gd name="T107" fmla="*/ 60 h 1086"/>
                  <a:gd name="T108" fmla="*/ 274 w 815"/>
                  <a:gd name="T109" fmla="*/ 28 h 1086"/>
                  <a:gd name="T110" fmla="*/ 343 w 815"/>
                  <a:gd name="T111" fmla="*/ 6 h 1086"/>
                  <a:gd name="T112" fmla="*/ 424 w 815"/>
                  <a:gd name="T113" fmla="*/ 0 h 1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15" h="1086">
                    <a:moveTo>
                      <a:pt x="424" y="0"/>
                    </a:moveTo>
                    <a:lnTo>
                      <a:pt x="461" y="2"/>
                    </a:lnTo>
                    <a:lnTo>
                      <a:pt x="495" y="9"/>
                    </a:lnTo>
                    <a:lnTo>
                      <a:pt x="527" y="18"/>
                    </a:lnTo>
                    <a:lnTo>
                      <a:pt x="554" y="30"/>
                    </a:lnTo>
                    <a:lnTo>
                      <a:pt x="579" y="43"/>
                    </a:lnTo>
                    <a:lnTo>
                      <a:pt x="606" y="60"/>
                    </a:lnTo>
                    <a:lnTo>
                      <a:pt x="628" y="77"/>
                    </a:lnTo>
                    <a:lnTo>
                      <a:pt x="645" y="93"/>
                    </a:lnTo>
                    <a:lnTo>
                      <a:pt x="659" y="109"/>
                    </a:lnTo>
                    <a:lnTo>
                      <a:pt x="667" y="121"/>
                    </a:lnTo>
                    <a:lnTo>
                      <a:pt x="674" y="129"/>
                    </a:lnTo>
                    <a:lnTo>
                      <a:pt x="675" y="132"/>
                    </a:lnTo>
                    <a:lnTo>
                      <a:pt x="676" y="132"/>
                    </a:lnTo>
                    <a:lnTo>
                      <a:pt x="680" y="133"/>
                    </a:lnTo>
                    <a:lnTo>
                      <a:pt x="686" y="134"/>
                    </a:lnTo>
                    <a:lnTo>
                      <a:pt x="694" y="137"/>
                    </a:lnTo>
                    <a:lnTo>
                      <a:pt x="704" y="141"/>
                    </a:lnTo>
                    <a:lnTo>
                      <a:pt x="714" y="146"/>
                    </a:lnTo>
                    <a:lnTo>
                      <a:pt x="725" y="155"/>
                    </a:lnTo>
                    <a:lnTo>
                      <a:pt x="736" y="165"/>
                    </a:lnTo>
                    <a:lnTo>
                      <a:pt x="747" y="178"/>
                    </a:lnTo>
                    <a:lnTo>
                      <a:pt x="758" y="194"/>
                    </a:lnTo>
                    <a:lnTo>
                      <a:pt x="768" y="213"/>
                    </a:lnTo>
                    <a:lnTo>
                      <a:pt x="777" y="236"/>
                    </a:lnTo>
                    <a:lnTo>
                      <a:pt x="784" y="263"/>
                    </a:lnTo>
                    <a:lnTo>
                      <a:pt x="789" y="294"/>
                    </a:lnTo>
                    <a:lnTo>
                      <a:pt x="792" y="330"/>
                    </a:lnTo>
                    <a:lnTo>
                      <a:pt x="790" y="370"/>
                    </a:lnTo>
                    <a:lnTo>
                      <a:pt x="788" y="416"/>
                    </a:lnTo>
                    <a:lnTo>
                      <a:pt x="781" y="466"/>
                    </a:lnTo>
                    <a:lnTo>
                      <a:pt x="774" y="492"/>
                    </a:lnTo>
                    <a:lnTo>
                      <a:pt x="766" y="518"/>
                    </a:lnTo>
                    <a:lnTo>
                      <a:pt x="774" y="518"/>
                    </a:lnTo>
                    <a:lnTo>
                      <a:pt x="783" y="519"/>
                    </a:lnTo>
                    <a:lnTo>
                      <a:pt x="792" y="521"/>
                    </a:lnTo>
                    <a:lnTo>
                      <a:pt x="799" y="528"/>
                    </a:lnTo>
                    <a:lnTo>
                      <a:pt x="805" y="535"/>
                    </a:lnTo>
                    <a:lnTo>
                      <a:pt x="810" y="546"/>
                    </a:lnTo>
                    <a:lnTo>
                      <a:pt x="814" y="561"/>
                    </a:lnTo>
                    <a:lnTo>
                      <a:pt x="815" y="578"/>
                    </a:lnTo>
                    <a:lnTo>
                      <a:pt x="812" y="600"/>
                    </a:lnTo>
                    <a:lnTo>
                      <a:pt x="808" y="627"/>
                    </a:lnTo>
                    <a:lnTo>
                      <a:pt x="800" y="658"/>
                    </a:lnTo>
                    <a:lnTo>
                      <a:pt x="789" y="694"/>
                    </a:lnTo>
                    <a:lnTo>
                      <a:pt x="778" y="721"/>
                    </a:lnTo>
                    <a:lnTo>
                      <a:pt x="768" y="742"/>
                    </a:lnTo>
                    <a:lnTo>
                      <a:pt x="758" y="758"/>
                    </a:lnTo>
                    <a:lnTo>
                      <a:pt x="749" y="767"/>
                    </a:lnTo>
                    <a:lnTo>
                      <a:pt x="740" y="774"/>
                    </a:lnTo>
                    <a:lnTo>
                      <a:pt x="733" y="776"/>
                    </a:lnTo>
                    <a:lnTo>
                      <a:pt x="725" y="809"/>
                    </a:lnTo>
                    <a:lnTo>
                      <a:pt x="714" y="844"/>
                    </a:lnTo>
                    <a:lnTo>
                      <a:pt x="699" y="878"/>
                    </a:lnTo>
                    <a:lnTo>
                      <a:pt x="680" y="913"/>
                    </a:lnTo>
                    <a:lnTo>
                      <a:pt x="658" y="946"/>
                    </a:lnTo>
                    <a:lnTo>
                      <a:pt x="632" y="978"/>
                    </a:lnTo>
                    <a:lnTo>
                      <a:pt x="602" y="1006"/>
                    </a:lnTo>
                    <a:lnTo>
                      <a:pt x="569" y="1032"/>
                    </a:lnTo>
                    <a:lnTo>
                      <a:pt x="533" y="1054"/>
                    </a:lnTo>
                    <a:lnTo>
                      <a:pt x="494" y="1071"/>
                    </a:lnTo>
                    <a:lnTo>
                      <a:pt x="460" y="1081"/>
                    </a:lnTo>
                    <a:lnTo>
                      <a:pt x="425" y="1086"/>
                    </a:lnTo>
                    <a:lnTo>
                      <a:pt x="390" y="1086"/>
                    </a:lnTo>
                    <a:lnTo>
                      <a:pt x="354" y="1081"/>
                    </a:lnTo>
                    <a:lnTo>
                      <a:pt x="320" y="1071"/>
                    </a:lnTo>
                    <a:lnTo>
                      <a:pt x="280" y="1054"/>
                    </a:lnTo>
                    <a:lnTo>
                      <a:pt x="243" y="1032"/>
                    </a:lnTo>
                    <a:lnTo>
                      <a:pt x="210" y="1007"/>
                    </a:lnTo>
                    <a:lnTo>
                      <a:pt x="181" y="978"/>
                    </a:lnTo>
                    <a:lnTo>
                      <a:pt x="155" y="946"/>
                    </a:lnTo>
                    <a:lnTo>
                      <a:pt x="133" y="913"/>
                    </a:lnTo>
                    <a:lnTo>
                      <a:pt x="114" y="879"/>
                    </a:lnTo>
                    <a:lnTo>
                      <a:pt x="100" y="844"/>
                    </a:lnTo>
                    <a:lnTo>
                      <a:pt x="89" y="809"/>
                    </a:lnTo>
                    <a:lnTo>
                      <a:pt x="81" y="776"/>
                    </a:lnTo>
                    <a:lnTo>
                      <a:pt x="74" y="774"/>
                    </a:lnTo>
                    <a:lnTo>
                      <a:pt x="64" y="767"/>
                    </a:lnTo>
                    <a:lnTo>
                      <a:pt x="55" y="758"/>
                    </a:lnTo>
                    <a:lnTo>
                      <a:pt x="46" y="742"/>
                    </a:lnTo>
                    <a:lnTo>
                      <a:pt x="36" y="721"/>
                    </a:lnTo>
                    <a:lnTo>
                      <a:pt x="25" y="694"/>
                    </a:lnTo>
                    <a:lnTo>
                      <a:pt x="15" y="658"/>
                    </a:lnTo>
                    <a:lnTo>
                      <a:pt x="6" y="627"/>
                    </a:lnTo>
                    <a:lnTo>
                      <a:pt x="2" y="600"/>
                    </a:lnTo>
                    <a:lnTo>
                      <a:pt x="0" y="578"/>
                    </a:lnTo>
                    <a:lnTo>
                      <a:pt x="1" y="561"/>
                    </a:lnTo>
                    <a:lnTo>
                      <a:pt x="4" y="546"/>
                    </a:lnTo>
                    <a:lnTo>
                      <a:pt x="9" y="535"/>
                    </a:lnTo>
                    <a:lnTo>
                      <a:pt x="15" y="528"/>
                    </a:lnTo>
                    <a:lnTo>
                      <a:pt x="22" y="521"/>
                    </a:lnTo>
                    <a:lnTo>
                      <a:pt x="31" y="519"/>
                    </a:lnTo>
                    <a:lnTo>
                      <a:pt x="39" y="518"/>
                    </a:lnTo>
                    <a:lnTo>
                      <a:pt x="48" y="518"/>
                    </a:lnTo>
                    <a:lnTo>
                      <a:pt x="39" y="492"/>
                    </a:lnTo>
                    <a:lnTo>
                      <a:pt x="34" y="466"/>
                    </a:lnTo>
                    <a:lnTo>
                      <a:pt x="27" y="423"/>
                    </a:lnTo>
                    <a:lnTo>
                      <a:pt x="25" y="383"/>
                    </a:lnTo>
                    <a:lnTo>
                      <a:pt x="26" y="342"/>
                    </a:lnTo>
                    <a:lnTo>
                      <a:pt x="33" y="303"/>
                    </a:lnTo>
                    <a:lnTo>
                      <a:pt x="46" y="262"/>
                    </a:lnTo>
                    <a:lnTo>
                      <a:pt x="63" y="225"/>
                    </a:lnTo>
                    <a:lnTo>
                      <a:pt x="82" y="192"/>
                    </a:lnTo>
                    <a:lnTo>
                      <a:pt x="105" y="161"/>
                    </a:lnTo>
                    <a:lnTo>
                      <a:pt x="129" y="134"/>
                    </a:lnTo>
                    <a:lnTo>
                      <a:pt x="157" y="107"/>
                    </a:lnTo>
                    <a:lnTo>
                      <a:pt x="187" y="82"/>
                    </a:lnTo>
                    <a:lnTo>
                      <a:pt x="219" y="60"/>
                    </a:lnTo>
                    <a:lnTo>
                      <a:pt x="245" y="43"/>
                    </a:lnTo>
                    <a:lnTo>
                      <a:pt x="274" y="28"/>
                    </a:lnTo>
                    <a:lnTo>
                      <a:pt x="305" y="16"/>
                    </a:lnTo>
                    <a:lnTo>
                      <a:pt x="343" y="6"/>
                    </a:lnTo>
                    <a:lnTo>
                      <a:pt x="382" y="1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41" name="Freeform 630"/>
              <p:cNvSpPr>
                <a:spLocks/>
              </p:cNvSpPr>
              <p:nvPr/>
            </p:nvSpPr>
            <p:spPr bwMode="auto">
              <a:xfrm>
                <a:off x="5727" y="3709"/>
                <a:ext cx="775" cy="358"/>
              </a:xfrm>
              <a:custGeom>
                <a:avLst/>
                <a:gdLst>
                  <a:gd name="T0" fmla="*/ 649 w 1549"/>
                  <a:gd name="T1" fmla="*/ 462 h 716"/>
                  <a:gd name="T2" fmla="*/ 734 w 1549"/>
                  <a:gd name="T3" fmla="*/ 339 h 716"/>
                  <a:gd name="T4" fmla="*/ 694 w 1549"/>
                  <a:gd name="T5" fmla="*/ 276 h 716"/>
                  <a:gd name="T6" fmla="*/ 675 w 1549"/>
                  <a:gd name="T7" fmla="*/ 227 h 716"/>
                  <a:gd name="T8" fmla="*/ 671 w 1549"/>
                  <a:gd name="T9" fmla="*/ 189 h 716"/>
                  <a:gd name="T10" fmla="*/ 680 w 1549"/>
                  <a:gd name="T11" fmla="*/ 160 h 716"/>
                  <a:gd name="T12" fmla="*/ 696 w 1549"/>
                  <a:gd name="T13" fmla="*/ 142 h 716"/>
                  <a:gd name="T14" fmla="*/ 716 w 1549"/>
                  <a:gd name="T15" fmla="*/ 129 h 716"/>
                  <a:gd name="T16" fmla="*/ 740 w 1549"/>
                  <a:gd name="T17" fmla="*/ 122 h 716"/>
                  <a:gd name="T18" fmla="*/ 759 w 1549"/>
                  <a:gd name="T19" fmla="*/ 120 h 716"/>
                  <a:gd name="T20" fmla="*/ 773 w 1549"/>
                  <a:gd name="T21" fmla="*/ 118 h 716"/>
                  <a:gd name="T22" fmla="*/ 782 w 1549"/>
                  <a:gd name="T23" fmla="*/ 118 h 716"/>
                  <a:gd name="T24" fmla="*/ 799 w 1549"/>
                  <a:gd name="T25" fmla="*/ 121 h 716"/>
                  <a:gd name="T26" fmla="*/ 821 w 1549"/>
                  <a:gd name="T27" fmla="*/ 125 h 716"/>
                  <a:gd name="T28" fmla="*/ 843 w 1549"/>
                  <a:gd name="T29" fmla="*/ 134 h 716"/>
                  <a:gd name="T30" fmla="*/ 863 w 1549"/>
                  <a:gd name="T31" fmla="*/ 150 h 716"/>
                  <a:gd name="T32" fmla="*/ 875 w 1549"/>
                  <a:gd name="T33" fmla="*/ 174 h 716"/>
                  <a:gd name="T34" fmla="*/ 877 w 1549"/>
                  <a:gd name="T35" fmla="*/ 206 h 716"/>
                  <a:gd name="T36" fmla="*/ 866 w 1549"/>
                  <a:gd name="T37" fmla="*/ 250 h 716"/>
                  <a:gd name="T38" fmla="*/ 838 w 1549"/>
                  <a:gd name="T39" fmla="*/ 305 h 716"/>
                  <a:gd name="T40" fmla="*/ 881 w 1549"/>
                  <a:gd name="T41" fmla="*/ 524 h 716"/>
                  <a:gd name="T42" fmla="*/ 1047 w 1549"/>
                  <a:gd name="T43" fmla="*/ 0 h 716"/>
                  <a:gd name="T44" fmla="*/ 1058 w 1549"/>
                  <a:gd name="T45" fmla="*/ 6 h 716"/>
                  <a:gd name="T46" fmla="*/ 1090 w 1549"/>
                  <a:gd name="T47" fmla="*/ 26 h 716"/>
                  <a:gd name="T48" fmla="*/ 1142 w 1549"/>
                  <a:gd name="T49" fmla="*/ 53 h 716"/>
                  <a:gd name="T50" fmla="*/ 1213 w 1549"/>
                  <a:gd name="T51" fmla="*/ 88 h 716"/>
                  <a:gd name="T52" fmla="*/ 1300 w 1549"/>
                  <a:gd name="T53" fmla="*/ 127 h 716"/>
                  <a:gd name="T54" fmla="*/ 1391 w 1549"/>
                  <a:gd name="T55" fmla="*/ 164 h 716"/>
                  <a:gd name="T56" fmla="*/ 1456 w 1549"/>
                  <a:gd name="T57" fmla="*/ 209 h 716"/>
                  <a:gd name="T58" fmla="*/ 1499 w 1549"/>
                  <a:gd name="T59" fmla="*/ 267 h 716"/>
                  <a:gd name="T60" fmla="*/ 1526 w 1549"/>
                  <a:gd name="T61" fmla="*/ 339 h 716"/>
                  <a:gd name="T62" fmla="*/ 1541 w 1549"/>
                  <a:gd name="T63" fmla="*/ 426 h 716"/>
                  <a:gd name="T64" fmla="*/ 1546 w 1549"/>
                  <a:gd name="T65" fmla="*/ 529 h 716"/>
                  <a:gd name="T66" fmla="*/ 1547 w 1549"/>
                  <a:gd name="T67" fmla="*/ 650 h 716"/>
                  <a:gd name="T68" fmla="*/ 0 w 1549"/>
                  <a:gd name="T69" fmla="*/ 716 h 716"/>
                  <a:gd name="T70" fmla="*/ 1 w 1549"/>
                  <a:gd name="T71" fmla="*/ 587 h 716"/>
                  <a:gd name="T72" fmla="*/ 5 w 1549"/>
                  <a:gd name="T73" fmla="*/ 475 h 716"/>
                  <a:gd name="T74" fmla="*/ 15 w 1549"/>
                  <a:gd name="T75" fmla="*/ 380 h 716"/>
                  <a:gd name="T76" fmla="*/ 34 w 1549"/>
                  <a:gd name="T77" fmla="*/ 300 h 716"/>
                  <a:gd name="T78" fmla="*/ 70 w 1549"/>
                  <a:gd name="T79" fmla="*/ 235 h 716"/>
                  <a:gd name="T80" fmla="*/ 123 w 1549"/>
                  <a:gd name="T81" fmla="*/ 185 h 716"/>
                  <a:gd name="T82" fmla="*/ 199 w 1549"/>
                  <a:gd name="T83" fmla="*/ 147 h 716"/>
                  <a:gd name="T84" fmla="*/ 295 w 1549"/>
                  <a:gd name="T85" fmla="*/ 107 h 716"/>
                  <a:gd name="T86" fmla="*/ 375 w 1549"/>
                  <a:gd name="T87" fmla="*/ 70 h 716"/>
                  <a:gd name="T88" fmla="*/ 435 w 1549"/>
                  <a:gd name="T89" fmla="*/ 38 h 716"/>
                  <a:gd name="T90" fmla="*/ 478 w 1549"/>
                  <a:gd name="T91" fmla="*/ 15 h 716"/>
                  <a:gd name="T92" fmla="*/ 500 w 1549"/>
                  <a:gd name="T93" fmla="*/ 2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49" h="716">
                    <a:moveTo>
                      <a:pt x="503" y="0"/>
                    </a:moveTo>
                    <a:lnTo>
                      <a:pt x="649" y="462"/>
                    </a:lnTo>
                    <a:lnTo>
                      <a:pt x="669" y="524"/>
                    </a:lnTo>
                    <a:lnTo>
                      <a:pt x="734" y="339"/>
                    </a:lnTo>
                    <a:lnTo>
                      <a:pt x="712" y="305"/>
                    </a:lnTo>
                    <a:lnTo>
                      <a:pt x="694" y="276"/>
                    </a:lnTo>
                    <a:lnTo>
                      <a:pt x="683" y="250"/>
                    </a:lnTo>
                    <a:lnTo>
                      <a:pt x="675" y="227"/>
                    </a:lnTo>
                    <a:lnTo>
                      <a:pt x="671" y="206"/>
                    </a:lnTo>
                    <a:lnTo>
                      <a:pt x="671" y="189"/>
                    </a:lnTo>
                    <a:lnTo>
                      <a:pt x="673" y="174"/>
                    </a:lnTo>
                    <a:lnTo>
                      <a:pt x="680" y="160"/>
                    </a:lnTo>
                    <a:lnTo>
                      <a:pt x="687" y="150"/>
                    </a:lnTo>
                    <a:lnTo>
                      <a:pt x="696" y="142"/>
                    </a:lnTo>
                    <a:lnTo>
                      <a:pt x="705" y="134"/>
                    </a:lnTo>
                    <a:lnTo>
                      <a:pt x="716" y="129"/>
                    </a:lnTo>
                    <a:lnTo>
                      <a:pt x="729" y="125"/>
                    </a:lnTo>
                    <a:lnTo>
                      <a:pt x="740" y="122"/>
                    </a:lnTo>
                    <a:lnTo>
                      <a:pt x="750" y="121"/>
                    </a:lnTo>
                    <a:lnTo>
                      <a:pt x="759" y="120"/>
                    </a:lnTo>
                    <a:lnTo>
                      <a:pt x="767" y="118"/>
                    </a:lnTo>
                    <a:lnTo>
                      <a:pt x="773" y="118"/>
                    </a:lnTo>
                    <a:lnTo>
                      <a:pt x="777" y="118"/>
                    </a:lnTo>
                    <a:lnTo>
                      <a:pt x="782" y="118"/>
                    </a:lnTo>
                    <a:lnTo>
                      <a:pt x="790" y="120"/>
                    </a:lnTo>
                    <a:lnTo>
                      <a:pt x="799" y="121"/>
                    </a:lnTo>
                    <a:lnTo>
                      <a:pt x="810" y="122"/>
                    </a:lnTo>
                    <a:lnTo>
                      <a:pt x="821" y="125"/>
                    </a:lnTo>
                    <a:lnTo>
                      <a:pt x="832" y="129"/>
                    </a:lnTo>
                    <a:lnTo>
                      <a:pt x="843" y="134"/>
                    </a:lnTo>
                    <a:lnTo>
                      <a:pt x="853" y="142"/>
                    </a:lnTo>
                    <a:lnTo>
                      <a:pt x="863" y="150"/>
                    </a:lnTo>
                    <a:lnTo>
                      <a:pt x="870" y="160"/>
                    </a:lnTo>
                    <a:lnTo>
                      <a:pt x="875" y="174"/>
                    </a:lnTo>
                    <a:lnTo>
                      <a:pt x="877" y="189"/>
                    </a:lnTo>
                    <a:lnTo>
                      <a:pt x="877" y="206"/>
                    </a:lnTo>
                    <a:lnTo>
                      <a:pt x="874" y="227"/>
                    </a:lnTo>
                    <a:lnTo>
                      <a:pt x="866" y="250"/>
                    </a:lnTo>
                    <a:lnTo>
                      <a:pt x="854" y="276"/>
                    </a:lnTo>
                    <a:lnTo>
                      <a:pt x="838" y="305"/>
                    </a:lnTo>
                    <a:lnTo>
                      <a:pt x="815" y="339"/>
                    </a:lnTo>
                    <a:lnTo>
                      <a:pt x="881" y="524"/>
                    </a:lnTo>
                    <a:lnTo>
                      <a:pt x="901" y="462"/>
                    </a:lnTo>
                    <a:lnTo>
                      <a:pt x="1047" y="0"/>
                    </a:lnTo>
                    <a:lnTo>
                      <a:pt x="1050" y="2"/>
                    </a:lnTo>
                    <a:lnTo>
                      <a:pt x="1058" y="6"/>
                    </a:lnTo>
                    <a:lnTo>
                      <a:pt x="1072" y="15"/>
                    </a:lnTo>
                    <a:lnTo>
                      <a:pt x="1090" y="26"/>
                    </a:lnTo>
                    <a:lnTo>
                      <a:pt x="1113" y="38"/>
                    </a:lnTo>
                    <a:lnTo>
                      <a:pt x="1142" y="53"/>
                    </a:lnTo>
                    <a:lnTo>
                      <a:pt x="1175" y="70"/>
                    </a:lnTo>
                    <a:lnTo>
                      <a:pt x="1213" y="88"/>
                    </a:lnTo>
                    <a:lnTo>
                      <a:pt x="1255" y="107"/>
                    </a:lnTo>
                    <a:lnTo>
                      <a:pt x="1300" y="127"/>
                    </a:lnTo>
                    <a:lnTo>
                      <a:pt x="1349" y="147"/>
                    </a:lnTo>
                    <a:lnTo>
                      <a:pt x="1391" y="164"/>
                    </a:lnTo>
                    <a:lnTo>
                      <a:pt x="1427" y="185"/>
                    </a:lnTo>
                    <a:lnTo>
                      <a:pt x="1456" y="209"/>
                    </a:lnTo>
                    <a:lnTo>
                      <a:pt x="1480" y="236"/>
                    </a:lnTo>
                    <a:lnTo>
                      <a:pt x="1499" y="267"/>
                    </a:lnTo>
                    <a:lnTo>
                      <a:pt x="1515" y="302"/>
                    </a:lnTo>
                    <a:lnTo>
                      <a:pt x="1526" y="339"/>
                    </a:lnTo>
                    <a:lnTo>
                      <a:pt x="1535" y="380"/>
                    </a:lnTo>
                    <a:lnTo>
                      <a:pt x="1541" y="426"/>
                    </a:lnTo>
                    <a:lnTo>
                      <a:pt x="1545" y="475"/>
                    </a:lnTo>
                    <a:lnTo>
                      <a:pt x="1546" y="529"/>
                    </a:lnTo>
                    <a:lnTo>
                      <a:pt x="1547" y="587"/>
                    </a:lnTo>
                    <a:lnTo>
                      <a:pt x="1547" y="650"/>
                    </a:lnTo>
                    <a:lnTo>
                      <a:pt x="1549" y="716"/>
                    </a:lnTo>
                    <a:lnTo>
                      <a:pt x="0" y="716"/>
                    </a:lnTo>
                    <a:lnTo>
                      <a:pt x="0" y="649"/>
                    </a:lnTo>
                    <a:lnTo>
                      <a:pt x="1" y="587"/>
                    </a:lnTo>
                    <a:lnTo>
                      <a:pt x="2" y="529"/>
                    </a:lnTo>
                    <a:lnTo>
                      <a:pt x="5" y="475"/>
                    </a:lnTo>
                    <a:lnTo>
                      <a:pt x="8" y="426"/>
                    </a:lnTo>
                    <a:lnTo>
                      <a:pt x="15" y="380"/>
                    </a:lnTo>
                    <a:lnTo>
                      <a:pt x="23" y="339"/>
                    </a:lnTo>
                    <a:lnTo>
                      <a:pt x="34" y="300"/>
                    </a:lnTo>
                    <a:lnTo>
                      <a:pt x="50" y="266"/>
                    </a:lnTo>
                    <a:lnTo>
                      <a:pt x="70" y="235"/>
                    </a:lnTo>
                    <a:lnTo>
                      <a:pt x="93" y="208"/>
                    </a:lnTo>
                    <a:lnTo>
                      <a:pt x="123" y="185"/>
                    </a:lnTo>
                    <a:lnTo>
                      <a:pt x="158" y="164"/>
                    </a:lnTo>
                    <a:lnTo>
                      <a:pt x="199" y="147"/>
                    </a:lnTo>
                    <a:lnTo>
                      <a:pt x="249" y="127"/>
                    </a:lnTo>
                    <a:lnTo>
                      <a:pt x="295" y="107"/>
                    </a:lnTo>
                    <a:lnTo>
                      <a:pt x="337" y="88"/>
                    </a:lnTo>
                    <a:lnTo>
                      <a:pt x="375" y="70"/>
                    </a:lnTo>
                    <a:lnTo>
                      <a:pt x="407" y="53"/>
                    </a:lnTo>
                    <a:lnTo>
                      <a:pt x="435" y="38"/>
                    </a:lnTo>
                    <a:lnTo>
                      <a:pt x="460" y="26"/>
                    </a:lnTo>
                    <a:lnTo>
                      <a:pt x="478" y="15"/>
                    </a:lnTo>
                    <a:lnTo>
                      <a:pt x="492" y="6"/>
                    </a:lnTo>
                    <a:lnTo>
                      <a:pt x="500" y="2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42" name="Freeform 631"/>
              <p:cNvSpPr>
                <a:spLocks/>
              </p:cNvSpPr>
              <p:nvPr/>
            </p:nvSpPr>
            <p:spPr bwMode="auto">
              <a:xfrm>
                <a:off x="5911" y="3174"/>
                <a:ext cx="407" cy="543"/>
              </a:xfrm>
              <a:custGeom>
                <a:avLst/>
                <a:gdLst>
                  <a:gd name="T0" fmla="*/ 461 w 815"/>
                  <a:gd name="T1" fmla="*/ 3 h 1085"/>
                  <a:gd name="T2" fmla="*/ 526 w 815"/>
                  <a:gd name="T3" fmla="*/ 18 h 1085"/>
                  <a:gd name="T4" fmla="*/ 579 w 815"/>
                  <a:gd name="T5" fmla="*/ 42 h 1085"/>
                  <a:gd name="T6" fmla="*/ 628 w 815"/>
                  <a:gd name="T7" fmla="*/ 77 h 1085"/>
                  <a:gd name="T8" fmla="*/ 659 w 815"/>
                  <a:gd name="T9" fmla="*/ 109 h 1085"/>
                  <a:gd name="T10" fmla="*/ 674 w 815"/>
                  <a:gd name="T11" fmla="*/ 128 h 1085"/>
                  <a:gd name="T12" fmla="*/ 676 w 815"/>
                  <a:gd name="T13" fmla="*/ 132 h 1085"/>
                  <a:gd name="T14" fmla="*/ 686 w 815"/>
                  <a:gd name="T15" fmla="*/ 134 h 1085"/>
                  <a:gd name="T16" fmla="*/ 704 w 815"/>
                  <a:gd name="T17" fmla="*/ 141 h 1085"/>
                  <a:gd name="T18" fmla="*/ 725 w 815"/>
                  <a:gd name="T19" fmla="*/ 154 h 1085"/>
                  <a:gd name="T20" fmla="*/ 747 w 815"/>
                  <a:gd name="T21" fmla="*/ 177 h 1085"/>
                  <a:gd name="T22" fmla="*/ 768 w 815"/>
                  <a:gd name="T23" fmla="*/ 213 h 1085"/>
                  <a:gd name="T24" fmla="*/ 784 w 815"/>
                  <a:gd name="T25" fmla="*/ 262 h 1085"/>
                  <a:gd name="T26" fmla="*/ 792 w 815"/>
                  <a:gd name="T27" fmla="*/ 329 h 1085"/>
                  <a:gd name="T28" fmla="*/ 788 w 815"/>
                  <a:gd name="T29" fmla="*/ 415 h 1085"/>
                  <a:gd name="T30" fmla="*/ 774 w 815"/>
                  <a:gd name="T31" fmla="*/ 492 h 1085"/>
                  <a:gd name="T32" fmla="*/ 774 w 815"/>
                  <a:gd name="T33" fmla="*/ 517 h 1085"/>
                  <a:gd name="T34" fmla="*/ 792 w 815"/>
                  <a:gd name="T35" fmla="*/ 522 h 1085"/>
                  <a:gd name="T36" fmla="*/ 806 w 815"/>
                  <a:gd name="T37" fmla="*/ 535 h 1085"/>
                  <a:gd name="T38" fmla="*/ 814 w 815"/>
                  <a:gd name="T39" fmla="*/ 560 h 1085"/>
                  <a:gd name="T40" fmla="*/ 813 w 815"/>
                  <a:gd name="T41" fmla="*/ 601 h 1085"/>
                  <a:gd name="T42" fmla="*/ 800 w 815"/>
                  <a:gd name="T43" fmla="*/ 658 h 1085"/>
                  <a:gd name="T44" fmla="*/ 779 w 815"/>
                  <a:gd name="T45" fmla="*/ 721 h 1085"/>
                  <a:gd name="T46" fmla="*/ 759 w 815"/>
                  <a:gd name="T47" fmla="*/ 758 h 1085"/>
                  <a:gd name="T48" fmla="*/ 740 w 815"/>
                  <a:gd name="T49" fmla="*/ 774 h 1085"/>
                  <a:gd name="T50" fmla="*/ 725 w 815"/>
                  <a:gd name="T51" fmla="*/ 810 h 1085"/>
                  <a:gd name="T52" fmla="*/ 700 w 815"/>
                  <a:gd name="T53" fmla="*/ 878 h 1085"/>
                  <a:gd name="T54" fmla="*/ 658 w 815"/>
                  <a:gd name="T55" fmla="*/ 946 h 1085"/>
                  <a:gd name="T56" fmla="*/ 602 w 815"/>
                  <a:gd name="T57" fmla="*/ 1006 h 1085"/>
                  <a:gd name="T58" fmla="*/ 534 w 815"/>
                  <a:gd name="T59" fmla="*/ 1053 h 1085"/>
                  <a:gd name="T60" fmla="*/ 460 w 815"/>
                  <a:gd name="T61" fmla="*/ 1080 h 1085"/>
                  <a:gd name="T62" fmla="*/ 390 w 815"/>
                  <a:gd name="T63" fmla="*/ 1085 h 1085"/>
                  <a:gd name="T64" fmla="*/ 320 w 815"/>
                  <a:gd name="T65" fmla="*/ 1070 h 1085"/>
                  <a:gd name="T66" fmla="*/ 244 w 815"/>
                  <a:gd name="T67" fmla="*/ 1032 h 1085"/>
                  <a:gd name="T68" fmla="*/ 181 w 815"/>
                  <a:gd name="T69" fmla="*/ 978 h 1085"/>
                  <a:gd name="T70" fmla="*/ 133 w 815"/>
                  <a:gd name="T71" fmla="*/ 913 h 1085"/>
                  <a:gd name="T72" fmla="*/ 100 w 815"/>
                  <a:gd name="T73" fmla="*/ 844 h 1085"/>
                  <a:gd name="T74" fmla="*/ 81 w 815"/>
                  <a:gd name="T75" fmla="*/ 776 h 1085"/>
                  <a:gd name="T76" fmla="*/ 65 w 815"/>
                  <a:gd name="T77" fmla="*/ 768 h 1085"/>
                  <a:gd name="T78" fmla="*/ 46 w 815"/>
                  <a:gd name="T79" fmla="*/ 743 h 1085"/>
                  <a:gd name="T80" fmla="*/ 25 w 815"/>
                  <a:gd name="T81" fmla="*/ 693 h 1085"/>
                  <a:gd name="T82" fmla="*/ 6 w 815"/>
                  <a:gd name="T83" fmla="*/ 626 h 1085"/>
                  <a:gd name="T84" fmla="*/ 0 w 815"/>
                  <a:gd name="T85" fmla="*/ 578 h 1085"/>
                  <a:gd name="T86" fmla="*/ 4 w 815"/>
                  <a:gd name="T87" fmla="*/ 546 h 1085"/>
                  <a:gd name="T88" fmla="*/ 15 w 815"/>
                  <a:gd name="T89" fmla="*/ 527 h 1085"/>
                  <a:gd name="T90" fmla="*/ 31 w 815"/>
                  <a:gd name="T91" fmla="*/ 518 h 1085"/>
                  <a:gd name="T92" fmla="*/ 48 w 815"/>
                  <a:gd name="T93" fmla="*/ 518 h 1085"/>
                  <a:gd name="T94" fmla="*/ 33 w 815"/>
                  <a:gd name="T95" fmla="*/ 466 h 1085"/>
                  <a:gd name="T96" fmla="*/ 24 w 815"/>
                  <a:gd name="T97" fmla="*/ 382 h 1085"/>
                  <a:gd name="T98" fmla="*/ 33 w 815"/>
                  <a:gd name="T99" fmla="*/ 302 h 1085"/>
                  <a:gd name="T100" fmla="*/ 62 w 815"/>
                  <a:gd name="T101" fmla="*/ 225 h 1085"/>
                  <a:gd name="T102" fmla="*/ 105 w 815"/>
                  <a:gd name="T103" fmla="*/ 160 h 1085"/>
                  <a:gd name="T104" fmla="*/ 156 w 815"/>
                  <a:gd name="T105" fmla="*/ 106 h 1085"/>
                  <a:gd name="T106" fmla="*/ 218 w 815"/>
                  <a:gd name="T107" fmla="*/ 61 h 1085"/>
                  <a:gd name="T108" fmla="*/ 273 w 815"/>
                  <a:gd name="T109" fmla="*/ 29 h 1085"/>
                  <a:gd name="T110" fmla="*/ 342 w 815"/>
                  <a:gd name="T111" fmla="*/ 6 h 1085"/>
                  <a:gd name="T112" fmla="*/ 423 w 815"/>
                  <a:gd name="T113" fmla="*/ 0 h 1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15" h="1085">
                    <a:moveTo>
                      <a:pt x="423" y="0"/>
                    </a:moveTo>
                    <a:lnTo>
                      <a:pt x="461" y="3"/>
                    </a:lnTo>
                    <a:lnTo>
                      <a:pt x="495" y="9"/>
                    </a:lnTo>
                    <a:lnTo>
                      <a:pt x="526" y="18"/>
                    </a:lnTo>
                    <a:lnTo>
                      <a:pt x="554" y="30"/>
                    </a:lnTo>
                    <a:lnTo>
                      <a:pt x="579" y="42"/>
                    </a:lnTo>
                    <a:lnTo>
                      <a:pt x="606" y="59"/>
                    </a:lnTo>
                    <a:lnTo>
                      <a:pt x="628" y="77"/>
                    </a:lnTo>
                    <a:lnTo>
                      <a:pt x="647" y="94"/>
                    </a:lnTo>
                    <a:lnTo>
                      <a:pt x="659" y="109"/>
                    </a:lnTo>
                    <a:lnTo>
                      <a:pt x="669" y="121"/>
                    </a:lnTo>
                    <a:lnTo>
                      <a:pt x="674" y="128"/>
                    </a:lnTo>
                    <a:lnTo>
                      <a:pt x="675" y="132"/>
                    </a:lnTo>
                    <a:lnTo>
                      <a:pt x="676" y="132"/>
                    </a:lnTo>
                    <a:lnTo>
                      <a:pt x="680" y="132"/>
                    </a:lnTo>
                    <a:lnTo>
                      <a:pt x="686" y="134"/>
                    </a:lnTo>
                    <a:lnTo>
                      <a:pt x="695" y="137"/>
                    </a:lnTo>
                    <a:lnTo>
                      <a:pt x="704" y="141"/>
                    </a:lnTo>
                    <a:lnTo>
                      <a:pt x="714" y="147"/>
                    </a:lnTo>
                    <a:lnTo>
                      <a:pt x="725" y="154"/>
                    </a:lnTo>
                    <a:lnTo>
                      <a:pt x="736" y="165"/>
                    </a:lnTo>
                    <a:lnTo>
                      <a:pt x="747" y="177"/>
                    </a:lnTo>
                    <a:lnTo>
                      <a:pt x="759" y="193"/>
                    </a:lnTo>
                    <a:lnTo>
                      <a:pt x="768" y="213"/>
                    </a:lnTo>
                    <a:lnTo>
                      <a:pt x="777" y="236"/>
                    </a:lnTo>
                    <a:lnTo>
                      <a:pt x="784" y="262"/>
                    </a:lnTo>
                    <a:lnTo>
                      <a:pt x="789" y="294"/>
                    </a:lnTo>
                    <a:lnTo>
                      <a:pt x="792" y="329"/>
                    </a:lnTo>
                    <a:lnTo>
                      <a:pt x="790" y="369"/>
                    </a:lnTo>
                    <a:lnTo>
                      <a:pt x="788" y="415"/>
                    </a:lnTo>
                    <a:lnTo>
                      <a:pt x="781" y="466"/>
                    </a:lnTo>
                    <a:lnTo>
                      <a:pt x="774" y="492"/>
                    </a:lnTo>
                    <a:lnTo>
                      <a:pt x="766" y="518"/>
                    </a:lnTo>
                    <a:lnTo>
                      <a:pt x="774" y="517"/>
                    </a:lnTo>
                    <a:lnTo>
                      <a:pt x="784" y="518"/>
                    </a:lnTo>
                    <a:lnTo>
                      <a:pt x="792" y="522"/>
                    </a:lnTo>
                    <a:lnTo>
                      <a:pt x="799" y="527"/>
                    </a:lnTo>
                    <a:lnTo>
                      <a:pt x="806" y="535"/>
                    </a:lnTo>
                    <a:lnTo>
                      <a:pt x="811" y="546"/>
                    </a:lnTo>
                    <a:lnTo>
                      <a:pt x="814" y="560"/>
                    </a:lnTo>
                    <a:lnTo>
                      <a:pt x="815" y="578"/>
                    </a:lnTo>
                    <a:lnTo>
                      <a:pt x="813" y="601"/>
                    </a:lnTo>
                    <a:lnTo>
                      <a:pt x="809" y="626"/>
                    </a:lnTo>
                    <a:lnTo>
                      <a:pt x="800" y="658"/>
                    </a:lnTo>
                    <a:lnTo>
                      <a:pt x="789" y="693"/>
                    </a:lnTo>
                    <a:lnTo>
                      <a:pt x="779" y="721"/>
                    </a:lnTo>
                    <a:lnTo>
                      <a:pt x="768" y="742"/>
                    </a:lnTo>
                    <a:lnTo>
                      <a:pt x="759" y="758"/>
                    </a:lnTo>
                    <a:lnTo>
                      <a:pt x="749" y="768"/>
                    </a:lnTo>
                    <a:lnTo>
                      <a:pt x="740" y="774"/>
                    </a:lnTo>
                    <a:lnTo>
                      <a:pt x="733" y="776"/>
                    </a:lnTo>
                    <a:lnTo>
                      <a:pt x="725" y="810"/>
                    </a:lnTo>
                    <a:lnTo>
                      <a:pt x="714" y="844"/>
                    </a:lnTo>
                    <a:lnTo>
                      <a:pt x="700" y="878"/>
                    </a:lnTo>
                    <a:lnTo>
                      <a:pt x="680" y="913"/>
                    </a:lnTo>
                    <a:lnTo>
                      <a:pt x="658" y="946"/>
                    </a:lnTo>
                    <a:lnTo>
                      <a:pt x="632" y="977"/>
                    </a:lnTo>
                    <a:lnTo>
                      <a:pt x="602" y="1006"/>
                    </a:lnTo>
                    <a:lnTo>
                      <a:pt x="569" y="1032"/>
                    </a:lnTo>
                    <a:lnTo>
                      <a:pt x="534" y="1053"/>
                    </a:lnTo>
                    <a:lnTo>
                      <a:pt x="494" y="1070"/>
                    </a:lnTo>
                    <a:lnTo>
                      <a:pt x="460" y="1080"/>
                    </a:lnTo>
                    <a:lnTo>
                      <a:pt x="425" y="1085"/>
                    </a:lnTo>
                    <a:lnTo>
                      <a:pt x="390" y="1085"/>
                    </a:lnTo>
                    <a:lnTo>
                      <a:pt x="354" y="1080"/>
                    </a:lnTo>
                    <a:lnTo>
                      <a:pt x="320" y="1070"/>
                    </a:lnTo>
                    <a:lnTo>
                      <a:pt x="280" y="1054"/>
                    </a:lnTo>
                    <a:lnTo>
                      <a:pt x="244" y="1032"/>
                    </a:lnTo>
                    <a:lnTo>
                      <a:pt x="210" y="1006"/>
                    </a:lnTo>
                    <a:lnTo>
                      <a:pt x="181" y="978"/>
                    </a:lnTo>
                    <a:lnTo>
                      <a:pt x="155" y="946"/>
                    </a:lnTo>
                    <a:lnTo>
                      <a:pt x="133" y="913"/>
                    </a:lnTo>
                    <a:lnTo>
                      <a:pt x="114" y="878"/>
                    </a:lnTo>
                    <a:lnTo>
                      <a:pt x="100" y="844"/>
                    </a:lnTo>
                    <a:lnTo>
                      <a:pt x="89" y="810"/>
                    </a:lnTo>
                    <a:lnTo>
                      <a:pt x="81" y="776"/>
                    </a:lnTo>
                    <a:lnTo>
                      <a:pt x="74" y="774"/>
                    </a:lnTo>
                    <a:lnTo>
                      <a:pt x="65" y="768"/>
                    </a:lnTo>
                    <a:lnTo>
                      <a:pt x="55" y="758"/>
                    </a:lnTo>
                    <a:lnTo>
                      <a:pt x="46" y="743"/>
                    </a:lnTo>
                    <a:lnTo>
                      <a:pt x="35" y="721"/>
                    </a:lnTo>
                    <a:lnTo>
                      <a:pt x="25" y="693"/>
                    </a:lnTo>
                    <a:lnTo>
                      <a:pt x="14" y="658"/>
                    </a:lnTo>
                    <a:lnTo>
                      <a:pt x="6" y="626"/>
                    </a:lnTo>
                    <a:lnTo>
                      <a:pt x="1" y="601"/>
                    </a:lnTo>
                    <a:lnTo>
                      <a:pt x="0" y="578"/>
                    </a:lnTo>
                    <a:lnTo>
                      <a:pt x="0" y="560"/>
                    </a:lnTo>
                    <a:lnTo>
                      <a:pt x="4" y="546"/>
                    </a:lnTo>
                    <a:lnTo>
                      <a:pt x="9" y="535"/>
                    </a:lnTo>
                    <a:lnTo>
                      <a:pt x="15" y="527"/>
                    </a:lnTo>
                    <a:lnTo>
                      <a:pt x="22" y="522"/>
                    </a:lnTo>
                    <a:lnTo>
                      <a:pt x="31" y="518"/>
                    </a:lnTo>
                    <a:lnTo>
                      <a:pt x="39" y="517"/>
                    </a:lnTo>
                    <a:lnTo>
                      <a:pt x="48" y="518"/>
                    </a:lnTo>
                    <a:lnTo>
                      <a:pt x="39" y="492"/>
                    </a:lnTo>
                    <a:lnTo>
                      <a:pt x="33" y="466"/>
                    </a:lnTo>
                    <a:lnTo>
                      <a:pt x="27" y="423"/>
                    </a:lnTo>
                    <a:lnTo>
                      <a:pt x="24" y="382"/>
                    </a:lnTo>
                    <a:lnTo>
                      <a:pt x="26" y="341"/>
                    </a:lnTo>
                    <a:lnTo>
                      <a:pt x="33" y="302"/>
                    </a:lnTo>
                    <a:lnTo>
                      <a:pt x="46" y="261"/>
                    </a:lnTo>
                    <a:lnTo>
                      <a:pt x="62" y="225"/>
                    </a:lnTo>
                    <a:lnTo>
                      <a:pt x="81" y="191"/>
                    </a:lnTo>
                    <a:lnTo>
                      <a:pt x="105" y="160"/>
                    </a:lnTo>
                    <a:lnTo>
                      <a:pt x="129" y="133"/>
                    </a:lnTo>
                    <a:lnTo>
                      <a:pt x="156" y="106"/>
                    </a:lnTo>
                    <a:lnTo>
                      <a:pt x="186" y="81"/>
                    </a:lnTo>
                    <a:lnTo>
                      <a:pt x="218" y="61"/>
                    </a:lnTo>
                    <a:lnTo>
                      <a:pt x="245" y="43"/>
                    </a:lnTo>
                    <a:lnTo>
                      <a:pt x="273" y="29"/>
                    </a:lnTo>
                    <a:lnTo>
                      <a:pt x="304" y="16"/>
                    </a:lnTo>
                    <a:lnTo>
                      <a:pt x="342" y="6"/>
                    </a:lnTo>
                    <a:lnTo>
                      <a:pt x="382" y="2"/>
                    </a:lnTo>
                    <a:lnTo>
                      <a:pt x="4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</p:grpSp>
        <p:grpSp>
          <p:nvGrpSpPr>
            <p:cNvPr id="43" name="Group 1455"/>
            <p:cNvGrpSpPr>
              <a:grpSpLocks noChangeAspect="1"/>
            </p:cNvGrpSpPr>
            <p:nvPr/>
          </p:nvGrpSpPr>
          <p:grpSpPr bwMode="auto">
            <a:xfrm>
              <a:off x="4846487" y="2645891"/>
              <a:ext cx="245216" cy="224566"/>
              <a:chOff x="3775" y="3782"/>
              <a:chExt cx="95" cy="87"/>
            </a:xfrm>
            <a:solidFill>
              <a:schemeClr val="bg1"/>
            </a:solidFill>
          </p:grpSpPr>
          <p:sp>
            <p:nvSpPr>
              <p:cNvPr id="44" name="Freeform 1457"/>
              <p:cNvSpPr>
                <a:spLocks noEditPoints="1"/>
              </p:cNvSpPr>
              <p:nvPr/>
            </p:nvSpPr>
            <p:spPr bwMode="auto">
              <a:xfrm>
                <a:off x="3775" y="3782"/>
                <a:ext cx="95" cy="73"/>
              </a:xfrm>
              <a:custGeom>
                <a:avLst/>
                <a:gdLst>
                  <a:gd name="T0" fmla="*/ 254 w 3331"/>
                  <a:gd name="T1" fmla="*/ 280 h 2468"/>
                  <a:gd name="T2" fmla="*/ 254 w 3331"/>
                  <a:gd name="T3" fmla="*/ 2122 h 2468"/>
                  <a:gd name="T4" fmla="*/ 3077 w 3331"/>
                  <a:gd name="T5" fmla="*/ 2122 h 2468"/>
                  <a:gd name="T6" fmla="*/ 3077 w 3331"/>
                  <a:gd name="T7" fmla="*/ 280 h 2468"/>
                  <a:gd name="T8" fmla="*/ 254 w 3331"/>
                  <a:gd name="T9" fmla="*/ 280 h 2468"/>
                  <a:gd name="T10" fmla="*/ 203 w 3331"/>
                  <a:gd name="T11" fmla="*/ 0 h 2468"/>
                  <a:gd name="T12" fmla="*/ 3129 w 3331"/>
                  <a:gd name="T13" fmla="*/ 0 h 2468"/>
                  <a:gd name="T14" fmla="*/ 3161 w 3331"/>
                  <a:gd name="T15" fmla="*/ 4 h 2468"/>
                  <a:gd name="T16" fmla="*/ 3192 w 3331"/>
                  <a:gd name="T17" fmla="*/ 11 h 2468"/>
                  <a:gd name="T18" fmla="*/ 3221 w 3331"/>
                  <a:gd name="T19" fmla="*/ 23 h 2468"/>
                  <a:gd name="T20" fmla="*/ 3248 w 3331"/>
                  <a:gd name="T21" fmla="*/ 39 h 2468"/>
                  <a:gd name="T22" fmla="*/ 3272 w 3331"/>
                  <a:gd name="T23" fmla="*/ 59 h 2468"/>
                  <a:gd name="T24" fmla="*/ 3292 w 3331"/>
                  <a:gd name="T25" fmla="*/ 82 h 2468"/>
                  <a:gd name="T26" fmla="*/ 3309 w 3331"/>
                  <a:gd name="T27" fmla="*/ 109 h 2468"/>
                  <a:gd name="T28" fmla="*/ 3321 w 3331"/>
                  <a:gd name="T29" fmla="*/ 137 h 2468"/>
                  <a:gd name="T30" fmla="*/ 3328 w 3331"/>
                  <a:gd name="T31" fmla="*/ 167 h 2468"/>
                  <a:gd name="T32" fmla="*/ 3331 w 3331"/>
                  <a:gd name="T33" fmla="*/ 200 h 2468"/>
                  <a:gd name="T34" fmla="*/ 3331 w 3331"/>
                  <a:gd name="T35" fmla="*/ 2268 h 2468"/>
                  <a:gd name="T36" fmla="*/ 3328 w 3331"/>
                  <a:gd name="T37" fmla="*/ 2301 h 2468"/>
                  <a:gd name="T38" fmla="*/ 3321 w 3331"/>
                  <a:gd name="T39" fmla="*/ 2331 h 2468"/>
                  <a:gd name="T40" fmla="*/ 3309 w 3331"/>
                  <a:gd name="T41" fmla="*/ 2359 h 2468"/>
                  <a:gd name="T42" fmla="*/ 3292 w 3331"/>
                  <a:gd name="T43" fmla="*/ 2386 h 2468"/>
                  <a:gd name="T44" fmla="*/ 3272 w 3331"/>
                  <a:gd name="T45" fmla="*/ 2409 h 2468"/>
                  <a:gd name="T46" fmla="*/ 3248 w 3331"/>
                  <a:gd name="T47" fmla="*/ 2428 h 2468"/>
                  <a:gd name="T48" fmla="*/ 3221 w 3331"/>
                  <a:gd name="T49" fmla="*/ 2444 h 2468"/>
                  <a:gd name="T50" fmla="*/ 3192 w 3331"/>
                  <a:gd name="T51" fmla="*/ 2456 h 2468"/>
                  <a:gd name="T52" fmla="*/ 3161 w 3331"/>
                  <a:gd name="T53" fmla="*/ 2465 h 2468"/>
                  <a:gd name="T54" fmla="*/ 3129 w 3331"/>
                  <a:gd name="T55" fmla="*/ 2468 h 2468"/>
                  <a:gd name="T56" fmla="*/ 203 w 3331"/>
                  <a:gd name="T57" fmla="*/ 2468 h 2468"/>
                  <a:gd name="T58" fmla="*/ 171 w 3331"/>
                  <a:gd name="T59" fmla="*/ 2465 h 2468"/>
                  <a:gd name="T60" fmla="*/ 139 w 3331"/>
                  <a:gd name="T61" fmla="*/ 2456 h 2468"/>
                  <a:gd name="T62" fmla="*/ 110 w 3331"/>
                  <a:gd name="T63" fmla="*/ 2444 h 2468"/>
                  <a:gd name="T64" fmla="*/ 83 w 3331"/>
                  <a:gd name="T65" fmla="*/ 2428 h 2468"/>
                  <a:gd name="T66" fmla="*/ 60 w 3331"/>
                  <a:gd name="T67" fmla="*/ 2409 h 2468"/>
                  <a:gd name="T68" fmla="*/ 39 w 3331"/>
                  <a:gd name="T69" fmla="*/ 2386 h 2468"/>
                  <a:gd name="T70" fmla="*/ 23 w 3331"/>
                  <a:gd name="T71" fmla="*/ 2359 h 2468"/>
                  <a:gd name="T72" fmla="*/ 10 w 3331"/>
                  <a:gd name="T73" fmla="*/ 2331 h 2468"/>
                  <a:gd name="T74" fmla="*/ 3 w 3331"/>
                  <a:gd name="T75" fmla="*/ 2301 h 2468"/>
                  <a:gd name="T76" fmla="*/ 0 w 3331"/>
                  <a:gd name="T77" fmla="*/ 2268 h 2468"/>
                  <a:gd name="T78" fmla="*/ 0 w 3331"/>
                  <a:gd name="T79" fmla="*/ 200 h 2468"/>
                  <a:gd name="T80" fmla="*/ 3 w 3331"/>
                  <a:gd name="T81" fmla="*/ 167 h 2468"/>
                  <a:gd name="T82" fmla="*/ 10 w 3331"/>
                  <a:gd name="T83" fmla="*/ 137 h 2468"/>
                  <a:gd name="T84" fmla="*/ 23 w 3331"/>
                  <a:gd name="T85" fmla="*/ 109 h 2468"/>
                  <a:gd name="T86" fmla="*/ 39 w 3331"/>
                  <a:gd name="T87" fmla="*/ 82 h 2468"/>
                  <a:gd name="T88" fmla="*/ 60 w 3331"/>
                  <a:gd name="T89" fmla="*/ 59 h 2468"/>
                  <a:gd name="T90" fmla="*/ 83 w 3331"/>
                  <a:gd name="T91" fmla="*/ 39 h 2468"/>
                  <a:gd name="T92" fmla="*/ 110 w 3331"/>
                  <a:gd name="T93" fmla="*/ 23 h 2468"/>
                  <a:gd name="T94" fmla="*/ 139 w 3331"/>
                  <a:gd name="T95" fmla="*/ 11 h 2468"/>
                  <a:gd name="T96" fmla="*/ 171 w 3331"/>
                  <a:gd name="T97" fmla="*/ 4 h 2468"/>
                  <a:gd name="T98" fmla="*/ 203 w 3331"/>
                  <a:gd name="T99" fmla="*/ 0 h 2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31" h="2468">
                    <a:moveTo>
                      <a:pt x="254" y="280"/>
                    </a:moveTo>
                    <a:lnTo>
                      <a:pt x="254" y="2122"/>
                    </a:lnTo>
                    <a:lnTo>
                      <a:pt x="3077" y="2122"/>
                    </a:lnTo>
                    <a:lnTo>
                      <a:pt x="3077" y="280"/>
                    </a:lnTo>
                    <a:lnTo>
                      <a:pt x="254" y="280"/>
                    </a:lnTo>
                    <a:close/>
                    <a:moveTo>
                      <a:pt x="203" y="0"/>
                    </a:moveTo>
                    <a:lnTo>
                      <a:pt x="3129" y="0"/>
                    </a:lnTo>
                    <a:lnTo>
                      <a:pt x="3161" y="4"/>
                    </a:lnTo>
                    <a:lnTo>
                      <a:pt x="3192" y="11"/>
                    </a:lnTo>
                    <a:lnTo>
                      <a:pt x="3221" y="23"/>
                    </a:lnTo>
                    <a:lnTo>
                      <a:pt x="3248" y="39"/>
                    </a:lnTo>
                    <a:lnTo>
                      <a:pt x="3272" y="59"/>
                    </a:lnTo>
                    <a:lnTo>
                      <a:pt x="3292" y="82"/>
                    </a:lnTo>
                    <a:lnTo>
                      <a:pt x="3309" y="109"/>
                    </a:lnTo>
                    <a:lnTo>
                      <a:pt x="3321" y="137"/>
                    </a:lnTo>
                    <a:lnTo>
                      <a:pt x="3328" y="167"/>
                    </a:lnTo>
                    <a:lnTo>
                      <a:pt x="3331" y="200"/>
                    </a:lnTo>
                    <a:lnTo>
                      <a:pt x="3331" y="2268"/>
                    </a:lnTo>
                    <a:lnTo>
                      <a:pt x="3328" y="2301"/>
                    </a:lnTo>
                    <a:lnTo>
                      <a:pt x="3321" y="2331"/>
                    </a:lnTo>
                    <a:lnTo>
                      <a:pt x="3309" y="2359"/>
                    </a:lnTo>
                    <a:lnTo>
                      <a:pt x="3292" y="2386"/>
                    </a:lnTo>
                    <a:lnTo>
                      <a:pt x="3272" y="2409"/>
                    </a:lnTo>
                    <a:lnTo>
                      <a:pt x="3248" y="2428"/>
                    </a:lnTo>
                    <a:lnTo>
                      <a:pt x="3221" y="2444"/>
                    </a:lnTo>
                    <a:lnTo>
                      <a:pt x="3192" y="2456"/>
                    </a:lnTo>
                    <a:lnTo>
                      <a:pt x="3161" y="2465"/>
                    </a:lnTo>
                    <a:lnTo>
                      <a:pt x="3129" y="2468"/>
                    </a:lnTo>
                    <a:lnTo>
                      <a:pt x="203" y="2468"/>
                    </a:lnTo>
                    <a:lnTo>
                      <a:pt x="171" y="2465"/>
                    </a:lnTo>
                    <a:lnTo>
                      <a:pt x="139" y="2456"/>
                    </a:lnTo>
                    <a:lnTo>
                      <a:pt x="110" y="2444"/>
                    </a:lnTo>
                    <a:lnTo>
                      <a:pt x="83" y="2428"/>
                    </a:lnTo>
                    <a:lnTo>
                      <a:pt x="60" y="2409"/>
                    </a:lnTo>
                    <a:lnTo>
                      <a:pt x="39" y="2386"/>
                    </a:lnTo>
                    <a:lnTo>
                      <a:pt x="23" y="2359"/>
                    </a:lnTo>
                    <a:lnTo>
                      <a:pt x="10" y="2331"/>
                    </a:lnTo>
                    <a:lnTo>
                      <a:pt x="3" y="2301"/>
                    </a:lnTo>
                    <a:lnTo>
                      <a:pt x="0" y="2268"/>
                    </a:lnTo>
                    <a:lnTo>
                      <a:pt x="0" y="200"/>
                    </a:lnTo>
                    <a:lnTo>
                      <a:pt x="3" y="167"/>
                    </a:lnTo>
                    <a:lnTo>
                      <a:pt x="10" y="137"/>
                    </a:lnTo>
                    <a:lnTo>
                      <a:pt x="23" y="109"/>
                    </a:lnTo>
                    <a:lnTo>
                      <a:pt x="39" y="82"/>
                    </a:lnTo>
                    <a:lnTo>
                      <a:pt x="60" y="59"/>
                    </a:lnTo>
                    <a:lnTo>
                      <a:pt x="83" y="39"/>
                    </a:lnTo>
                    <a:lnTo>
                      <a:pt x="110" y="23"/>
                    </a:lnTo>
                    <a:lnTo>
                      <a:pt x="139" y="11"/>
                    </a:lnTo>
                    <a:lnTo>
                      <a:pt x="171" y="4"/>
                    </a:lnTo>
                    <a:lnTo>
                      <a:pt x="2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45" name="Freeform 1458"/>
              <p:cNvSpPr>
                <a:spLocks/>
              </p:cNvSpPr>
              <p:nvPr/>
            </p:nvSpPr>
            <p:spPr bwMode="auto">
              <a:xfrm>
                <a:off x="3801" y="3858"/>
                <a:ext cx="43" cy="11"/>
              </a:xfrm>
              <a:custGeom>
                <a:avLst/>
                <a:gdLst>
                  <a:gd name="T0" fmla="*/ 384 w 1522"/>
                  <a:gd name="T1" fmla="*/ 0 h 383"/>
                  <a:gd name="T2" fmla="*/ 1139 w 1522"/>
                  <a:gd name="T3" fmla="*/ 0 h 383"/>
                  <a:gd name="T4" fmla="*/ 1522 w 1522"/>
                  <a:gd name="T5" fmla="*/ 383 h 383"/>
                  <a:gd name="T6" fmla="*/ 0 w 1522"/>
                  <a:gd name="T7" fmla="*/ 383 h 383"/>
                  <a:gd name="T8" fmla="*/ 384 w 1522"/>
                  <a:gd name="T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2" h="383">
                    <a:moveTo>
                      <a:pt x="384" y="0"/>
                    </a:moveTo>
                    <a:lnTo>
                      <a:pt x="1139" y="0"/>
                    </a:lnTo>
                    <a:lnTo>
                      <a:pt x="1522" y="383"/>
                    </a:lnTo>
                    <a:lnTo>
                      <a:pt x="0" y="383"/>
                    </a:lnTo>
                    <a:lnTo>
                      <a:pt x="38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Raleway" panose="020B0503030101060003" pitchFamily="34" charset="0"/>
                </a:endParaRPr>
              </a:p>
            </p:txBody>
          </p:sp>
          <p:sp>
            <p:nvSpPr>
              <p:cNvPr id="46" name="Freeform 1459"/>
              <p:cNvSpPr>
                <a:spLocks/>
              </p:cNvSpPr>
              <p:nvPr/>
            </p:nvSpPr>
            <p:spPr bwMode="auto">
              <a:xfrm>
                <a:off x="3791" y="3806"/>
                <a:ext cx="62" cy="28"/>
              </a:xfrm>
              <a:custGeom>
                <a:avLst/>
                <a:gdLst>
                  <a:gd name="T0" fmla="*/ 2101 w 2183"/>
                  <a:gd name="T1" fmla="*/ 10 h 931"/>
                  <a:gd name="T2" fmla="*/ 2161 w 2183"/>
                  <a:gd name="T3" fmla="*/ 58 h 931"/>
                  <a:gd name="T4" fmla="*/ 2183 w 2183"/>
                  <a:gd name="T5" fmla="*/ 133 h 931"/>
                  <a:gd name="T6" fmla="*/ 2161 w 2183"/>
                  <a:gd name="T7" fmla="*/ 208 h 931"/>
                  <a:gd name="T8" fmla="*/ 2101 w 2183"/>
                  <a:gd name="T9" fmla="*/ 256 h 931"/>
                  <a:gd name="T10" fmla="*/ 2026 w 2183"/>
                  <a:gd name="T11" fmla="*/ 265 h 931"/>
                  <a:gd name="T12" fmla="*/ 1635 w 2183"/>
                  <a:gd name="T13" fmla="*/ 562 h 931"/>
                  <a:gd name="T14" fmla="*/ 1642 w 2183"/>
                  <a:gd name="T15" fmla="*/ 599 h 931"/>
                  <a:gd name="T16" fmla="*/ 1620 w 2183"/>
                  <a:gd name="T17" fmla="*/ 673 h 931"/>
                  <a:gd name="T18" fmla="*/ 1560 w 2183"/>
                  <a:gd name="T19" fmla="*/ 722 h 931"/>
                  <a:gd name="T20" fmla="*/ 1480 w 2183"/>
                  <a:gd name="T21" fmla="*/ 729 h 931"/>
                  <a:gd name="T22" fmla="*/ 1411 w 2183"/>
                  <a:gd name="T23" fmla="*/ 693 h 931"/>
                  <a:gd name="T24" fmla="*/ 1374 w 2183"/>
                  <a:gd name="T25" fmla="*/ 625 h 931"/>
                  <a:gd name="T26" fmla="*/ 1376 w 2183"/>
                  <a:gd name="T27" fmla="*/ 575 h 931"/>
                  <a:gd name="T28" fmla="*/ 1269 w 2183"/>
                  <a:gd name="T29" fmla="*/ 486 h 931"/>
                  <a:gd name="T30" fmla="*/ 1156 w 2183"/>
                  <a:gd name="T31" fmla="*/ 392 h 931"/>
                  <a:gd name="T32" fmla="*/ 1054 w 2183"/>
                  <a:gd name="T33" fmla="*/ 306 h 931"/>
                  <a:gd name="T34" fmla="*/ 983 w 2183"/>
                  <a:gd name="T35" fmla="*/ 299 h 931"/>
                  <a:gd name="T36" fmla="*/ 919 w 2183"/>
                  <a:gd name="T37" fmla="*/ 294 h 931"/>
                  <a:gd name="T38" fmla="*/ 853 w 2183"/>
                  <a:gd name="T39" fmla="*/ 298 h 931"/>
                  <a:gd name="T40" fmla="*/ 742 w 2183"/>
                  <a:gd name="T41" fmla="*/ 384 h 931"/>
                  <a:gd name="T42" fmla="*/ 609 w 2183"/>
                  <a:gd name="T43" fmla="*/ 487 h 931"/>
                  <a:gd name="T44" fmla="*/ 471 w 2183"/>
                  <a:gd name="T45" fmla="*/ 597 h 931"/>
                  <a:gd name="T46" fmla="*/ 340 w 2183"/>
                  <a:gd name="T47" fmla="*/ 700 h 931"/>
                  <a:gd name="T48" fmla="*/ 269 w 2183"/>
                  <a:gd name="T49" fmla="*/ 779 h 931"/>
                  <a:gd name="T50" fmla="*/ 261 w 2183"/>
                  <a:gd name="T51" fmla="*/ 849 h 931"/>
                  <a:gd name="T52" fmla="*/ 211 w 2183"/>
                  <a:gd name="T53" fmla="*/ 908 h 931"/>
                  <a:gd name="T54" fmla="*/ 136 w 2183"/>
                  <a:gd name="T55" fmla="*/ 931 h 931"/>
                  <a:gd name="T56" fmla="*/ 60 w 2183"/>
                  <a:gd name="T57" fmla="*/ 908 h 931"/>
                  <a:gd name="T58" fmla="*/ 11 w 2183"/>
                  <a:gd name="T59" fmla="*/ 849 h 931"/>
                  <a:gd name="T60" fmla="*/ 3 w 2183"/>
                  <a:gd name="T61" fmla="*/ 772 h 931"/>
                  <a:gd name="T62" fmla="*/ 40 w 2183"/>
                  <a:gd name="T63" fmla="*/ 704 h 931"/>
                  <a:gd name="T64" fmla="*/ 108 w 2183"/>
                  <a:gd name="T65" fmla="*/ 667 h 931"/>
                  <a:gd name="T66" fmla="*/ 176 w 2183"/>
                  <a:gd name="T67" fmla="*/ 671 h 931"/>
                  <a:gd name="T68" fmla="*/ 834 w 2183"/>
                  <a:gd name="T69" fmla="*/ 214 h 931"/>
                  <a:gd name="T70" fmla="*/ 828 w 2183"/>
                  <a:gd name="T71" fmla="*/ 140 h 931"/>
                  <a:gd name="T72" fmla="*/ 865 w 2183"/>
                  <a:gd name="T73" fmla="*/ 74 h 931"/>
                  <a:gd name="T74" fmla="*/ 932 w 2183"/>
                  <a:gd name="T75" fmla="*/ 37 h 931"/>
                  <a:gd name="T76" fmla="*/ 1013 w 2183"/>
                  <a:gd name="T77" fmla="*/ 44 h 931"/>
                  <a:gd name="T78" fmla="*/ 1072 w 2183"/>
                  <a:gd name="T79" fmla="*/ 93 h 931"/>
                  <a:gd name="T80" fmla="*/ 1095 w 2183"/>
                  <a:gd name="T81" fmla="*/ 168 h 931"/>
                  <a:gd name="T82" fmla="*/ 1087 w 2183"/>
                  <a:gd name="T83" fmla="*/ 213 h 931"/>
                  <a:gd name="T84" fmla="*/ 1200 w 2183"/>
                  <a:gd name="T85" fmla="*/ 308 h 931"/>
                  <a:gd name="T86" fmla="*/ 1319 w 2183"/>
                  <a:gd name="T87" fmla="*/ 408 h 931"/>
                  <a:gd name="T88" fmla="*/ 1424 w 2183"/>
                  <a:gd name="T89" fmla="*/ 495 h 931"/>
                  <a:gd name="T90" fmla="*/ 1484 w 2183"/>
                  <a:gd name="T91" fmla="*/ 467 h 931"/>
                  <a:gd name="T92" fmla="*/ 1546 w 2183"/>
                  <a:gd name="T93" fmla="*/ 471 h 931"/>
                  <a:gd name="T94" fmla="*/ 1612 w 2183"/>
                  <a:gd name="T95" fmla="*/ 459 h 931"/>
                  <a:gd name="T96" fmla="*/ 1729 w 2183"/>
                  <a:gd name="T97" fmla="*/ 355 h 931"/>
                  <a:gd name="T98" fmla="*/ 1851 w 2183"/>
                  <a:gd name="T99" fmla="*/ 247 h 931"/>
                  <a:gd name="T100" fmla="*/ 1915 w 2183"/>
                  <a:gd name="T101" fmla="*/ 159 h 931"/>
                  <a:gd name="T102" fmla="*/ 1923 w 2183"/>
                  <a:gd name="T103" fmla="*/ 82 h 931"/>
                  <a:gd name="T104" fmla="*/ 1973 w 2183"/>
                  <a:gd name="T105" fmla="*/ 23 h 931"/>
                  <a:gd name="T106" fmla="*/ 2049 w 2183"/>
                  <a:gd name="T107" fmla="*/ 0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83" h="931">
                    <a:moveTo>
                      <a:pt x="2049" y="0"/>
                    </a:moveTo>
                    <a:lnTo>
                      <a:pt x="2075" y="3"/>
                    </a:lnTo>
                    <a:lnTo>
                      <a:pt x="2101" y="10"/>
                    </a:lnTo>
                    <a:lnTo>
                      <a:pt x="2124" y="23"/>
                    </a:lnTo>
                    <a:lnTo>
                      <a:pt x="2144" y="39"/>
                    </a:lnTo>
                    <a:lnTo>
                      <a:pt x="2161" y="58"/>
                    </a:lnTo>
                    <a:lnTo>
                      <a:pt x="2173" y="82"/>
                    </a:lnTo>
                    <a:lnTo>
                      <a:pt x="2180" y="107"/>
                    </a:lnTo>
                    <a:lnTo>
                      <a:pt x="2183" y="133"/>
                    </a:lnTo>
                    <a:lnTo>
                      <a:pt x="2180" y="161"/>
                    </a:lnTo>
                    <a:lnTo>
                      <a:pt x="2173" y="185"/>
                    </a:lnTo>
                    <a:lnTo>
                      <a:pt x="2161" y="208"/>
                    </a:lnTo>
                    <a:lnTo>
                      <a:pt x="2144" y="227"/>
                    </a:lnTo>
                    <a:lnTo>
                      <a:pt x="2124" y="244"/>
                    </a:lnTo>
                    <a:lnTo>
                      <a:pt x="2101" y="256"/>
                    </a:lnTo>
                    <a:lnTo>
                      <a:pt x="2075" y="264"/>
                    </a:lnTo>
                    <a:lnTo>
                      <a:pt x="2049" y="267"/>
                    </a:lnTo>
                    <a:lnTo>
                      <a:pt x="2026" y="265"/>
                    </a:lnTo>
                    <a:lnTo>
                      <a:pt x="2005" y="259"/>
                    </a:lnTo>
                    <a:lnTo>
                      <a:pt x="1986" y="251"/>
                    </a:lnTo>
                    <a:lnTo>
                      <a:pt x="1635" y="562"/>
                    </a:lnTo>
                    <a:lnTo>
                      <a:pt x="1638" y="573"/>
                    </a:lnTo>
                    <a:lnTo>
                      <a:pt x="1641" y="585"/>
                    </a:lnTo>
                    <a:lnTo>
                      <a:pt x="1642" y="599"/>
                    </a:lnTo>
                    <a:lnTo>
                      <a:pt x="1640" y="625"/>
                    </a:lnTo>
                    <a:lnTo>
                      <a:pt x="1632" y="650"/>
                    </a:lnTo>
                    <a:lnTo>
                      <a:pt x="1620" y="673"/>
                    </a:lnTo>
                    <a:lnTo>
                      <a:pt x="1603" y="693"/>
                    </a:lnTo>
                    <a:lnTo>
                      <a:pt x="1583" y="709"/>
                    </a:lnTo>
                    <a:lnTo>
                      <a:pt x="1560" y="722"/>
                    </a:lnTo>
                    <a:lnTo>
                      <a:pt x="1534" y="729"/>
                    </a:lnTo>
                    <a:lnTo>
                      <a:pt x="1508" y="732"/>
                    </a:lnTo>
                    <a:lnTo>
                      <a:pt x="1480" y="729"/>
                    </a:lnTo>
                    <a:lnTo>
                      <a:pt x="1454" y="722"/>
                    </a:lnTo>
                    <a:lnTo>
                      <a:pt x="1431" y="709"/>
                    </a:lnTo>
                    <a:lnTo>
                      <a:pt x="1411" y="693"/>
                    </a:lnTo>
                    <a:lnTo>
                      <a:pt x="1394" y="673"/>
                    </a:lnTo>
                    <a:lnTo>
                      <a:pt x="1382" y="650"/>
                    </a:lnTo>
                    <a:lnTo>
                      <a:pt x="1374" y="625"/>
                    </a:lnTo>
                    <a:lnTo>
                      <a:pt x="1371" y="599"/>
                    </a:lnTo>
                    <a:lnTo>
                      <a:pt x="1373" y="588"/>
                    </a:lnTo>
                    <a:lnTo>
                      <a:pt x="1376" y="575"/>
                    </a:lnTo>
                    <a:lnTo>
                      <a:pt x="1342" y="547"/>
                    </a:lnTo>
                    <a:lnTo>
                      <a:pt x="1306" y="518"/>
                    </a:lnTo>
                    <a:lnTo>
                      <a:pt x="1269" y="486"/>
                    </a:lnTo>
                    <a:lnTo>
                      <a:pt x="1231" y="455"/>
                    </a:lnTo>
                    <a:lnTo>
                      <a:pt x="1194" y="423"/>
                    </a:lnTo>
                    <a:lnTo>
                      <a:pt x="1156" y="392"/>
                    </a:lnTo>
                    <a:lnTo>
                      <a:pt x="1120" y="362"/>
                    </a:lnTo>
                    <a:lnTo>
                      <a:pt x="1086" y="333"/>
                    </a:lnTo>
                    <a:lnTo>
                      <a:pt x="1054" y="306"/>
                    </a:lnTo>
                    <a:lnTo>
                      <a:pt x="1025" y="282"/>
                    </a:lnTo>
                    <a:lnTo>
                      <a:pt x="1004" y="292"/>
                    </a:lnTo>
                    <a:lnTo>
                      <a:pt x="983" y="299"/>
                    </a:lnTo>
                    <a:lnTo>
                      <a:pt x="960" y="301"/>
                    </a:lnTo>
                    <a:lnTo>
                      <a:pt x="939" y="299"/>
                    </a:lnTo>
                    <a:lnTo>
                      <a:pt x="919" y="294"/>
                    </a:lnTo>
                    <a:lnTo>
                      <a:pt x="901" y="285"/>
                    </a:lnTo>
                    <a:lnTo>
                      <a:pt x="883" y="275"/>
                    </a:lnTo>
                    <a:lnTo>
                      <a:pt x="853" y="298"/>
                    </a:lnTo>
                    <a:lnTo>
                      <a:pt x="819" y="324"/>
                    </a:lnTo>
                    <a:lnTo>
                      <a:pt x="782" y="353"/>
                    </a:lnTo>
                    <a:lnTo>
                      <a:pt x="742" y="384"/>
                    </a:lnTo>
                    <a:lnTo>
                      <a:pt x="699" y="418"/>
                    </a:lnTo>
                    <a:lnTo>
                      <a:pt x="655" y="452"/>
                    </a:lnTo>
                    <a:lnTo>
                      <a:pt x="609" y="487"/>
                    </a:lnTo>
                    <a:lnTo>
                      <a:pt x="563" y="524"/>
                    </a:lnTo>
                    <a:lnTo>
                      <a:pt x="517" y="560"/>
                    </a:lnTo>
                    <a:lnTo>
                      <a:pt x="471" y="597"/>
                    </a:lnTo>
                    <a:lnTo>
                      <a:pt x="425" y="633"/>
                    </a:lnTo>
                    <a:lnTo>
                      <a:pt x="381" y="667"/>
                    </a:lnTo>
                    <a:lnTo>
                      <a:pt x="340" y="700"/>
                    </a:lnTo>
                    <a:lnTo>
                      <a:pt x="300" y="731"/>
                    </a:lnTo>
                    <a:lnTo>
                      <a:pt x="264" y="760"/>
                    </a:lnTo>
                    <a:lnTo>
                      <a:pt x="269" y="779"/>
                    </a:lnTo>
                    <a:lnTo>
                      <a:pt x="272" y="798"/>
                    </a:lnTo>
                    <a:lnTo>
                      <a:pt x="269" y="825"/>
                    </a:lnTo>
                    <a:lnTo>
                      <a:pt x="261" y="849"/>
                    </a:lnTo>
                    <a:lnTo>
                      <a:pt x="248" y="873"/>
                    </a:lnTo>
                    <a:lnTo>
                      <a:pt x="232" y="892"/>
                    </a:lnTo>
                    <a:lnTo>
                      <a:pt x="211" y="908"/>
                    </a:lnTo>
                    <a:lnTo>
                      <a:pt x="189" y="920"/>
                    </a:lnTo>
                    <a:lnTo>
                      <a:pt x="163" y="928"/>
                    </a:lnTo>
                    <a:lnTo>
                      <a:pt x="136" y="931"/>
                    </a:lnTo>
                    <a:lnTo>
                      <a:pt x="108" y="928"/>
                    </a:lnTo>
                    <a:lnTo>
                      <a:pt x="83" y="920"/>
                    </a:lnTo>
                    <a:lnTo>
                      <a:pt x="60" y="908"/>
                    </a:lnTo>
                    <a:lnTo>
                      <a:pt x="40" y="892"/>
                    </a:lnTo>
                    <a:lnTo>
                      <a:pt x="23" y="873"/>
                    </a:lnTo>
                    <a:lnTo>
                      <a:pt x="11" y="849"/>
                    </a:lnTo>
                    <a:lnTo>
                      <a:pt x="3" y="825"/>
                    </a:lnTo>
                    <a:lnTo>
                      <a:pt x="0" y="798"/>
                    </a:lnTo>
                    <a:lnTo>
                      <a:pt x="3" y="772"/>
                    </a:lnTo>
                    <a:lnTo>
                      <a:pt x="11" y="746"/>
                    </a:lnTo>
                    <a:lnTo>
                      <a:pt x="23" y="723"/>
                    </a:lnTo>
                    <a:lnTo>
                      <a:pt x="40" y="704"/>
                    </a:lnTo>
                    <a:lnTo>
                      <a:pt x="60" y="688"/>
                    </a:lnTo>
                    <a:lnTo>
                      <a:pt x="83" y="676"/>
                    </a:lnTo>
                    <a:lnTo>
                      <a:pt x="108" y="667"/>
                    </a:lnTo>
                    <a:lnTo>
                      <a:pt x="136" y="664"/>
                    </a:lnTo>
                    <a:lnTo>
                      <a:pt x="157" y="666"/>
                    </a:lnTo>
                    <a:lnTo>
                      <a:pt x="176" y="671"/>
                    </a:lnTo>
                    <a:lnTo>
                      <a:pt x="194" y="680"/>
                    </a:lnTo>
                    <a:lnTo>
                      <a:pt x="211" y="691"/>
                    </a:lnTo>
                    <a:lnTo>
                      <a:pt x="834" y="214"/>
                    </a:lnTo>
                    <a:lnTo>
                      <a:pt x="828" y="192"/>
                    </a:lnTo>
                    <a:lnTo>
                      <a:pt x="824" y="168"/>
                    </a:lnTo>
                    <a:lnTo>
                      <a:pt x="828" y="140"/>
                    </a:lnTo>
                    <a:lnTo>
                      <a:pt x="836" y="116"/>
                    </a:lnTo>
                    <a:lnTo>
                      <a:pt x="848" y="93"/>
                    </a:lnTo>
                    <a:lnTo>
                      <a:pt x="865" y="74"/>
                    </a:lnTo>
                    <a:lnTo>
                      <a:pt x="884" y="56"/>
                    </a:lnTo>
                    <a:lnTo>
                      <a:pt x="908" y="44"/>
                    </a:lnTo>
                    <a:lnTo>
                      <a:pt x="932" y="37"/>
                    </a:lnTo>
                    <a:lnTo>
                      <a:pt x="960" y="34"/>
                    </a:lnTo>
                    <a:lnTo>
                      <a:pt x="987" y="37"/>
                    </a:lnTo>
                    <a:lnTo>
                      <a:pt x="1013" y="44"/>
                    </a:lnTo>
                    <a:lnTo>
                      <a:pt x="1035" y="56"/>
                    </a:lnTo>
                    <a:lnTo>
                      <a:pt x="1056" y="74"/>
                    </a:lnTo>
                    <a:lnTo>
                      <a:pt x="1072" y="93"/>
                    </a:lnTo>
                    <a:lnTo>
                      <a:pt x="1085" y="116"/>
                    </a:lnTo>
                    <a:lnTo>
                      <a:pt x="1093" y="140"/>
                    </a:lnTo>
                    <a:lnTo>
                      <a:pt x="1095" y="168"/>
                    </a:lnTo>
                    <a:lnTo>
                      <a:pt x="1094" y="184"/>
                    </a:lnTo>
                    <a:lnTo>
                      <a:pt x="1091" y="199"/>
                    </a:lnTo>
                    <a:lnTo>
                      <a:pt x="1087" y="213"/>
                    </a:lnTo>
                    <a:lnTo>
                      <a:pt x="1122" y="244"/>
                    </a:lnTo>
                    <a:lnTo>
                      <a:pt x="1160" y="275"/>
                    </a:lnTo>
                    <a:lnTo>
                      <a:pt x="1200" y="308"/>
                    </a:lnTo>
                    <a:lnTo>
                      <a:pt x="1240" y="342"/>
                    </a:lnTo>
                    <a:lnTo>
                      <a:pt x="1280" y="375"/>
                    </a:lnTo>
                    <a:lnTo>
                      <a:pt x="1319" y="408"/>
                    </a:lnTo>
                    <a:lnTo>
                      <a:pt x="1357" y="440"/>
                    </a:lnTo>
                    <a:lnTo>
                      <a:pt x="1392" y="469"/>
                    </a:lnTo>
                    <a:lnTo>
                      <a:pt x="1424" y="495"/>
                    </a:lnTo>
                    <a:lnTo>
                      <a:pt x="1443" y="483"/>
                    </a:lnTo>
                    <a:lnTo>
                      <a:pt x="1462" y="473"/>
                    </a:lnTo>
                    <a:lnTo>
                      <a:pt x="1484" y="467"/>
                    </a:lnTo>
                    <a:lnTo>
                      <a:pt x="1508" y="465"/>
                    </a:lnTo>
                    <a:lnTo>
                      <a:pt x="1527" y="467"/>
                    </a:lnTo>
                    <a:lnTo>
                      <a:pt x="1546" y="471"/>
                    </a:lnTo>
                    <a:lnTo>
                      <a:pt x="1563" y="479"/>
                    </a:lnTo>
                    <a:lnTo>
                      <a:pt x="1580" y="488"/>
                    </a:lnTo>
                    <a:lnTo>
                      <a:pt x="1612" y="459"/>
                    </a:lnTo>
                    <a:lnTo>
                      <a:pt x="1650" y="426"/>
                    </a:lnTo>
                    <a:lnTo>
                      <a:pt x="1689" y="391"/>
                    </a:lnTo>
                    <a:lnTo>
                      <a:pt x="1729" y="355"/>
                    </a:lnTo>
                    <a:lnTo>
                      <a:pt x="1770" y="318"/>
                    </a:lnTo>
                    <a:lnTo>
                      <a:pt x="1811" y="282"/>
                    </a:lnTo>
                    <a:lnTo>
                      <a:pt x="1851" y="247"/>
                    </a:lnTo>
                    <a:lnTo>
                      <a:pt x="1888" y="213"/>
                    </a:lnTo>
                    <a:lnTo>
                      <a:pt x="1922" y="183"/>
                    </a:lnTo>
                    <a:lnTo>
                      <a:pt x="1915" y="159"/>
                    </a:lnTo>
                    <a:lnTo>
                      <a:pt x="1913" y="133"/>
                    </a:lnTo>
                    <a:lnTo>
                      <a:pt x="1915" y="107"/>
                    </a:lnTo>
                    <a:lnTo>
                      <a:pt x="1923" y="82"/>
                    </a:lnTo>
                    <a:lnTo>
                      <a:pt x="1936" y="58"/>
                    </a:lnTo>
                    <a:lnTo>
                      <a:pt x="1952" y="39"/>
                    </a:lnTo>
                    <a:lnTo>
                      <a:pt x="1973" y="23"/>
                    </a:lnTo>
                    <a:lnTo>
                      <a:pt x="1995" y="10"/>
                    </a:lnTo>
                    <a:lnTo>
                      <a:pt x="2021" y="3"/>
                    </a:lnTo>
                    <a:lnTo>
                      <a:pt x="20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</p:grpSp>
        <p:grpSp>
          <p:nvGrpSpPr>
            <p:cNvPr id="47" name="Group 741"/>
            <p:cNvGrpSpPr>
              <a:grpSpLocks noChangeAspect="1"/>
            </p:cNvGrpSpPr>
            <p:nvPr/>
          </p:nvGrpSpPr>
          <p:grpSpPr bwMode="auto">
            <a:xfrm>
              <a:off x="6900350" y="4619131"/>
              <a:ext cx="276215" cy="288576"/>
              <a:chOff x="91" y="2455"/>
              <a:chExt cx="1944" cy="2031"/>
            </a:xfrm>
            <a:solidFill>
              <a:schemeClr val="bg1"/>
            </a:solidFill>
          </p:grpSpPr>
          <p:sp>
            <p:nvSpPr>
              <p:cNvPr id="48" name="Freeform 743"/>
              <p:cNvSpPr>
                <a:spLocks/>
              </p:cNvSpPr>
              <p:nvPr/>
            </p:nvSpPr>
            <p:spPr bwMode="auto">
              <a:xfrm>
                <a:off x="1004" y="3622"/>
                <a:ext cx="506" cy="536"/>
              </a:xfrm>
              <a:custGeom>
                <a:avLst/>
                <a:gdLst>
                  <a:gd name="T0" fmla="*/ 222 w 1013"/>
                  <a:gd name="T1" fmla="*/ 0 h 1072"/>
                  <a:gd name="T2" fmla="*/ 309 w 1013"/>
                  <a:gd name="T3" fmla="*/ 47 h 1072"/>
                  <a:gd name="T4" fmla="*/ 819 w 1013"/>
                  <a:gd name="T5" fmla="*/ 299 h 1072"/>
                  <a:gd name="T6" fmla="*/ 866 w 1013"/>
                  <a:gd name="T7" fmla="*/ 326 h 1072"/>
                  <a:gd name="T8" fmla="*/ 909 w 1013"/>
                  <a:gd name="T9" fmla="*/ 357 h 1072"/>
                  <a:gd name="T10" fmla="*/ 947 w 1013"/>
                  <a:gd name="T11" fmla="*/ 394 h 1072"/>
                  <a:gd name="T12" fmla="*/ 983 w 1013"/>
                  <a:gd name="T13" fmla="*/ 434 h 1072"/>
                  <a:gd name="T14" fmla="*/ 1013 w 1013"/>
                  <a:gd name="T15" fmla="*/ 478 h 1072"/>
                  <a:gd name="T16" fmla="*/ 419 w 1013"/>
                  <a:gd name="T17" fmla="*/ 1072 h 1072"/>
                  <a:gd name="T18" fmla="*/ 35 w 1013"/>
                  <a:gd name="T19" fmla="*/ 687 h 1072"/>
                  <a:gd name="T20" fmla="*/ 0 w 1013"/>
                  <a:gd name="T21" fmla="*/ 653 h 1072"/>
                  <a:gd name="T22" fmla="*/ 159 w 1013"/>
                  <a:gd name="T23" fmla="*/ 457 h 1072"/>
                  <a:gd name="T24" fmla="*/ 384 w 1013"/>
                  <a:gd name="T25" fmla="*/ 475 h 1072"/>
                  <a:gd name="T26" fmla="*/ 222 w 1013"/>
                  <a:gd name="T27" fmla="*/ 0 h 1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3" h="1072">
                    <a:moveTo>
                      <a:pt x="222" y="0"/>
                    </a:moveTo>
                    <a:lnTo>
                      <a:pt x="309" y="47"/>
                    </a:lnTo>
                    <a:lnTo>
                      <a:pt x="819" y="299"/>
                    </a:lnTo>
                    <a:lnTo>
                      <a:pt x="866" y="326"/>
                    </a:lnTo>
                    <a:lnTo>
                      <a:pt x="909" y="357"/>
                    </a:lnTo>
                    <a:lnTo>
                      <a:pt x="947" y="394"/>
                    </a:lnTo>
                    <a:lnTo>
                      <a:pt x="983" y="434"/>
                    </a:lnTo>
                    <a:lnTo>
                      <a:pt x="1013" y="478"/>
                    </a:lnTo>
                    <a:lnTo>
                      <a:pt x="419" y="1072"/>
                    </a:lnTo>
                    <a:lnTo>
                      <a:pt x="35" y="687"/>
                    </a:lnTo>
                    <a:lnTo>
                      <a:pt x="0" y="653"/>
                    </a:lnTo>
                    <a:lnTo>
                      <a:pt x="159" y="457"/>
                    </a:lnTo>
                    <a:lnTo>
                      <a:pt x="384" y="475"/>
                    </a:lnTo>
                    <a:lnTo>
                      <a:pt x="2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49" name="Freeform 744"/>
              <p:cNvSpPr>
                <a:spLocks/>
              </p:cNvSpPr>
              <p:nvPr/>
            </p:nvSpPr>
            <p:spPr bwMode="auto">
              <a:xfrm>
                <a:off x="91" y="3622"/>
                <a:ext cx="574" cy="575"/>
              </a:xfrm>
              <a:custGeom>
                <a:avLst/>
                <a:gdLst>
                  <a:gd name="T0" fmla="*/ 933 w 1148"/>
                  <a:gd name="T1" fmla="*/ 0 h 1148"/>
                  <a:gd name="T2" fmla="*/ 769 w 1148"/>
                  <a:gd name="T3" fmla="*/ 475 h 1148"/>
                  <a:gd name="T4" fmla="*/ 994 w 1148"/>
                  <a:gd name="T5" fmla="*/ 457 h 1148"/>
                  <a:gd name="T6" fmla="*/ 1148 w 1148"/>
                  <a:gd name="T7" fmla="*/ 648 h 1148"/>
                  <a:gd name="T8" fmla="*/ 648 w 1148"/>
                  <a:gd name="T9" fmla="*/ 1148 h 1148"/>
                  <a:gd name="T10" fmla="*/ 53 w 1148"/>
                  <a:gd name="T11" fmla="*/ 1148 h 1148"/>
                  <a:gd name="T12" fmla="*/ 35 w 1148"/>
                  <a:gd name="T13" fmla="*/ 1145 h 1148"/>
                  <a:gd name="T14" fmla="*/ 19 w 1148"/>
                  <a:gd name="T15" fmla="*/ 1136 h 1148"/>
                  <a:gd name="T16" fmla="*/ 6 w 1148"/>
                  <a:gd name="T17" fmla="*/ 1121 h 1148"/>
                  <a:gd name="T18" fmla="*/ 0 w 1148"/>
                  <a:gd name="T19" fmla="*/ 1104 h 1148"/>
                  <a:gd name="T20" fmla="*/ 0 w 1148"/>
                  <a:gd name="T21" fmla="*/ 1084 h 1148"/>
                  <a:gd name="T22" fmla="*/ 81 w 1148"/>
                  <a:gd name="T23" fmla="*/ 634 h 1148"/>
                  <a:gd name="T24" fmla="*/ 94 w 1148"/>
                  <a:gd name="T25" fmla="*/ 581 h 1148"/>
                  <a:gd name="T26" fmla="*/ 114 w 1148"/>
                  <a:gd name="T27" fmla="*/ 529 h 1148"/>
                  <a:gd name="T28" fmla="*/ 138 w 1148"/>
                  <a:gd name="T29" fmla="*/ 481 h 1148"/>
                  <a:gd name="T30" fmla="*/ 168 w 1148"/>
                  <a:gd name="T31" fmla="*/ 436 h 1148"/>
                  <a:gd name="T32" fmla="*/ 204 w 1148"/>
                  <a:gd name="T33" fmla="*/ 394 h 1148"/>
                  <a:gd name="T34" fmla="*/ 243 w 1148"/>
                  <a:gd name="T35" fmla="*/ 357 h 1148"/>
                  <a:gd name="T36" fmla="*/ 288 w 1148"/>
                  <a:gd name="T37" fmla="*/ 325 h 1148"/>
                  <a:gd name="T38" fmla="*/ 335 w 1148"/>
                  <a:gd name="T39" fmla="*/ 298 h 1148"/>
                  <a:gd name="T40" fmla="*/ 832 w 1148"/>
                  <a:gd name="T41" fmla="*/ 52 h 1148"/>
                  <a:gd name="T42" fmla="*/ 933 w 1148"/>
                  <a:gd name="T43" fmla="*/ 0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8" h="1148">
                    <a:moveTo>
                      <a:pt x="933" y="0"/>
                    </a:moveTo>
                    <a:lnTo>
                      <a:pt x="769" y="475"/>
                    </a:lnTo>
                    <a:lnTo>
                      <a:pt x="994" y="457"/>
                    </a:lnTo>
                    <a:lnTo>
                      <a:pt x="1148" y="648"/>
                    </a:lnTo>
                    <a:lnTo>
                      <a:pt x="648" y="1148"/>
                    </a:lnTo>
                    <a:lnTo>
                      <a:pt x="53" y="1148"/>
                    </a:lnTo>
                    <a:lnTo>
                      <a:pt x="35" y="1145"/>
                    </a:lnTo>
                    <a:lnTo>
                      <a:pt x="19" y="1136"/>
                    </a:lnTo>
                    <a:lnTo>
                      <a:pt x="6" y="1121"/>
                    </a:lnTo>
                    <a:lnTo>
                      <a:pt x="0" y="1104"/>
                    </a:lnTo>
                    <a:lnTo>
                      <a:pt x="0" y="1084"/>
                    </a:lnTo>
                    <a:lnTo>
                      <a:pt x="81" y="634"/>
                    </a:lnTo>
                    <a:lnTo>
                      <a:pt x="94" y="581"/>
                    </a:lnTo>
                    <a:lnTo>
                      <a:pt x="114" y="529"/>
                    </a:lnTo>
                    <a:lnTo>
                      <a:pt x="138" y="481"/>
                    </a:lnTo>
                    <a:lnTo>
                      <a:pt x="168" y="436"/>
                    </a:lnTo>
                    <a:lnTo>
                      <a:pt x="204" y="394"/>
                    </a:lnTo>
                    <a:lnTo>
                      <a:pt x="243" y="357"/>
                    </a:lnTo>
                    <a:lnTo>
                      <a:pt x="288" y="325"/>
                    </a:lnTo>
                    <a:lnTo>
                      <a:pt x="335" y="298"/>
                    </a:lnTo>
                    <a:lnTo>
                      <a:pt x="832" y="52"/>
                    </a:lnTo>
                    <a:lnTo>
                      <a:pt x="9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50" name="Freeform 745"/>
              <p:cNvSpPr>
                <a:spLocks/>
              </p:cNvSpPr>
              <p:nvPr/>
            </p:nvSpPr>
            <p:spPr bwMode="auto">
              <a:xfrm>
                <a:off x="1439" y="2771"/>
                <a:ext cx="384" cy="742"/>
              </a:xfrm>
              <a:custGeom>
                <a:avLst/>
                <a:gdLst>
                  <a:gd name="T0" fmla="*/ 419 w 770"/>
                  <a:gd name="T1" fmla="*/ 0 h 1485"/>
                  <a:gd name="T2" fmla="*/ 470 w 770"/>
                  <a:gd name="T3" fmla="*/ 11 h 1485"/>
                  <a:gd name="T4" fmla="*/ 482 w 770"/>
                  <a:gd name="T5" fmla="*/ 62 h 1485"/>
                  <a:gd name="T6" fmla="*/ 483 w 770"/>
                  <a:gd name="T7" fmla="*/ 135 h 1485"/>
                  <a:gd name="T8" fmla="*/ 505 w 770"/>
                  <a:gd name="T9" fmla="*/ 161 h 1485"/>
                  <a:gd name="T10" fmla="*/ 597 w 770"/>
                  <a:gd name="T11" fmla="*/ 179 h 1485"/>
                  <a:gd name="T12" fmla="*/ 705 w 770"/>
                  <a:gd name="T13" fmla="*/ 220 h 1485"/>
                  <a:gd name="T14" fmla="*/ 721 w 770"/>
                  <a:gd name="T15" fmla="*/ 254 h 1485"/>
                  <a:gd name="T16" fmla="*/ 683 w 770"/>
                  <a:gd name="T17" fmla="*/ 390 h 1485"/>
                  <a:gd name="T18" fmla="*/ 662 w 770"/>
                  <a:gd name="T19" fmla="*/ 423 h 1485"/>
                  <a:gd name="T20" fmla="*/ 623 w 770"/>
                  <a:gd name="T21" fmla="*/ 414 h 1485"/>
                  <a:gd name="T22" fmla="*/ 454 w 770"/>
                  <a:gd name="T23" fmla="*/ 370 h 1485"/>
                  <a:gd name="T24" fmla="*/ 352 w 770"/>
                  <a:gd name="T25" fmla="*/ 375 h 1485"/>
                  <a:gd name="T26" fmla="*/ 292 w 770"/>
                  <a:gd name="T27" fmla="*/ 412 h 1485"/>
                  <a:gd name="T28" fmla="*/ 273 w 770"/>
                  <a:gd name="T29" fmla="*/ 475 h 1485"/>
                  <a:gd name="T30" fmla="*/ 310 w 770"/>
                  <a:gd name="T31" fmla="*/ 537 h 1485"/>
                  <a:gd name="T32" fmla="*/ 410 w 770"/>
                  <a:gd name="T33" fmla="*/ 592 h 1485"/>
                  <a:gd name="T34" fmla="*/ 592 w 770"/>
                  <a:gd name="T35" fmla="*/ 674 h 1485"/>
                  <a:gd name="T36" fmla="*/ 698 w 770"/>
                  <a:gd name="T37" fmla="*/ 764 h 1485"/>
                  <a:gd name="T38" fmla="*/ 757 w 770"/>
                  <a:gd name="T39" fmla="*/ 880 h 1485"/>
                  <a:gd name="T40" fmla="*/ 767 w 770"/>
                  <a:gd name="T41" fmla="*/ 1008 h 1485"/>
                  <a:gd name="T42" fmla="*/ 724 w 770"/>
                  <a:gd name="T43" fmla="*/ 1131 h 1485"/>
                  <a:gd name="T44" fmla="*/ 634 w 770"/>
                  <a:gd name="T45" fmla="*/ 1230 h 1485"/>
                  <a:gd name="T46" fmla="*/ 515 w 770"/>
                  <a:gd name="T47" fmla="*/ 1286 h 1485"/>
                  <a:gd name="T48" fmla="*/ 477 w 770"/>
                  <a:gd name="T49" fmla="*/ 1312 h 1485"/>
                  <a:gd name="T50" fmla="*/ 472 w 770"/>
                  <a:gd name="T51" fmla="*/ 1391 h 1485"/>
                  <a:gd name="T52" fmla="*/ 465 w 770"/>
                  <a:gd name="T53" fmla="*/ 1468 h 1485"/>
                  <a:gd name="T54" fmla="*/ 429 w 770"/>
                  <a:gd name="T55" fmla="*/ 1485 h 1485"/>
                  <a:gd name="T56" fmla="*/ 309 w 770"/>
                  <a:gd name="T57" fmla="*/ 1483 h 1485"/>
                  <a:gd name="T58" fmla="*/ 282 w 770"/>
                  <a:gd name="T59" fmla="*/ 1454 h 1485"/>
                  <a:gd name="T60" fmla="*/ 279 w 770"/>
                  <a:gd name="T61" fmla="*/ 1366 h 1485"/>
                  <a:gd name="T62" fmla="*/ 272 w 770"/>
                  <a:gd name="T63" fmla="*/ 1319 h 1485"/>
                  <a:gd name="T64" fmla="*/ 228 w 770"/>
                  <a:gd name="T65" fmla="*/ 1306 h 1485"/>
                  <a:gd name="T66" fmla="*/ 88 w 770"/>
                  <a:gd name="T67" fmla="*/ 1271 h 1485"/>
                  <a:gd name="T68" fmla="*/ 11 w 770"/>
                  <a:gd name="T69" fmla="*/ 1232 h 1485"/>
                  <a:gd name="T70" fmla="*/ 3 w 770"/>
                  <a:gd name="T71" fmla="*/ 1192 h 1485"/>
                  <a:gd name="T72" fmla="*/ 39 w 770"/>
                  <a:gd name="T73" fmla="*/ 1063 h 1485"/>
                  <a:gd name="T74" fmla="*/ 60 w 770"/>
                  <a:gd name="T75" fmla="*/ 1028 h 1485"/>
                  <a:gd name="T76" fmla="*/ 100 w 770"/>
                  <a:gd name="T77" fmla="*/ 1038 h 1485"/>
                  <a:gd name="T78" fmla="*/ 251 w 770"/>
                  <a:gd name="T79" fmla="*/ 1089 h 1485"/>
                  <a:gd name="T80" fmla="*/ 372 w 770"/>
                  <a:gd name="T81" fmla="*/ 1099 h 1485"/>
                  <a:gd name="T82" fmla="*/ 462 w 770"/>
                  <a:gd name="T83" fmla="*/ 1067 h 1485"/>
                  <a:gd name="T84" fmla="*/ 503 w 770"/>
                  <a:gd name="T85" fmla="*/ 1009 h 1485"/>
                  <a:gd name="T86" fmla="*/ 496 w 770"/>
                  <a:gd name="T87" fmla="*/ 940 h 1485"/>
                  <a:gd name="T88" fmla="*/ 439 w 770"/>
                  <a:gd name="T89" fmla="*/ 880 h 1485"/>
                  <a:gd name="T90" fmla="*/ 334 w 770"/>
                  <a:gd name="T91" fmla="*/ 831 h 1485"/>
                  <a:gd name="T92" fmla="*/ 178 w 770"/>
                  <a:gd name="T93" fmla="*/ 759 h 1485"/>
                  <a:gd name="T94" fmla="*/ 86 w 770"/>
                  <a:gd name="T95" fmla="*/ 686 h 1485"/>
                  <a:gd name="T96" fmla="*/ 28 w 770"/>
                  <a:gd name="T97" fmla="*/ 594 h 1485"/>
                  <a:gd name="T98" fmla="*/ 11 w 770"/>
                  <a:gd name="T99" fmla="*/ 477 h 1485"/>
                  <a:gd name="T100" fmla="*/ 45 w 770"/>
                  <a:gd name="T101" fmla="*/ 348 h 1485"/>
                  <a:gd name="T102" fmla="*/ 121 w 770"/>
                  <a:gd name="T103" fmla="*/ 252 h 1485"/>
                  <a:gd name="T104" fmla="*/ 239 w 770"/>
                  <a:gd name="T105" fmla="*/ 189 h 1485"/>
                  <a:gd name="T106" fmla="*/ 284 w 770"/>
                  <a:gd name="T107" fmla="*/ 168 h 1485"/>
                  <a:gd name="T108" fmla="*/ 295 w 770"/>
                  <a:gd name="T109" fmla="*/ 132 h 1485"/>
                  <a:gd name="T110" fmla="*/ 295 w 770"/>
                  <a:gd name="T111" fmla="*/ 52 h 1485"/>
                  <a:gd name="T112" fmla="*/ 305 w 770"/>
                  <a:gd name="T113" fmla="*/ 10 h 1485"/>
                  <a:gd name="T114" fmla="*/ 347 w 770"/>
                  <a:gd name="T115" fmla="*/ 0 h 1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70" h="1485">
                    <a:moveTo>
                      <a:pt x="347" y="0"/>
                    </a:moveTo>
                    <a:lnTo>
                      <a:pt x="388" y="0"/>
                    </a:lnTo>
                    <a:lnTo>
                      <a:pt x="419" y="0"/>
                    </a:lnTo>
                    <a:lnTo>
                      <a:pt x="442" y="1"/>
                    </a:lnTo>
                    <a:lnTo>
                      <a:pt x="458" y="5"/>
                    </a:lnTo>
                    <a:lnTo>
                      <a:pt x="470" y="11"/>
                    </a:lnTo>
                    <a:lnTo>
                      <a:pt x="477" y="22"/>
                    </a:lnTo>
                    <a:lnTo>
                      <a:pt x="481" y="39"/>
                    </a:lnTo>
                    <a:lnTo>
                      <a:pt x="482" y="62"/>
                    </a:lnTo>
                    <a:lnTo>
                      <a:pt x="482" y="93"/>
                    </a:lnTo>
                    <a:lnTo>
                      <a:pt x="482" y="118"/>
                    </a:lnTo>
                    <a:lnTo>
                      <a:pt x="483" y="135"/>
                    </a:lnTo>
                    <a:lnTo>
                      <a:pt x="487" y="147"/>
                    </a:lnTo>
                    <a:lnTo>
                      <a:pt x="494" y="156"/>
                    </a:lnTo>
                    <a:lnTo>
                      <a:pt x="505" y="161"/>
                    </a:lnTo>
                    <a:lnTo>
                      <a:pt x="523" y="165"/>
                    </a:lnTo>
                    <a:lnTo>
                      <a:pt x="547" y="170"/>
                    </a:lnTo>
                    <a:lnTo>
                      <a:pt x="597" y="179"/>
                    </a:lnTo>
                    <a:lnTo>
                      <a:pt x="645" y="193"/>
                    </a:lnTo>
                    <a:lnTo>
                      <a:pt x="692" y="213"/>
                    </a:lnTo>
                    <a:lnTo>
                      <a:pt x="705" y="220"/>
                    </a:lnTo>
                    <a:lnTo>
                      <a:pt x="714" y="229"/>
                    </a:lnTo>
                    <a:lnTo>
                      <a:pt x="720" y="240"/>
                    </a:lnTo>
                    <a:lnTo>
                      <a:pt x="721" y="254"/>
                    </a:lnTo>
                    <a:lnTo>
                      <a:pt x="719" y="268"/>
                    </a:lnTo>
                    <a:lnTo>
                      <a:pt x="702" y="329"/>
                    </a:lnTo>
                    <a:lnTo>
                      <a:pt x="683" y="390"/>
                    </a:lnTo>
                    <a:lnTo>
                      <a:pt x="677" y="406"/>
                    </a:lnTo>
                    <a:lnTo>
                      <a:pt x="671" y="417"/>
                    </a:lnTo>
                    <a:lnTo>
                      <a:pt x="662" y="423"/>
                    </a:lnTo>
                    <a:lnTo>
                      <a:pt x="652" y="424"/>
                    </a:lnTo>
                    <a:lnTo>
                      <a:pt x="639" y="422"/>
                    </a:lnTo>
                    <a:lnTo>
                      <a:pt x="623" y="414"/>
                    </a:lnTo>
                    <a:lnTo>
                      <a:pt x="568" y="392"/>
                    </a:lnTo>
                    <a:lnTo>
                      <a:pt x="512" y="377"/>
                    </a:lnTo>
                    <a:lnTo>
                      <a:pt x="454" y="370"/>
                    </a:lnTo>
                    <a:lnTo>
                      <a:pt x="394" y="370"/>
                    </a:lnTo>
                    <a:lnTo>
                      <a:pt x="372" y="371"/>
                    </a:lnTo>
                    <a:lnTo>
                      <a:pt x="352" y="375"/>
                    </a:lnTo>
                    <a:lnTo>
                      <a:pt x="333" y="382"/>
                    </a:lnTo>
                    <a:lnTo>
                      <a:pt x="309" y="396"/>
                    </a:lnTo>
                    <a:lnTo>
                      <a:pt x="292" y="412"/>
                    </a:lnTo>
                    <a:lnTo>
                      <a:pt x="279" y="432"/>
                    </a:lnTo>
                    <a:lnTo>
                      <a:pt x="273" y="453"/>
                    </a:lnTo>
                    <a:lnTo>
                      <a:pt x="273" y="475"/>
                    </a:lnTo>
                    <a:lnTo>
                      <a:pt x="279" y="496"/>
                    </a:lnTo>
                    <a:lnTo>
                      <a:pt x="292" y="517"/>
                    </a:lnTo>
                    <a:lnTo>
                      <a:pt x="310" y="537"/>
                    </a:lnTo>
                    <a:lnTo>
                      <a:pt x="342" y="558"/>
                    </a:lnTo>
                    <a:lnTo>
                      <a:pt x="376" y="576"/>
                    </a:lnTo>
                    <a:lnTo>
                      <a:pt x="410" y="592"/>
                    </a:lnTo>
                    <a:lnTo>
                      <a:pt x="472" y="617"/>
                    </a:lnTo>
                    <a:lnTo>
                      <a:pt x="533" y="644"/>
                    </a:lnTo>
                    <a:lnTo>
                      <a:pt x="592" y="674"/>
                    </a:lnTo>
                    <a:lnTo>
                      <a:pt x="633" y="700"/>
                    </a:lnTo>
                    <a:lnTo>
                      <a:pt x="667" y="730"/>
                    </a:lnTo>
                    <a:lnTo>
                      <a:pt x="698" y="764"/>
                    </a:lnTo>
                    <a:lnTo>
                      <a:pt x="723" y="800"/>
                    </a:lnTo>
                    <a:lnTo>
                      <a:pt x="744" y="840"/>
                    </a:lnTo>
                    <a:lnTo>
                      <a:pt x="757" y="880"/>
                    </a:lnTo>
                    <a:lnTo>
                      <a:pt x="767" y="923"/>
                    </a:lnTo>
                    <a:lnTo>
                      <a:pt x="770" y="965"/>
                    </a:lnTo>
                    <a:lnTo>
                      <a:pt x="767" y="1008"/>
                    </a:lnTo>
                    <a:lnTo>
                      <a:pt x="759" y="1050"/>
                    </a:lnTo>
                    <a:lnTo>
                      <a:pt x="745" y="1092"/>
                    </a:lnTo>
                    <a:lnTo>
                      <a:pt x="724" y="1131"/>
                    </a:lnTo>
                    <a:lnTo>
                      <a:pt x="697" y="1170"/>
                    </a:lnTo>
                    <a:lnTo>
                      <a:pt x="667" y="1202"/>
                    </a:lnTo>
                    <a:lnTo>
                      <a:pt x="634" y="1230"/>
                    </a:lnTo>
                    <a:lnTo>
                      <a:pt x="597" y="1254"/>
                    </a:lnTo>
                    <a:lnTo>
                      <a:pt x="557" y="1272"/>
                    </a:lnTo>
                    <a:lnTo>
                      <a:pt x="515" y="1286"/>
                    </a:lnTo>
                    <a:lnTo>
                      <a:pt x="499" y="1292"/>
                    </a:lnTo>
                    <a:lnTo>
                      <a:pt x="486" y="1301"/>
                    </a:lnTo>
                    <a:lnTo>
                      <a:pt x="477" y="1312"/>
                    </a:lnTo>
                    <a:lnTo>
                      <a:pt x="473" y="1326"/>
                    </a:lnTo>
                    <a:lnTo>
                      <a:pt x="472" y="1343"/>
                    </a:lnTo>
                    <a:lnTo>
                      <a:pt x="472" y="1391"/>
                    </a:lnTo>
                    <a:lnTo>
                      <a:pt x="472" y="1439"/>
                    </a:lnTo>
                    <a:lnTo>
                      <a:pt x="470" y="1455"/>
                    </a:lnTo>
                    <a:lnTo>
                      <a:pt x="465" y="1468"/>
                    </a:lnTo>
                    <a:lnTo>
                      <a:pt x="456" y="1476"/>
                    </a:lnTo>
                    <a:lnTo>
                      <a:pt x="444" y="1483"/>
                    </a:lnTo>
                    <a:lnTo>
                      <a:pt x="429" y="1485"/>
                    </a:lnTo>
                    <a:lnTo>
                      <a:pt x="377" y="1485"/>
                    </a:lnTo>
                    <a:lnTo>
                      <a:pt x="325" y="1485"/>
                    </a:lnTo>
                    <a:lnTo>
                      <a:pt x="309" y="1483"/>
                    </a:lnTo>
                    <a:lnTo>
                      <a:pt x="297" y="1476"/>
                    </a:lnTo>
                    <a:lnTo>
                      <a:pt x="287" y="1467"/>
                    </a:lnTo>
                    <a:lnTo>
                      <a:pt x="282" y="1454"/>
                    </a:lnTo>
                    <a:lnTo>
                      <a:pt x="281" y="1437"/>
                    </a:lnTo>
                    <a:lnTo>
                      <a:pt x="279" y="1402"/>
                    </a:lnTo>
                    <a:lnTo>
                      <a:pt x="279" y="1366"/>
                    </a:lnTo>
                    <a:lnTo>
                      <a:pt x="279" y="1345"/>
                    </a:lnTo>
                    <a:lnTo>
                      <a:pt x="277" y="1329"/>
                    </a:lnTo>
                    <a:lnTo>
                      <a:pt x="272" y="1319"/>
                    </a:lnTo>
                    <a:lnTo>
                      <a:pt x="263" y="1313"/>
                    </a:lnTo>
                    <a:lnTo>
                      <a:pt x="249" y="1308"/>
                    </a:lnTo>
                    <a:lnTo>
                      <a:pt x="228" y="1306"/>
                    </a:lnTo>
                    <a:lnTo>
                      <a:pt x="181" y="1296"/>
                    </a:lnTo>
                    <a:lnTo>
                      <a:pt x="134" y="1285"/>
                    </a:lnTo>
                    <a:lnTo>
                      <a:pt x="88" y="1271"/>
                    </a:lnTo>
                    <a:lnTo>
                      <a:pt x="44" y="1253"/>
                    </a:lnTo>
                    <a:lnTo>
                      <a:pt x="24" y="1242"/>
                    </a:lnTo>
                    <a:lnTo>
                      <a:pt x="11" y="1232"/>
                    </a:lnTo>
                    <a:lnTo>
                      <a:pt x="3" y="1222"/>
                    </a:lnTo>
                    <a:lnTo>
                      <a:pt x="0" y="1208"/>
                    </a:lnTo>
                    <a:lnTo>
                      <a:pt x="3" y="1192"/>
                    </a:lnTo>
                    <a:lnTo>
                      <a:pt x="8" y="1170"/>
                    </a:lnTo>
                    <a:lnTo>
                      <a:pt x="23" y="1117"/>
                    </a:lnTo>
                    <a:lnTo>
                      <a:pt x="39" y="1063"/>
                    </a:lnTo>
                    <a:lnTo>
                      <a:pt x="45" y="1046"/>
                    </a:lnTo>
                    <a:lnTo>
                      <a:pt x="52" y="1034"/>
                    </a:lnTo>
                    <a:lnTo>
                      <a:pt x="60" y="1028"/>
                    </a:lnTo>
                    <a:lnTo>
                      <a:pt x="71" y="1026"/>
                    </a:lnTo>
                    <a:lnTo>
                      <a:pt x="83" y="1029"/>
                    </a:lnTo>
                    <a:lnTo>
                      <a:pt x="100" y="1038"/>
                    </a:lnTo>
                    <a:lnTo>
                      <a:pt x="150" y="1060"/>
                    </a:lnTo>
                    <a:lnTo>
                      <a:pt x="199" y="1077"/>
                    </a:lnTo>
                    <a:lnTo>
                      <a:pt x="251" y="1089"/>
                    </a:lnTo>
                    <a:lnTo>
                      <a:pt x="304" y="1098"/>
                    </a:lnTo>
                    <a:lnTo>
                      <a:pt x="339" y="1101"/>
                    </a:lnTo>
                    <a:lnTo>
                      <a:pt x="372" y="1099"/>
                    </a:lnTo>
                    <a:lnTo>
                      <a:pt x="405" y="1092"/>
                    </a:lnTo>
                    <a:lnTo>
                      <a:pt x="437" y="1081"/>
                    </a:lnTo>
                    <a:lnTo>
                      <a:pt x="462" y="1067"/>
                    </a:lnTo>
                    <a:lnTo>
                      <a:pt x="481" y="1050"/>
                    </a:lnTo>
                    <a:lnTo>
                      <a:pt x="494" y="1030"/>
                    </a:lnTo>
                    <a:lnTo>
                      <a:pt x="503" y="1009"/>
                    </a:lnTo>
                    <a:lnTo>
                      <a:pt x="507" y="986"/>
                    </a:lnTo>
                    <a:lnTo>
                      <a:pt x="504" y="962"/>
                    </a:lnTo>
                    <a:lnTo>
                      <a:pt x="496" y="940"/>
                    </a:lnTo>
                    <a:lnTo>
                      <a:pt x="482" y="918"/>
                    </a:lnTo>
                    <a:lnTo>
                      <a:pt x="462" y="898"/>
                    </a:lnTo>
                    <a:lnTo>
                      <a:pt x="439" y="880"/>
                    </a:lnTo>
                    <a:lnTo>
                      <a:pt x="413" y="866"/>
                    </a:lnTo>
                    <a:lnTo>
                      <a:pt x="387" y="853"/>
                    </a:lnTo>
                    <a:lnTo>
                      <a:pt x="334" y="831"/>
                    </a:lnTo>
                    <a:lnTo>
                      <a:pt x="281" y="810"/>
                    </a:lnTo>
                    <a:lnTo>
                      <a:pt x="229" y="787"/>
                    </a:lnTo>
                    <a:lnTo>
                      <a:pt x="178" y="759"/>
                    </a:lnTo>
                    <a:lnTo>
                      <a:pt x="144" y="737"/>
                    </a:lnTo>
                    <a:lnTo>
                      <a:pt x="113" y="714"/>
                    </a:lnTo>
                    <a:lnTo>
                      <a:pt x="86" y="686"/>
                    </a:lnTo>
                    <a:lnTo>
                      <a:pt x="62" y="658"/>
                    </a:lnTo>
                    <a:lnTo>
                      <a:pt x="42" y="627"/>
                    </a:lnTo>
                    <a:lnTo>
                      <a:pt x="28" y="594"/>
                    </a:lnTo>
                    <a:lnTo>
                      <a:pt x="16" y="558"/>
                    </a:lnTo>
                    <a:lnTo>
                      <a:pt x="11" y="519"/>
                    </a:lnTo>
                    <a:lnTo>
                      <a:pt x="11" y="477"/>
                    </a:lnTo>
                    <a:lnTo>
                      <a:pt x="18" y="430"/>
                    </a:lnTo>
                    <a:lnTo>
                      <a:pt x="29" y="387"/>
                    </a:lnTo>
                    <a:lnTo>
                      <a:pt x="45" y="348"/>
                    </a:lnTo>
                    <a:lnTo>
                      <a:pt x="66" y="313"/>
                    </a:lnTo>
                    <a:lnTo>
                      <a:pt x="92" y="281"/>
                    </a:lnTo>
                    <a:lnTo>
                      <a:pt x="121" y="252"/>
                    </a:lnTo>
                    <a:lnTo>
                      <a:pt x="157" y="228"/>
                    </a:lnTo>
                    <a:lnTo>
                      <a:pt x="195" y="207"/>
                    </a:lnTo>
                    <a:lnTo>
                      <a:pt x="239" y="189"/>
                    </a:lnTo>
                    <a:lnTo>
                      <a:pt x="260" y="181"/>
                    </a:lnTo>
                    <a:lnTo>
                      <a:pt x="274" y="175"/>
                    </a:lnTo>
                    <a:lnTo>
                      <a:pt x="284" y="168"/>
                    </a:lnTo>
                    <a:lnTo>
                      <a:pt x="291" y="160"/>
                    </a:lnTo>
                    <a:lnTo>
                      <a:pt x="294" y="149"/>
                    </a:lnTo>
                    <a:lnTo>
                      <a:pt x="295" y="132"/>
                    </a:lnTo>
                    <a:lnTo>
                      <a:pt x="295" y="111"/>
                    </a:lnTo>
                    <a:lnTo>
                      <a:pt x="294" y="82"/>
                    </a:lnTo>
                    <a:lnTo>
                      <a:pt x="295" y="52"/>
                    </a:lnTo>
                    <a:lnTo>
                      <a:pt x="297" y="34"/>
                    </a:lnTo>
                    <a:lnTo>
                      <a:pt x="300" y="20"/>
                    </a:lnTo>
                    <a:lnTo>
                      <a:pt x="305" y="10"/>
                    </a:lnTo>
                    <a:lnTo>
                      <a:pt x="315" y="4"/>
                    </a:lnTo>
                    <a:lnTo>
                      <a:pt x="329" y="1"/>
                    </a:lnTo>
                    <a:lnTo>
                      <a:pt x="3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51" name="Freeform 746"/>
              <p:cNvSpPr>
                <a:spLocks/>
              </p:cNvSpPr>
              <p:nvPr/>
            </p:nvSpPr>
            <p:spPr bwMode="auto">
              <a:xfrm>
                <a:off x="289" y="2455"/>
                <a:ext cx="1089" cy="1425"/>
              </a:xfrm>
              <a:custGeom>
                <a:avLst/>
                <a:gdLst>
                  <a:gd name="T0" fmla="*/ 1124 w 2178"/>
                  <a:gd name="T1" fmla="*/ 8 h 2850"/>
                  <a:gd name="T2" fmla="*/ 1229 w 2178"/>
                  <a:gd name="T3" fmla="*/ 39 h 2850"/>
                  <a:gd name="T4" fmla="*/ 1305 w 2178"/>
                  <a:gd name="T5" fmla="*/ 78 h 2850"/>
                  <a:gd name="T6" fmla="*/ 1355 w 2178"/>
                  <a:gd name="T7" fmla="*/ 117 h 2850"/>
                  <a:gd name="T8" fmla="*/ 1378 w 2178"/>
                  <a:gd name="T9" fmla="*/ 139 h 2850"/>
                  <a:gd name="T10" fmla="*/ 1489 w 2178"/>
                  <a:gd name="T11" fmla="*/ 141 h 2850"/>
                  <a:gd name="T12" fmla="*/ 1627 w 2178"/>
                  <a:gd name="T13" fmla="*/ 181 h 2850"/>
                  <a:gd name="T14" fmla="*/ 1739 w 2178"/>
                  <a:gd name="T15" fmla="*/ 264 h 2850"/>
                  <a:gd name="T16" fmla="*/ 1823 w 2178"/>
                  <a:gd name="T17" fmla="*/ 384 h 2850"/>
                  <a:gd name="T18" fmla="*/ 1881 w 2178"/>
                  <a:gd name="T19" fmla="*/ 533 h 2850"/>
                  <a:gd name="T20" fmla="*/ 1915 w 2178"/>
                  <a:gd name="T21" fmla="*/ 710 h 2850"/>
                  <a:gd name="T22" fmla="*/ 1929 w 2178"/>
                  <a:gd name="T23" fmla="*/ 905 h 2850"/>
                  <a:gd name="T24" fmla="*/ 1923 w 2178"/>
                  <a:gd name="T25" fmla="*/ 1116 h 2850"/>
                  <a:gd name="T26" fmla="*/ 1910 w 2178"/>
                  <a:gd name="T27" fmla="*/ 1328 h 2850"/>
                  <a:gd name="T28" fmla="*/ 1925 w 2178"/>
                  <a:gd name="T29" fmla="*/ 1500 h 2850"/>
                  <a:gd name="T30" fmla="*/ 1965 w 2178"/>
                  <a:gd name="T31" fmla="*/ 1632 h 2850"/>
                  <a:gd name="T32" fmla="*/ 2016 w 2178"/>
                  <a:gd name="T33" fmla="*/ 1728 h 2850"/>
                  <a:gd name="T34" fmla="*/ 2073 w 2178"/>
                  <a:gd name="T35" fmla="*/ 1793 h 2850"/>
                  <a:gd name="T36" fmla="*/ 2125 w 2178"/>
                  <a:gd name="T37" fmla="*/ 1833 h 2850"/>
                  <a:gd name="T38" fmla="*/ 2163 w 2178"/>
                  <a:gd name="T39" fmla="*/ 1852 h 2850"/>
                  <a:gd name="T40" fmla="*/ 2178 w 2178"/>
                  <a:gd name="T41" fmla="*/ 1859 h 2850"/>
                  <a:gd name="T42" fmla="*/ 2051 w 2178"/>
                  <a:gd name="T43" fmla="*/ 1951 h 2850"/>
                  <a:gd name="T44" fmla="*/ 1904 w 2178"/>
                  <a:gd name="T45" fmla="*/ 2012 h 2850"/>
                  <a:gd name="T46" fmla="*/ 1756 w 2178"/>
                  <a:gd name="T47" fmla="*/ 2047 h 2850"/>
                  <a:gd name="T48" fmla="*/ 1625 w 2178"/>
                  <a:gd name="T49" fmla="*/ 2063 h 2850"/>
                  <a:gd name="T50" fmla="*/ 1532 w 2178"/>
                  <a:gd name="T51" fmla="*/ 2068 h 2850"/>
                  <a:gd name="T52" fmla="*/ 1498 w 2178"/>
                  <a:gd name="T53" fmla="*/ 2068 h 2850"/>
                  <a:gd name="T54" fmla="*/ 1284 w 2178"/>
                  <a:gd name="T55" fmla="*/ 2850 h 2850"/>
                  <a:gd name="T56" fmla="*/ 1173 w 2178"/>
                  <a:gd name="T57" fmla="*/ 2798 h 2850"/>
                  <a:gd name="T58" fmla="*/ 1050 w 2178"/>
                  <a:gd name="T59" fmla="*/ 2790 h 2850"/>
                  <a:gd name="T60" fmla="*/ 937 w 2178"/>
                  <a:gd name="T61" fmla="*/ 2824 h 2850"/>
                  <a:gd name="T62" fmla="*/ 690 w 2178"/>
                  <a:gd name="T63" fmla="*/ 2071 h 2850"/>
                  <a:gd name="T64" fmla="*/ 475 w 2178"/>
                  <a:gd name="T65" fmla="*/ 2059 h 2850"/>
                  <a:gd name="T66" fmla="*/ 306 w 2178"/>
                  <a:gd name="T67" fmla="*/ 2024 h 2850"/>
                  <a:gd name="T68" fmla="*/ 179 w 2178"/>
                  <a:gd name="T69" fmla="*/ 1979 h 2850"/>
                  <a:gd name="T70" fmla="*/ 90 w 2178"/>
                  <a:gd name="T71" fmla="*/ 1928 h 2850"/>
                  <a:gd name="T72" fmla="*/ 33 w 2178"/>
                  <a:gd name="T73" fmla="*/ 1883 h 2850"/>
                  <a:gd name="T74" fmla="*/ 5 w 2178"/>
                  <a:gd name="T75" fmla="*/ 1855 h 2850"/>
                  <a:gd name="T76" fmla="*/ 1 w 2178"/>
                  <a:gd name="T77" fmla="*/ 1849 h 2850"/>
                  <a:gd name="T78" fmla="*/ 19 w 2178"/>
                  <a:gd name="T79" fmla="*/ 1845 h 2850"/>
                  <a:gd name="T80" fmla="*/ 51 w 2178"/>
                  <a:gd name="T81" fmla="*/ 1834 h 2850"/>
                  <a:gd name="T82" fmla="*/ 94 w 2178"/>
                  <a:gd name="T83" fmla="*/ 1806 h 2850"/>
                  <a:gd name="T84" fmla="*/ 142 w 2178"/>
                  <a:gd name="T85" fmla="*/ 1756 h 2850"/>
                  <a:gd name="T86" fmla="*/ 190 w 2178"/>
                  <a:gd name="T87" fmla="*/ 1678 h 2850"/>
                  <a:gd name="T88" fmla="*/ 235 w 2178"/>
                  <a:gd name="T89" fmla="*/ 1564 h 2850"/>
                  <a:gd name="T90" fmla="*/ 267 w 2178"/>
                  <a:gd name="T91" fmla="*/ 1409 h 2850"/>
                  <a:gd name="T92" fmla="*/ 285 w 2178"/>
                  <a:gd name="T93" fmla="*/ 1206 h 2850"/>
                  <a:gd name="T94" fmla="*/ 285 w 2178"/>
                  <a:gd name="T95" fmla="*/ 950 h 2850"/>
                  <a:gd name="T96" fmla="*/ 303 w 2178"/>
                  <a:gd name="T97" fmla="*/ 714 h 2850"/>
                  <a:gd name="T98" fmla="*/ 343 w 2178"/>
                  <a:gd name="T99" fmla="*/ 525 h 2850"/>
                  <a:gd name="T100" fmla="*/ 401 w 2178"/>
                  <a:gd name="T101" fmla="*/ 376 h 2850"/>
                  <a:gd name="T102" fmla="*/ 472 w 2178"/>
                  <a:gd name="T103" fmla="*/ 263 h 2850"/>
                  <a:gd name="T104" fmla="*/ 548 w 2178"/>
                  <a:gd name="T105" fmla="*/ 180 h 2850"/>
                  <a:gd name="T106" fmla="*/ 626 w 2178"/>
                  <a:gd name="T107" fmla="*/ 122 h 2850"/>
                  <a:gd name="T108" fmla="*/ 698 w 2178"/>
                  <a:gd name="T109" fmla="*/ 82 h 2850"/>
                  <a:gd name="T110" fmla="*/ 758 w 2178"/>
                  <a:gd name="T111" fmla="*/ 57 h 2850"/>
                  <a:gd name="T112" fmla="*/ 890 w 2178"/>
                  <a:gd name="T113" fmla="*/ 15 h 2850"/>
                  <a:gd name="T114" fmla="*/ 1040 w 2178"/>
                  <a:gd name="T115" fmla="*/ 0 h 2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8" h="2850">
                    <a:moveTo>
                      <a:pt x="1040" y="0"/>
                    </a:moveTo>
                    <a:lnTo>
                      <a:pt x="1083" y="3"/>
                    </a:lnTo>
                    <a:lnTo>
                      <a:pt x="1124" y="8"/>
                    </a:lnTo>
                    <a:lnTo>
                      <a:pt x="1162" y="16"/>
                    </a:lnTo>
                    <a:lnTo>
                      <a:pt x="1197" y="26"/>
                    </a:lnTo>
                    <a:lnTo>
                      <a:pt x="1229" y="39"/>
                    </a:lnTo>
                    <a:lnTo>
                      <a:pt x="1257" y="51"/>
                    </a:lnTo>
                    <a:lnTo>
                      <a:pt x="1283" y="65"/>
                    </a:lnTo>
                    <a:lnTo>
                      <a:pt x="1305" y="78"/>
                    </a:lnTo>
                    <a:lnTo>
                      <a:pt x="1325" y="92"/>
                    </a:lnTo>
                    <a:lnTo>
                      <a:pt x="1341" y="106"/>
                    </a:lnTo>
                    <a:lnTo>
                      <a:pt x="1355" y="117"/>
                    </a:lnTo>
                    <a:lnTo>
                      <a:pt x="1366" y="127"/>
                    </a:lnTo>
                    <a:lnTo>
                      <a:pt x="1373" y="134"/>
                    </a:lnTo>
                    <a:lnTo>
                      <a:pt x="1378" y="139"/>
                    </a:lnTo>
                    <a:lnTo>
                      <a:pt x="1379" y="141"/>
                    </a:lnTo>
                    <a:lnTo>
                      <a:pt x="1436" y="138"/>
                    </a:lnTo>
                    <a:lnTo>
                      <a:pt x="1489" y="141"/>
                    </a:lnTo>
                    <a:lnTo>
                      <a:pt x="1539" y="150"/>
                    </a:lnTo>
                    <a:lnTo>
                      <a:pt x="1584" y="164"/>
                    </a:lnTo>
                    <a:lnTo>
                      <a:pt x="1627" y="181"/>
                    </a:lnTo>
                    <a:lnTo>
                      <a:pt x="1668" y="204"/>
                    </a:lnTo>
                    <a:lnTo>
                      <a:pt x="1705" y="232"/>
                    </a:lnTo>
                    <a:lnTo>
                      <a:pt x="1739" y="264"/>
                    </a:lnTo>
                    <a:lnTo>
                      <a:pt x="1769" y="300"/>
                    </a:lnTo>
                    <a:lnTo>
                      <a:pt x="1797" y="339"/>
                    </a:lnTo>
                    <a:lnTo>
                      <a:pt x="1823" y="384"/>
                    </a:lnTo>
                    <a:lnTo>
                      <a:pt x="1845" y="431"/>
                    </a:lnTo>
                    <a:lnTo>
                      <a:pt x="1863" y="480"/>
                    </a:lnTo>
                    <a:lnTo>
                      <a:pt x="1881" y="533"/>
                    </a:lnTo>
                    <a:lnTo>
                      <a:pt x="1894" y="590"/>
                    </a:lnTo>
                    <a:lnTo>
                      <a:pt x="1907" y="648"/>
                    </a:lnTo>
                    <a:lnTo>
                      <a:pt x="1915" y="710"/>
                    </a:lnTo>
                    <a:lnTo>
                      <a:pt x="1923" y="773"/>
                    </a:lnTo>
                    <a:lnTo>
                      <a:pt x="1928" y="839"/>
                    </a:lnTo>
                    <a:lnTo>
                      <a:pt x="1929" y="905"/>
                    </a:lnTo>
                    <a:lnTo>
                      <a:pt x="1929" y="973"/>
                    </a:lnTo>
                    <a:lnTo>
                      <a:pt x="1928" y="1044"/>
                    </a:lnTo>
                    <a:lnTo>
                      <a:pt x="1923" y="1116"/>
                    </a:lnTo>
                    <a:lnTo>
                      <a:pt x="1916" y="1187"/>
                    </a:lnTo>
                    <a:lnTo>
                      <a:pt x="1911" y="1260"/>
                    </a:lnTo>
                    <a:lnTo>
                      <a:pt x="1910" y="1328"/>
                    </a:lnTo>
                    <a:lnTo>
                      <a:pt x="1911" y="1390"/>
                    </a:lnTo>
                    <a:lnTo>
                      <a:pt x="1918" y="1448"/>
                    </a:lnTo>
                    <a:lnTo>
                      <a:pt x="1925" y="1500"/>
                    </a:lnTo>
                    <a:lnTo>
                      <a:pt x="1936" y="1548"/>
                    </a:lnTo>
                    <a:lnTo>
                      <a:pt x="1950" y="1593"/>
                    </a:lnTo>
                    <a:lnTo>
                      <a:pt x="1965" y="1632"/>
                    </a:lnTo>
                    <a:lnTo>
                      <a:pt x="1981" y="1668"/>
                    </a:lnTo>
                    <a:lnTo>
                      <a:pt x="1998" y="1699"/>
                    </a:lnTo>
                    <a:lnTo>
                      <a:pt x="2016" y="1728"/>
                    </a:lnTo>
                    <a:lnTo>
                      <a:pt x="2035" y="1752"/>
                    </a:lnTo>
                    <a:lnTo>
                      <a:pt x="2055" y="1775"/>
                    </a:lnTo>
                    <a:lnTo>
                      <a:pt x="2073" y="1793"/>
                    </a:lnTo>
                    <a:lnTo>
                      <a:pt x="2092" y="1809"/>
                    </a:lnTo>
                    <a:lnTo>
                      <a:pt x="2109" y="1822"/>
                    </a:lnTo>
                    <a:lnTo>
                      <a:pt x="2125" y="1833"/>
                    </a:lnTo>
                    <a:lnTo>
                      <a:pt x="2140" y="1841"/>
                    </a:lnTo>
                    <a:lnTo>
                      <a:pt x="2152" y="1848"/>
                    </a:lnTo>
                    <a:lnTo>
                      <a:pt x="2163" y="1852"/>
                    </a:lnTo>
                    <a:lnTo>
                      <a:pt x="2171" y="1856"/>
                    </a:lnTo>
                    <a:lnTo>
                      <a:pt x="2176" y="1857"/>
                    </a:lnTo>
                    <a:lnTo>
                      <a:pt x="2178" y="1859"/>
                    </a:lnTo>
                    <a:lnTo>
                      <a:pt x="2140" y="1893"/>
                    </a:lnTo>
                    <a:lnTo>
                      <a:pt x="2097" y="1924"/>
                    </a:lnTo>
                    <a:lnTo>
                      <a:pt x="2051" y="1951"/>
                    </a:lnTo>
                    <a:lnTo>
                      <a:pt x="2004" y="1975"/>
                    </a:lnTo>
                    <a:lnTo>
                      <a:pt x="1955" y="1995"/>
                    </a:lnTo>
                    <a:lnTo>
                      <a:pt x="1904" y="2012"/>
                    </a:lnTo>
                    <a:lnTo>
                      <a:pt x="1853" y="2026"/>
                    </a:lnTo>
                    <a:lnTo>
                      <a:pt x="1804" y="2038"/>
                    </a:lnTo>
                    <a:lnTo>
                      <a:pt x="1756" y="2047"/>
                    </a:lnTo>
                    <a:lnTo>
                      <a:pt x="1709" y="2054"/>
                    </a:lnTo>
                    <a:lnTo>
                      <a:pt x="1666" y="2059"/>
                    </a:lnTo>
                    <a:lnTo>
                      <a:pt x="1625" y="2063"/>
                    </a:lnTo>
                    <a:lnTo>
                      <a:pt x="1589" y="2065"/>
                    </a:lnTo>
                    <a:lnTo>
                      <a:pt x="1558" y="2068"/>
                    </a:lnTo>
                    <a:lnTo>
                      <a:pt x="1532" y="2068"/>
                    </a:lnTo>
                    <a:lnTo>
                      <a:pt x="1514" y="2068"/>
                    </a:lnTo>
                    <a:lnTo>
                      <a:pt x="1502" y="2068"/>
                    </a:lnTo>
                    <a:lnTo>
                      <a:pt x="1498" y="2068"/>
                    </a:lnTo>
                    <a:lnTo>
                      <a:pt x="1498" y="2214"/>
                    </a:lnTo>
                    <a:lnTo>
                      <a:pt x="1499" y="2225"/>
                    </a:lnTo>
                    <a:lnTo>
                      <a:pt x="1284" y="2850"/>
                    </a:lnTo>
                    <a:lnTo>
                      <a:pt x="1250" y="2828"/>
                    </a:lnTo>
                    <a:lnTo>
                      <a:pt x="1213" y="2811"/>
                    </a:lnTo>
                    <a:lnTo>
                      <a:pt x="1173" y="2798"/>
                    </a:lnTo>
                    <a:lnTo>
                      <a:pt x="1131" y="2791"/>
                    </a:lnTo>
                    <a:lnTo>
                      <a:pt x="1089" y="2787"/>
                    </a:lnTo>
                    <a:lnTo>
                      <a:pt x="1050" y="2790"/>
                    </a:lnTo>
                    <a:lnTo>
                      <a:pt x="1011" y="2797"/>
                    </a:lnTo>
                    <a:lnTo>
                      <a:pt x="973" y="2808"/>
                    </a:lnTo>
                    <a:lnTo>
                      <a:pt x="937" y="2824"/>
                    </a:lnTo>
                    <a:lnTo>
                      <a:pt x="903" y="2844"/>
                    </a:lnTo>
                    <a:lnTo>
                      <a:pt x="690" y="2221"/>
                    </a:lnTo>
                    <a:lnTo>
                      <a:pt x="690" y="2071"/>
                    </a:lnTo>
                    <a:lnTo>
                      <a:pt x="613" y="2070"/>
                    </a:lnTo>
                    <a:lnTo>
                      <a:pt x="541" y="2066"/>
                    </a:lnTo>
                    <a:lnTo>
                      <a:pt x="475" y="2059"/>
                    </a:lnTo>
                    <a:lnTo>
                      <a:pt x="414" y="2049"/>
                    </a:lnTo>
                    <a:lnTo>
                      <a:pt x="358" y="2038"/>
                    </a:lnTo>
                    <a:lnTo>
                      <a:pt x="306" y="2024"/>
                    </a:lnTo>
                    <a:lnTo>
                      <a:pt x="259" y="2010"/>
                    </a:lnTo>
                    <a:lnTo>
                      <a:pt x="217" y="1995"/>
                    </a:lnTo>
                    <a:lnTo>
                      <a:pt x="179" y="1979"/>
                    </a:lnTo>
                    <a:lnTo>
                      <a:pt x="146" y="1961"/>
                    </a:lnTo>
                    <a:lnTo>
                      <a:pt x="116" y="1944"/>
                    </a:lnTo>
                    <a:lnTo>
                      <a:pt x="90" y="1928"/>
                    </a:lnTo>
                    <a:lnTo>
                      <a:pt x="68" y="1912"/>
                    </a:lnTo>
                    <a:lnTo>
                      <a:pt x="49" y="1897"/>
                    </a:lnTo>
                    <a:lnTo>
                      <a:pt x="33" y="1883"/>
                    </a:lnTo>
                    <a:lnTo>
                      <a:pt x="21" y="1872"/>
                    </a:lnTo>
                    <a:lnTo>
                      <a:pt x="12" y="1862"/>
                    </a:lnTo>
                    <a:lnTo>
                      <a:pt x="5" y="1855"/>
                    </a:lnTo>
                    <a:lnTo>
                      <a:pt x="1" y="1850"/>
                    </a:lnTo>
                    <a:lnTo>
                      <a:pt x="0" y="1849"/>
                    </a:lnTo>
                    <a:lnTo>
                      <a:pt x="1" y="1849"/>
                    </a:lnTo>
                    <a:lnTo>
                      <a:pt x="5" y="1848"/>
                    </a:lnTo>
                    <a:lnTo>
                      <a:pt x="11" y="1848"/>
                    </a:lnTo>
                    <a:lnTo>
                      <a:pt x="19" y="1845"/>
                    </a:lnTo>
                    <a:lnTo>
                      <a:pt x="29" y="1843"/>
                    </a:lnTo>
                    <a:lnTo>
                      <a:pt x="38" y="1839"/>
                    </a:lnTo>
                    <a:lnTo>
                      <a:pt x="51" y="1834"/>
                    </a:lnTo>
                    <a:lnTo>
                      <a:pt x="64" y="1827"/>
                    </a:lnTo>
                    <a:lnTo>
                      <a:pt x="79" y="1818"/>
                    </a:lnTo>
                    <a:lnTo>
                      <a:pt x="94" y="1806"/>
                    </a:lnTo>
                    <a:lnTo>
                      <a:pt x="110" y="1792"/>
                    </a:lnTo>
                    <a:lnTo>
                      <a:pt x="126" y="1776"/>
                    </a:lnTo>
                    <a:lnTo>
                      <a:pt x="142" y="1756"/>
                    </a:lnTo>
                    <a:lnTo>
                      <a:pt x="158" y="1734"/>
                    </a:lnTo>
                    <a:lnTo>
                      <a:pt x="175" y="1708"/>
                    </a:lnTo>
                    <a:lnTo>
                      <a:pt x="190" y="1678"/>
                    </a:lnTo>
                    <a:lnTo>
                      <a:pt x="206" y="1645"/>
                    </a:lnTo>
                    <a:lnTo>
                      <a:pt x="221" y="1606"/>
                    </a:lnTo>
                    <a:lnTo>
                      <a:pt x="235" y="1564"/>
                    </a:lnTo>
                    <a:lnTo>
                      <a:pt x="247" y="1517"/>
                    </a:lnTo>
                    <a:lnTo>
                      <a:pt x="258" y="1466"/>
                    </a:lnTo>
                    <a:lnTo>
                      <a:pt x="267" y="1409"/>
                    </a:lnTo>
                    <a:lnTo>
                      <a:pt x="275" y="1347"/>
                    </a:lnTo>
                    <a:lnTo>
                      <a:pt x="282" y="1279"/>
                    </a:lnTo>
                    <a:lnTo>
                      <a:pt x="285" y="1206"/>
                    </a:lnTo>
                    <a:lnTo>
                      <a:pt x="287" y="1126"/>
                    </a:lnTo>
                    <a:lnTo>
                      <a:pt x="287" y="1039"/>
                    </a:lnTo>
                    <a:lnTo>
                      <a:pt x="285" y="950"/>
                    </a:lnTo>
                    <a:lnTo>
                      <a:pt x="288" y="866"/>
                    </a:lnTo>
                    <a:lnTo>
                      <a:pt x="294" y="787"/>
                    </a:lnTo>
                    <a:lnTo>
                      <a:pt x="303" y="714"/>
                    </a:lnTo>
                    <a:lnTo>
                      <a:pt x="314" y="646"/>
                    </a:lnTo>
                    <a:lnTo>
                      <a:pt x="327" y="583"/>
                    </a:lnTo>
                    <a:lnTo>
                      <a:pt x="343" y="525"/>
                    </a:lnTo>
                    <a:lnTo>
                      <a:pt x="361" y="470"/>
                    </a:lnTo>
                    <a:lnTo>
                      <a:pt x="380" y="421"/>
                    </a:lnTo>
                    <a:lnTo>
                      <a:pt x="401" y="376"/>
                    </a:lnTo>
                    <a:lnTo>
                      <a:pt x="424" y="334"/>
                    </a:lnTo>
                    <a:lnTo>
                      <a:pt x="447" y="297"/>
                    </a:lnTo>
                    <a:lnTo>
                      <a:pt x="472" y="263"/>
                    </a:lnTo>
                    <a:lnTo>
                      <a:pt x="496" y="233"/>
                    </a:lnTo>
                    <a:lnTo>
                      <a:pt x="522" y="204"/>
                    </a:lnTo>
                    <a:lnTo>
                      <a:pt x="548" y="180"/>
                    </a:lnTo>
                    <a:lnTo>
                      <a:pt x="574" y="159"/>
                    </a:lnTo>
                    <a:lnTo>
                      <a:pt x="600" y="139"/>
                    </a:lnTo>
                    <a:lnTo>
                      <a:pt x="626" y="122"/>
                    </a:lnTo>
                    <a:lnTo>
                      <a:pt x="651" y="107"/>
                    </a:lnTo>
                    <a:lnTo>
                      <a:pt x="674" y="93"/>
                    </a:lnTo>
                    <a:lnTo>
                      <a:pt x="698" y="82"/>
                    </a:lnTo>
                    <a:lnTo>
                      <a:pt x="720" y="72"/>
                    </a:lnTo>
                    <a:lnTo>
                      <a:pt x="740" y="63"/>
                    </a:lnTo>
                    <a:lnTo>
                      <a:pt x="758" y="57"/>
                    </a:lnTo>
                    <a:lnTo>
                      <a:pt x="776" y="50"/>
                    </a:lnTo>
                    <a:lnTo>
                      <a:pt x="835" y="30"/>
                    </a:lnTo>
                    <a:lnTo>
                      <a:pt x="890" y="15"/>
                    </a:lnTo>
                    <a:lnTo>
                      <a:pt x="943" y="7"/>
                    </a:lnTo>
                    <a:lnTo>
                      <a:pt x="993" y="0"/>
                    </a:lnTo>
                    <a:lnTo>
                      <a:pt x="10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52" name="Freeform 747"/>
              <p:cNvSpPr>
                <a:spLocks/>
              </p:cNvSpPr>
              <p:nvPr/>
            </p:nvSpPr>
            <p:spPr bwMode="auto">
              <a:xfrm>
                <a:off x="449" y="3592"/>
                <a:ext cx="1586" cy="894"/>
              </a:xfrm>
              <a:custGeom>
                <a:avLst/>
                <a:gdLst>
                  <a:gd name="T0" fmla="*/ 3102 w 3172"/>
                  <a:gd name="T1" fmla="*/ 0 h 1789"/>
                  <a:gd name="T2" fmla="*/ 3144 w 3172"/>
                  <a:gd name="T3" fmla="*/ 9 h 1789"/>
                  <a:gd name="T4" fmla="*/ 3167 w 3172"/>
                  <a:gd name="T5" fmla="*/ 35 h 1789"/>
                  <a:gd name="T6" fmla="*/ 3172 w 3172"/>
                  <a:gd name="T7" fmla="*/ 78 h 1789"/>
                  <a:gd name="T8" fmla="*/ 3146 w 3172"/>
                  <a:gd name="T9" fmla="*/ 606 h 1789"/>
                  <a:gd name="T10" fmla="*/ 3141 w 3172"/>
                  <a:gd name="T11" fmla="*/ 643 h 1789"/>
                  <a:gd name="T12" fmla="*/ 3123 w 3172"/>
                  <a:gd name="T13" fmla="*/ 673 h 1789"/>
                  <a:gd name="T14" fmla="*/ 3092 w 3172"/>
                  <a:gd name="T15" fmla="*/ 690 h 1789"/>
                  <a:gd name="T16" fmla="*/ 3065 w 3172"/>
                  <a:gd name="T17" fmla="*/ 689 h 1789"/>
                  <a:gd name="T18" fmla="*/ 3040 w 3172"/>
                  <a:gd name="T19" fmla="*/ 671 h 1789"/>
                  <a:gd name="T20" fmla="*/ 2866 w 3172"/>
                  <a:gd name="T21" fmla="*/ 498 h 1789"/>
                  <a:gd name="T22" fmla="*/ 1594 w 3172"/>
                  <a:gd name="T23" fmla="*/ 1769 h 1789"/>
                  <a:gd name="T24" fmla="*/ 1551 w 3172"/>
                  <a:gd name="T25" fmla="*/ 1787 h 1789"/>
                  <a:gd name="T26" fmla="*/ 1506 w 3172"/>
                  <a:gd name="T27" fmla="*/ 1787 h 1789"/>
                  <a:gd name="T28" fmla="*/ 1463 w 3172"/>
                  <a:gd name="T29" fmla="*/ 1769 h 1789"/>
                  <a:gd name="T30" fmla="*/ 768 w 3172"/>
                  <a:gd name="T31" fmla="*/ 1077 h 1789"/>
                  <a:gd name="T32" fmla="*/ 213 w 3172"/>
                  <a:gd name="T33" fmla="*/ 1631 h 1789"/>
                  <a:gd name="T34" fmla="*/ 171 w 3172"/>
                  <a:gd name="T35" fmla="*/ 1648 h 1789"/>
                  <a:gd name="T36" fmla="*/ 125 w 3172"/>
                  <a:gd name="T37" fmla="*/ 1648 h 1789"/>
                  <a:gd name="T38" fmla="*/ 83 w 3172"/>
                  <a:gd name="T39" fmla="*/ 1631 h 1789"/>
                  <a:gd name="T40" fmla="*/ 33 w 3172"/>
                  <a:gd name="T41" fmla="*/ 1585 h 1789"/>
                  <a:gd name="T42" fmla="*/ 5 w 3172"/>
                  <a:gd name="T43" fmla="*/ 1541 h 1789"/>
                  <a:gd name="T44" fmla="*/ 0 w 3172"/>
                  <a:gd name="T45" fmla="*/ 1489 h 1789"/>
                  <a:gd name="T46" fmla="*/ 17 w 3172"/>
                  <a:gd name="T47" fmla="*/ 1439 h 1789"/>
                  <a:gd name="T48" fmla="*/ 656 w 3172"/>
                  <a:gd name="T49" fmla="*/ 794 h 1789"/>
                  <a:gd name="T50" fmla="*/ 704 w 3172"/>
                  <a:gd name="T51" fmla="*/ 749 h 1789"/>
                  <a:gd name="T52" fmla="*/ 746 w 3172"/>
                  <a:gd name="T53" fmla="*/ 732 h 1789"/>
                  <a:gd name="T54" fmla="*/ 792 w 3172"/>
                  <a:gd name="T55" fmla="*/ 732 h 1789"/>
                  <a:gd name="T56" fmla="*/ 834 w 3172"/>
                  <a:gd name="T57" fmla="*/ 749 h 1789"/>
                  <a:gd name="T58" fmla="*/ 883 w 3172"/>
                  <a:gd name="T59" fmla="*/ 794 h 1789"/>
                  <a:gd name="T60" fmla="*/ 1504 w 3172"/>
                  <a:gd name="T61" fmla="*/ 1417 h 1789"/>
                  <a:gd name="T62" fmla="*/ 2670 w 3172"/>
                  <a:gd name="T63" fmla="*/ 301 h 1789"/>
                  <a:gd name="T64" fmla="*/ 2504 w 3172"/>
                  <a:gd name="T65" fmla="*/ 134 h 1789"/>
                  <a:gd name="T66" fmla="*/ 2487 w 3172"/>
                  <a:gd name="T67" fmla="*/ 115 h 1789"/>
                  <a:gd name="T68" fmla="*/ 2477 w 3172"/>
                  <a:gd name="T69" fmla="*/ 92 h 1789"/>
                  <a:gd name="T70" fmla="*/ 2482 w 3172"/>
                  <a:gd name="T71" fmla="*/ 63 h 1789"/>
                  <a:gd name="T72" fmla="*/ 2502 w 3172"/>
                  <a:gd name="T73" fmla="*/ 38 h 1789"/>
                  <a:gd name="T74" fmla="*/ 2526 w 3172"/>
                  <a:gd name="T75" fmla="*/ 29 h 1789"/>
                  <a:gd name="T76" fmla="*/ 2554 w 3172"/>
                  <a:gd name="T77" fmla="*/ 26 h 1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72" h="1789">
                    <a:moveTo>
                      <a:pt x="3093" y="0"/>
                    </a:moveTo>
                    <a:lnTo>
                      <a:pt x="3102" y="0"/>
                    </a:lnTo>
                    <a:lnTo>
                      <a:pt x="3125" y="3"/>
                    </a:lnTo>
                    <a:lnTo>
                      <a:pt x="3144" y="9"/>
                    </a:lnTo>
                    <a:lnTo>
                      <a:pt x="3157" y="20"/>
                    </a:lnTo>
                    <a:lnTo>
                      <a:pt x="3167" y="35"/>
                    </a:lnTo>
                    <a:lnTo>
                      <a:pt x="3171" y="54"/>
                    </a:lnTo>
                    <a:lnTo>
                      <a:pt x="3172" y="78"/>
                    </a:lnTo>
                    <a:lnTo>
                      <a:pt x="3159" y="343"/>
                    </a:lnTo>
                    <a:lnTo>
                      <a:pt x="3146" y="606"/>
                    </a:lnTo>
                    <a:lnTo>
                      <a:pt x="3145" y="624"/>
                    </a:lnTo>
                    <a:lnTo>
                      <a:pt x="3141" y="643"/>
                    </a:lnTo>
                    <a:lnTo>
                      <a:pt x="3134" y="658"/>
                    </a:lnTo>
                    <a:lnTo>
                      <a:pt x="3123" y="673"/>
                    </a:lnTo>
                    <a:lnTo>
                      <a:pt x="3107" y="684"/>
                    </a:lnTo>
                    <a:lnTo>
                      <a:pt x="3092" y="690"/>
                    </a:lnTo>
                    <a:lnTo>
                      <a:pt x="3080" y="691"/>
                    </a:lnTo>
                    <a:lnTo>
                      <a:pt x="3065" y="689"/>
                    </a:lnTo>
                    <a:lnTo>
                      <a:pt x="3051" y="681"/>
                    </a:lnTo>
                    <a:lnTo>
                      <a:pt x="3040" y="671"/>
                    </a:lnTo>
                    <a:lnTo>
                      <a:pt x="3028" y="660"/>
                    </a:lnTo>
                    <a:lnTo>
                      <a:pt x="2866" y="498"/>
                    </a:lnTo>
                    <a:lnTo>
                      <a:pt x="1613" y="1753"/>
                    </a:lnTo>
                    <a:lnTo>
                      <a:pt x="1594" y="1769"/>
                    </a:lnTo>
                    <a:lnTo>
                      <a:pt x="1573" y="1780"/>
                    </a:lnTo>
                    <a:lnTo>
                      <a:pt x="1551" y="1787"/>
                    </a:lnTo>
                    <a:lnTo>
                      <a:pt x="1529" y="1789"/>
                    </a:lnTo>
                    <a:lnTo>
                      <a:pt x="1506" y="1787"/>
                    </a:lnTo>
                    <a:lnTo>
                      <a:pt x="1484" y="1780"/>
                    </a:lnTo>
                    <a:lnTo>
                      <a:pt x="1463" y="1769"/>
                    </a:lnTo>
                    <a:lnTo>
                      <a:pt x="1445" y="1753"/>
                    </a:lnTo>
                    <a:lnTo>
                      <a:pt x="768" y="1077"/>
                    </a:lnTo>
                    <a:lnTo>
                      <a:pt x="231" y="1615"/>
                    </a:lnTo>
                    <a:lnTo>
                      <a:pt x="213" y="1631"/>
                    </a:lnTo>
                    <a:lnTo>
                      <a:pt x="193" y="1641"/>
                    </a:lnTo>
                    <a:lnTo>
                      <a:pt x="171" y="1648"/>
                    </a:lnTo>
                    <a:lnTo>
                      <a:pt x="147" y="1649"/>
                    </a:lnTo>
                    <a:lnTo>
                      <a:pt x="125" y="1648"/>
                    </a:lnTo>
                    <a:lnTo>
                      <a:pt x="103" y="1641"/>
                    </a:lnTo>
                    <a:lnTo>
                      <a:pt x="83" y="1631"/>
                    </a:lnTo>
                    <a:lnTo>
                      <a:pt x="64" y="1615"/>
                    </a:lnTo>
                    <a:lnTo>
                      <a:pt x="33" y="1585"/>
                    </a:lnTo>
                    <a:lnTo>
                      <a:pt x="17" y="1564"/>
                    </a:lnTo>
                    <a:lnTo>
                      <a:pt x="5" y="1541"/>
                    </a:lnTo>
                    <a:lnTo>
                      <a:pt x="0" y="1515"/>
                    </a:lnTo>
                    <a:lnTo>
                      <a:pt x="0" y="1489"/>
                    </a:lnTo>
                    <a:lnTo>
                      <a:pt x="5" y="1463"/>
                    </a:lnTo>
                    <a:lnTo>
                      <a:pt x="17" y="1439"/>
                    </a:lnTo>
                    <a:lnTo>
                      <a:pt x="33" y="1417"/>
                    </a:lnTo>
                    <a:lnTo>
                      <a:pt x="656" y="794"/>
                    </a:lnTo>
                    <a:lnTo>
                      <a:pt x="685" y="764"/>
                    </a:lnTo>
                    <a:lnTo>
                      <a:pt x="704" y="749"/>
                    </a:lnTo>
                    <a:lnTo>
                      <a:pt x="724" y="738"/>
                    </a:lnTo>
                    <a:lnTo>
                      <a:pt x="746" y="732"/>
                    </a:lnTo>
                    <a:lnTo>
                      <a:pt x="768" y="730"/>
                    </a:lnTo>
                    <a:lnTo>
                      <a:pt x="792" y="732"/>
                    </a:lnTo>
                    <a:lnTo>
                      <a:pt x="813" y="738"/>
                    </a:lnTo>
                    <a:lnTo>
                      <a:pt x="834" y="749"/>
                    </a:lnTo>
                    <a:lnTo>
                      <a:pt x="852" y="764"/>
                    </a:lnTo>
                    <a:lnTo>
                      <a:pt x="883" y="794"/>
                    </a:lnTo>
                    <a:lnTo>
                      <a:pt x="992" y="904"/>
                    </a:lnTo>
                    <a:lnTo>
                      <a:pt x="1504" y="1417"/>
                    </a:lnTo>
                    <a:lnTo>
                      <a:pt x="1529" y="1442"/>
                    </a:lnTo>
                    <a:lnTo>
                      <a:pt x="2670" y="301"/>
                    </a:lnTo>
                    <a:lnTo>
                      <a:pt x="2587" y="218"/>
                    </a:lnTo>
                    <a:lnTo>
                      <a:pt x="2504" y="134"/>
                    </a:lnTo>
                    <a:lnTo>
                      <a:pt x="2494" y="125"/>
                    </a:lnTo>
                    <a:lnTo>
                      <a:pt x="2487" y="115"/>
                    </a:lnTo>
                    <a:lnTo>
                      <a:pt x="2481" y="104"/>
                    </a:lnTo>
                    <a:lnTo>
                      <a:pt x="2477" y="92"/>
                    </a:lnTo>
                    <a:lnTo>
                      <a:pt x="2477" y="78"/>
                    </a:lnTo>
                    <a:lnTo>
                      <a:pt x="2482" y="63"/>
                    </a:lnTo>
                    <a:lnTo>
                      <a:pt x="2491" y="48"/>
                    </a:lnTo>
                    <a:lnTo>
                      <a:pt x="2502" y="38"/>
                    </a:lnTo>
                    <a:lnTo>
                      <a:pt x="2513" y="32"/>
                    </a:lnTo>
                    <a:lnTo>
                      <a:pt x="2526" y="29"/>
                    </a:lnTo>
                    <a:lnTo>
                      <a:pt x="2540" y="27"/>
                    </a:lnTo>
                    <a:lnTo>
                      <a:pt x="2554" y="26"/>
                    </a:lnTo>
                    <a:lnTo>
                      <a:pt x="30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</p:grpSp>
        <p:grpSp>
          <p:nvGrpSpPr>
            <p:cNvPr id="53" name="Group 10"/>
            <p:cNvGrpSpPr>
              <a:grpSpLocks noChangeAspect="1"/>
            </p:cNvGrpSpPr>
            <p:nvPr/>
          </p:nvGrpSpPr>
          <p:grpSpPr bwMode="auto">
            <a:xfrm>
              <a:off x="4963692" y="4613291"/>
              <a:ext cx="352223" cy="299793"/>
              <a:chOff x="5911" y="2226"/>
              <a:chExt cx="262" cy="223"/>
            </a:xfrm>
            <a:solidFill>
              <a:schemeClr val="bg1"/>
            </a:solidFill>
          </p:grpSpPr>
          <p:sp>
            <p:nvSpPr>
              <p:cNvPr id="54" name="Freeform 12"/>
              <p:cNvSpPr>
                <a:spLocks/>
              </p:cNvSpPr>
              <p:nvPr/>
            </p:nvSpPr>
            <p:spPr bwMode="auto">
              <a:xfrm>
                <a:off x="5933" y="2253"/>
                <a:ext cx="123" cy="192"/>
              </a:xfrm>
              <a:custGeom>
                <a:avLst/>
                <a:gdLst>
                  <a:gd name="T0" fmla="*/ 816 w 1600"/>
                  <a:gd name="T1" fmla="*/ 4 h 2499"/>
                  <a:gd name="T2" fmla="*/ 902 w 1600"/>
                  <a:gd name="T3" fmla="*/ 28 h 2499"/>
                  <a:gd name="T4" fmla="*/ 964 w 1600"/>
                  <a:gd name="T5" fmla="*/ 61 h 2499"/>
                  <a:gd name="T6" fmla="*/ 1001 w 1600"/>
                  <a:gd name="T7" fmla="*/ 91 h 2499"/>
                  <a:gd name="T8" fmla="*/ 1014 w 1600"/>
                  <a:gd name="T9" fmla="*/ 103 h 2499"/>
                  <a:gd name="T10" fmla="*/ 1139 w 1600"/>
                  <a:gd name="T11" fmla="*/ 112 h 2499"/>
                  <a:gd name="T12" fmla="*/ 1241 w 1600"/>
                  <a:gd name="T13" fmla="*/ 161 h 2499"/>
                  <a:gd name="T14" fmla="*/ 1317 w 1600"/>
                  <a:gd name="T15" fmla="*/ 244 h 2499"/>
                  <a:gd name="T16" fmla="*/ 1371 w 1600"/>
                  <a:gd name="T17" fmla="*/ 356 h 2499"/>
                  <a:gd name="T18" fmla="*/ 1403 w 1600"/>
                  <a:gd name="T19" fmla="*/ 492 h 2499"/>
                  <a:gd name="T20" fmla="*/ 1417 w 1600"/>
                  <a:gd name="T21" fmla="*/ 646 h 2499"/>
                  <a:gd name="T22" fmla="*/ 1412 w 1600"/>
                  <a:gd name="T23" fmla="*/ 814 h 2499"/>
                  <a:gd name="T24" fmla="*/ 1403 w 1600"/>
                  <a:gd name="T25" fmla="*/ 979 h 2499"/>
                  <a:gd name="T26" fmla="*/ 1416 w 1600"/>
                  <a:gd name="T27" fmla="*/ 1109 h 2499"/>
                  <a:gd name="T28" fmla="*/ 1447 w 1600"/>
                  <a:gd name="T29" fmla="*/ 1208 h 2499"/>
                  <a:gd name="T30" fmla="*/ 1488 w 1600"/>
                  <a:gd name="T31" fmla="*/ 1277 h 2499"/>
                  <a:gd name="T32" fmla="*/ 1532 w 1600"/>
                  <a:gd name="T33" fmla="*/ 1324 h 2499"/>
                  <a:gd name="T34" fmla="*/ 1570 w 1600"/>
                  <a:gd name="T35" fmla="*/ 1351 h 2499"/>
                  <a:gd name="T36" fmla="*/ 1595 w 1600"/>
                  <a:gd name="T37" fmla="*/ 1362 h 2499"/>
                  <a:gd name="T38" fmla="*/ 1570 w 1600"/>
                  <a:gd name="T39" fmla="*/ 1391 h 2499"/>
                  <a:gd name="T40" fmla="*/ 1464 w 1600"/>
                  <a:gd name="T41" fmla="*/ 1453 h 2499"/>
                  <a:gd name="T42" fmla="*/ 1347 w 1600"/>
                  <a:gd name="T43" fmla="*/ 1491 h 2499"/>
                  <a:gd name="T44" fmla="*/ 1237 w 1600"/>
                  <a:gd name="T45" fmla="*/ 1510 h 2499"/>
                  <a:gd name="T46" fmla="*/ 1150 w 1600"/>
                  <a:gd name="T47" fmla="*/ 1517 h 2499"/>
                  <a:gd name="T48" fmla="*/ 1104 w 1600"/>
                  <a:gd name="T49" fmla="*/ 1518 h 2499"/>
                  <a:gd name="T50" fmla="*/ 1101 w 1600"/>
                  <a:gd name="T51" fmla="*/ 1633 h 2499"/>
                  <a:gd name="T52" fmla="*/ 507 w 1600"/>
                  <a:gd name="T53" fmla="*/ 1521 h 2499"/>
                  <a:gd name="T54" fmla="*/ 342 w 1600"/>
                  <a:gd name="T55" fmla="*/ 1511 h 2499"/>
                  <a:gd name="T56" fmla="*/ 214 w 1600"/>
                  <a:gd name="T57" fmla="*/ 1483 h 2499"/>
                  <a:gd name="T58" fmla="*/ 120 w 1600"/>
                  <a:gd name="T59" fmla="*/ 1447 h 2499"/>
                  <a:gd name="T60" fmla="*/ 56 w 1600"/>
                  <a:gd name="T61" fmla="*/ 1407 h 2499"/>
                  <a:gd name="T62" fmla="*/ 18 w 1600"/>
                  <a:gd name="T63" fmla="*/ 1375 h 2499"/>
                  <a:gd name="T64" fmla="*/ 1 w 1600"/>
                  <a:gd name="T65" fmla="*/ 1358 h 2499"/>
                  <a:gd name="T66" fmla="*/ 4 w 1600"/>
                  <a:gd name="T67" fmla="*/ 1356 h 2499"/>
                  <a:gd name="T68" fmla="*/ 24 w 1600"/>
                  <a:gd name="T69" fmla="*/ 1352 h 2499"/>
                  <a:gd name="T70" fmla="*/ 54 w 1600"/>
                  <a:gd name="T71" fmla="*/ 1336 h 2499"/>
                  <a:gd name="T72" fmla="*/ 91 w 1600"/>
                  <a:gd name="T73" fmla="*/ 1305 h 2499"/>
                  <a:gd name="T74" fmla="*/ 130 w 1600"/>
                  <a:gd name="T75" fmla="*/ 1250 h 2499"/>
                  <a:gd name="T76" fmla="*/ 166 w 1600"/>
                  <a:gd name="T77" fmla="*/ 1168 h 2499"/>
                  <a:gd name="T78" fmla="*/ 194 w 1600"/>
                  <a:gd name="T79" fmla="*/ 1051 h 2499"/>
                  <a:gd name="T80" fmla="*/ 210 w 1600"/>
                  <a:gd name="T81" fmla="*/ 894 h 2499"/>
                  <a:gd name="T82" fmla="*/ 211 w 1600"/>
                  <a:gd name="T83" fmla="*/ 692 h 2499"/>
                  <a:gd name="T84" fmla="*/ 225 w 1600"/>
                  <a:gd name="T85" fmla="*/ 507 h 2499"/>
                  <a:gd name="T86" fmla="*/ 260 w 1600"/>
                  <a:gd name="T87" fmla="*/ 362 h 2499"/>
                  <a:gd name="T88" fmla="*/ 309 w 1600"/>
                  <a:gd name="T89" fmla="*/ 251 h 2499"/>
                  <a:gd name="T90" fmla="*/ 366 w 1600"/>
                  <a:gd name="T91" fmla="*/ 169 h 2499"/>
                  <a:gd name="T92" fmla="*/ 428 w 1600"/>
                  <a:gd name="T93" fmla="*/ 111 h 2499"/>
                  <a:gd name="T94" fmla="*/ 488 w 1600"/>
                  <a:gd name="T95" fmla="*/ 72 h 2499"/>
                  <a:gd name="T96" fmla="*/ 541 w 1600"/>
                  <a:gd name="T97" fmla="*/ 48 h 2499"/>
                  <a:gd name="T98" fmla="*/ 617 w 1600"/>
                  <a:gd name="T99" fmla="*/ 21 h 2499"/>
                  <a:gd name="T100" fmla="*/ 745 w 1600"/>
                  <a:gd name="T101" fmla="*/ 0 h 2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0" h="2499">
                    <a:moveTo>
                      <a:pt x="745" y="0"/>
                    </a:moveTo>
                    <a:lnTo>
                      <a:pt x="781" y="1"/>
                    </a:lnTo>
                    <a:lnTo>
                      <a:pt x="816" y="4"/>
                    </a:lnTo>
                    <a:lnTo>
                      <a:pt x="847" y="10"/>
                    </a:lnTo>
                    <a:lnTo>
                      <a:pt x="876" y="19"/>
                    </a:lnTo>
                    <a:lnTo>
                      <a:pt x="902" y="28"/>
                    </a:lnTo>
                    <a:lnTo>
                      <a:pt x="926" y="38"/>
                    </a:lnTo>
                    <a:lnTo>
                      <a:pt x="946" y="49"/>
                    </a:lnTo>
                    <a:lnTo>
                      <a:pt x="964" y="61"/>
                    </a:lnTo>
                    <a:lnTo>
                      <a:pt x="978" y="72"/>
                    </a:lnTo>
                    <a:lnTo>
                      <a:pt x="991" y="82"/>
                    </a:lnTo>
                    <a:lnTo>
                      <a:pt x="1001" y="91"/>
                    </a:lnTo>
                    <a:lnTo>
                      <a:pt x="1007" y="97"/>
                    </a:lnTo>
                    <a:lnTo>
                      <a:pt x="1012" y="101"/>
                    </a:lnTo>
                    <a:lnTo>
                      <a:pt x="1014" y="103"/>
                    </a:lnTo>
                    <a:lnTo>
                      <a:pt x="1058" y="101"/>
                    </a:lnTo>
                    <a:lnTo>
                      <a:pt x="1100" y="104"/>
                    </a:lnTo>
                    <a:lnTo>
                      <a:pt x="1139" y="112"/>
                    </a:lnTo>
                    <a:lnTo>
                      <a:pt x="1176" y="124"/>
                    </a:lnTo>
                    <a:lnTo>
                      <a:pt x="1210" y="140"/>
                    </a:lnTo>
                    <a:lnTo>
                      <a:pt x="1241" y="161"/>
                    </a:lnTo>
                    <a:lnTo>
                      <a:pt x="1269" y="185"/>
                    </a:lnTo>
                    <a:lnTo>
                      <a:pt x="1293" y="213"/>
                    </a:lnTo>
                    <a:lnTo>
                      <a:pt x="1317" y="244"/>
                    </a:lnTo>
                    <a:lnTo>
                      <a:pt x="1337" y="279"/>
                    </a:lnTo>
                    <a:lnTo>
                      <a:pt x="1355" y="316"/>
                    </a:lnTo>
                    <a:lnTo>
                      <a:pt x="1371" y="356"/>
                    </a:lnTo>
                    <a:lnTo>
                      <a:pt x="1383" y="400"/>
                    </a:lnTo>
                    <a:lnTo>
                      <a:pt x="1394" y="445"/>
                    </a:lnTo>
                    <a:lnTo>
                      <a:pt x="1403" y="492"/>
                    </a:lnTo>
                    <a:lnTo>
                      <a:pt x="1410" y="542"/>
                    </a:lnTo>
                    <a:lnTo>
                      <a:pt x="1414" y="594"/>
                    </a:lnTo>
                    <a:lnTo>
                      <a:pt x="1417" y="646"/>
                    </a:lnTo>
                    <a:lnTo>
                      <a:pt x="1417" y="701"/>
                    </a:lnTo>
                    <a:lnTo>
                      <a:pt x="1416" y="757"/>
                    </a:lnTo>
                    <a:lnTo>
                      <a:pt x="1412" y="814"/>
                    </a:lnTo>
                    <a:lnTo>
                      <a:pt x="1408" y="871"/>
                    </a:lnTo>
                    <a:lnTo>
                      <a:pt x="1404" y="927"/>
                    </a:lnTo>
                    <a:lnTo>
                      <a:pt x="1403" y="979"/>
                    </a:lnTo>
                    <a:lnTo>
                      <a:pt x="1405" y="1026"/>
                    </a:lnTo>
                    <a:lnTo>
                      <a:pt x="1410" y="1070"/>
                    </a:lnTo>
                    <a:lnTo>
                      <a:pt x="1416" y="1109"/>
                    </a:lnTo>
                    <a:lnTo>
                      <a:pt x="1425" y="1146"/>
                    </a:lnTo>
                    <a:lnTo>
                      <a:pt x="1436" y="1178"/>
                    </a:lnTo>
                    <a:lnTo>
                      <a:pt x="1447" y="1208"/>
                    </a:lnTo>
                    <a:lnTo>
                      <a:pt x="1460" y="1234"/>
                    </a:lnTo>
                    <a:lnTo>
                      <a:pt x="1474" y="1258"/>
                    </a:lnTo>
                    <a:lnTo>
                      <a:pt x="1488" y="1277"/>
                    </a:lnTo>
                    <a:lnTo>
                      <a:pt x="1503" y="1296"/>
                    </a:lnTo>
                    <a:lnTo>
                      <a:pt x="1517" y="1310"/>
                    </a:lnTo>
                    <a:lnTo>
                      <a:pt x="1532" y="1324"/>
                    </a:lnTo>
                    <a:lnTo>
                      <a:pt x="1545" y="1334"/>
                    </a:lnTo>
                    <a:lnTo>
                      <a:pt x="1559" y="1343"/>
                    </a:lnTo>
                    <a:lnTo>
                      <a:pt x="1570" y="1351"/>
                    </a:lnTo>
                    <a:lnTo>
                      <a:pt x="1580" y="1356"/>
                    </a:lnTo>
                    <a:lnTo>
                      <a:pt x="1588" y="1360"/>
                    </a:lnTo>
                    <a:lnTo>
                      <a:pt x="1595" y="1362"/>
                    </a:lnTo>
                    <a:lnTo>
                      <a:pt x="1599" y="1364"/>
                    </a:lnTo>
                    <a:lnTo>
                      <a:pt x="1600" y="1364"/>
                    </a:lnTo>
                    <a:lnTo>
                      <a:pt x="1570" y="1391"/>
                    </a:lnTo>
                    <a:lnTo>
                      <a:pt x="1537" y="1415"/>
                    </a:lnTo>
                    <a:lnTo>
                      <a:pt x="1501" y="1435"/>
                    </a:lnTo>
                    <a:lnTo>
                      <a:pt x="1464" y="1453"/>
                    </a:lnTo>
                    <a:lnTo>
                      <a:pt x="1425" y="1468"/>
                    </a:lnTo>
                    <a:lnTo>
                      <a:pt x="1386" y="1481"/>
                    </a:lnTo>
                    <a:lnTo>
                      <a:pt x="1347" y="1491"/>
                    </a:lnTo>
                    <a:lnTo>
                      <a:pt x="1309" y="1499"/>
                    </a:lnTo>
                    <a:lnTo>
                      <a:pt x="1272" y="1505"/>
                    </a:lnTo>
                    <a:lnTo>
                      <a:pt x="1237" y="1510"/>
                    </a:lnTo>
                    <a:lnTo>
                      <a:pt x="1205" y="1514"/>
                    </a:lnTo>
                    <a:lnTo>
                      <a:pt x="1176" y="1516"/>
                    </a:lnTo>
                    <a:lnTo>
                      <a:pt x="1150" y="1517"/>
                    </a:lnTo>
                    <a:lnTo>
                      <a:pt x="1129" y="1518"/>
                    </a:lnTo>
                    <a:lnTo>
                      <a:pt x="1114" y="1518"/>
                    </a:lnTo>
                    <a:lnTo>
                      <a:pt x="1104" y="1518"/>
                    </a:lnTo>
                    <a:lnTo>
                      <a:pt x="1100" y="1518"/>
                    </a:lnTo>
                    <a:lnTo>
                      <a:pt x="1100" y="1625"/>
                    </a:lnTo>
                    <a:lnTo>
                      <a:pt x="1101" y="1633"/>
                    </a:lnTo>
                    <a:lnTo>
                      <a:pt x="805" y="2499"/>
                    </a:lnTo>
                    <a:lnTo>
                      <a:pt x="507" y="1630"/>
                    </a:lnTo>
                    <a:lnTo>
                      <a:pt x="507" y="1521"/>
                    </a:lnTo>
                    <a:lnTo>
                      <a:pt x="447" y="1520"/>
                    </a:lnTo>
                    <a:lnTo>
                      <a:pt x="392" y="1516"/>
                    </a:lnTo>
                    <a:lnTo>
                      <a:pt x="342" y="1511"/>
                    </a:lnTo>
                    <a:lnTo>
                      <a:pt x="295" y="1503"/>
                    </a:lnTo>
                    <a:lnTo>
                      <a:pt x="252" y="1494"/>
                    </a:lnTo>
                    <a:lnTo>
                      <a:pt x="214" y="1483"/>
                    </a:lnTo>
                    <a:lnTo>
                      <a:pt x="179" y="1471"/>
                    </a:lnTo>
                    <a:lnTo>
                      <a:pt x="148" y="1459"/>
                    </a:lnTo>
                    <a:lnTo>
                      <a:pt x="120" y="1447"/>
                    </a:lnTo>
                    <a:lnTo>
                      <a:pt x="95" y="1433"/>
                    </a:lnTo>
                    <a:lnTo>
                      <a:pt x="73" y="1420"/>
                    </a:lnTo>
                    <a:lnTo>
                      <a:pt x="56" y="1407"/>
                    </a:lnTo>
                    <a:lnTo>
                      <a:pt x="40" y="1396"/>
                    </a:lnTo>
                    <a:lnTo>
                      <a:pt x="27" y="1385"/>
                    </a:lnTo>
                    <a:lnTo>
                      <a:pt x="18" y="1375"/>
                    </a:lnTo>
                    <a:lnTo>
                      <a:pt x="9" y="1367"/>
                    </a:lnTo>
                    <a:lnTo>
                      <a:pt x="4" y="1362"/>
                    </a:lnTo>
                    <a:lnTo>
                      <a:pt x="1" y="1358"/>
                    </a:lnTo>
                    <a:lnTo>
                      <a:pt x="0" y="1357"/>
                    </a:lnTo>
                    <a:lnTo>
                      <a:pt x="1" y="1357"/>
                    </a:lnTo>
                    <a:lnTo>
                      <a:pt x="4" y="1356"/>
                    </a:lnTo>
                    <a:lnTo>
                      <a:pt x="9" y="1355"/>
                    </a:lnTo>
                    <a:lnTo>
                      <a:pt x="16" y="1354"/>
                    </a:lnTo>
                    <a:lnTo>
                      <a:pt x="24" y="1352"/>
                    </a:lnTo>
                    <a:lnTo>
                      <a:pt x="33" y="1348"/>
                    </a:lnTo>
                    <a:lnTo>
                      <a:pt x="43" y="1342"/>
                    </a:lnTo>
                    <a:lnTo>
                      <a:pt x="54" y="1336"/>
                    </a:lnTo>
                    <a:lnTo>
                      <a:pt x="66" y="1328"/>
                    </a:lnTo>
                    <a:lnTo>
                      <a:pt x="78" y="1318"/>
                    </a:lnTo>
                    <a:lnTo>
                      <a:pt x="91" y="1305"/>
                    </a:lnTo>
                    <a:lnTo>
                      <a:pt x="104" y="1290"/>
                    </a:lnTo>
                    <a:lnTo>
                      <a:pt x="117" y="1271"/>
                    </a:lnTo>
                    <a:lnTo>
                      <a:pt x="130" y="1250"/>
                    </a:lnTo>
                    <a:lnTo>
                      <a:pt x="142" y="1227"/>
                    </a:lnTo>
                    <a:lnTo>
                      <a:pt x="155" y="1199"/>
                    </a:lnTo>
                    <a:lnTo>
                      <a:pt x="166" y="1168"/>
                    </a:lnTo>
                    <a:lnTo>
                      <a:pt x="177" y="1134"/>
                    </a:lnTo>
                    <a:lnTo>
                      <a:pt x="186" y="1095"/>
                    </a:lnTo>
                    <a:lnTo>
                      <a:pt x="194" y="1051"/>
                    </a:lnTo>
                    <a:lnTo>
                      <a:pt x="200" y="1004"/>
                    </a:lnTo>
                    <a:lnTo>
                      <a:pt x="205" y="951"/>
                    </a:lnTo>
                    <a:lnTo>
                      <a:pt x="210" y="894"/>
                    </a:lnTo>
                    <a:lnTo>
                      <a:pt x="211" y="831"/>
                    </a:lnTo>
                    <a:lnTo>
                      <a:pt x="211" y="763"/>
                    </a:lnTo>
                    <a:lnTo>
                      <a:pt x="211" y="692"/>
                    </a:lnTo>
                    <a:lnTo>
                      <a:pt x="213" y="626"/>
                    </a:lnTo>
                    <a:lnTo>
                      <a:pt x="218" y="564"/>
                    </a:lnTo>
                    <a:lnTo>
                      <a:pt x="225" y="507"/>
                    </a:lnTo>
                    <a:lnTo>
                      <a:pt x="234" y="454"/>
                    </a:lnTo>
                    <a:lnTo>
                      <a:pt x="247" y="407"/>
                    </a:lnTo>
                    <a:lnTo>
                      <a:pt x="260" y="362"/>
                    </a:lnTo>
                    <a:lnTo>
                      <a:pt x="275" y="321"/>
                    </a:lnTo>
                    <a:lnTo>
                      <a:pt x="291" y="284"/>
                    </a:lnTo>
                    <a:lnTo>
                      <a:pt x="309" y="251"/>
                    </a:lnTo>
                    <a:lnTo>
                      <a:pt x="327" y="221"/>
                    </a:lnTo>
                    <a:lnTo>
                      <a:pt x="347" y="193"/>
                    </a:lnTo>
                    <a:lnTo>
                      <a:pt x="366" y="169"/>
                    </a:lnTo>
                    <a:lnTo>
                      <a:pt x="387" y="148"/>
                    </a:lnTo>
                    <a:lnTo>
                      <a:pt x="408" y="128"/>
                    </a:lnTo>
                    <a:lnTo>
                      <a:pt x="428" y="111"/>
                    </a:lnTo>
                    <a:lnTo>
                      <a:pt x="449" y="97"/>
                    </a:lnTo>
                    <a:lnTo>
                      <a:pt x="469" y="84"/>
                    </a:lnTo>
                    <a:lnTo>
                      <a:pt x="488" y="72"/>
                    </a:lnTo>
                    <a:lnTo>
                      <a:pt x="507" y="63"/>
                    </a:lnTo>
                    <a:lnTo>
                      <a:pt x="524" y="55"/>
                    </a:lnTo>
                    <a:lnTo>
                      <a:pt x="541" y="48"/>
                    </a:lnTo>
                    <a:lnTo>
                      <a:pt x="556" y="42"/>
                    </a:lnTo>
                    <a:lnTo>
                      <a:pt x="570" y="37"/>
                    </a:lnTo>
                    <a:lnTo>
                      <a:pt x="617" y="21"/>
                    </a:lnTo>
                    <a:lnTo>
                      <a:pt x="663" y="9"/>
                    </a:lnTo>
                    <a:lnTo>
                      <a:pt x="705" y="3"/>
                    </a:lnTo>
                    <a:lnTo>
                      <a:pt x="7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55" name="Freeform 13"/>
              <p:cNvSpPr>
                <a:spLocks/>
              </p:cNvSpPr>
              <p:nvPr/>
            </p:nvSpPr>
            <p:spPr bwMode="auto">
              <a:xfrm>
                <a:off x="5911" y="2385"/>
                <a:ext cx="168" cy="64"/>
              </a:xfrm>
              <a:custGeom>
                <a:avLst/>
                <a:gdLst>
                  <a:gd name="T0" fmla="*/ 685 w 2188"/>
                  <a:gd name="T1" fmla="*/ 0 h 843"/>
                  <a:gd name="T2" fmla="*/ 566 w 2188"/>
                  <a:gd name="T3" fmla="*/ 348 h 843"/>
                  <a:gd name="T4" fmla="*/ 730 w 2188"/>
                  <a:gd name="T5" fmla="*/ 336 h 843"/>
                  <a:gd name="T6" fmla="*/ 1094 w 2188"/>
                  <a:gd name="T7" fmla="*/ 784 h 843"/>
                  <a:gd name="T8" fmla="*/ 1457 w 2188"/>
                  <a:gd name="T9" fmla="*/ 336 h 843"/>
                  <a:gd name="T10" fmla="*/ 1623 w 2188"/>
                  <a:gd name="T11" fmla="*/ 348 h 843"/>
                  <a:gd name="T12" fmla="*/ 1505 w 2188"/>
                  <a:gd name="T13" fmla="*/ 0 h 843"/>
                  <a:gd name="T14" fmla="*/ 1536 w 2188"/>
                  <a:gd name="T15" fmla="*/ 18 h 843"/>
                  <a:gd name="T16" fmla="*/ 1568 w 2188"/>
                  <a:gd name="T17" fmla="*/ 34 h 843"/>
                  <a:gd name="T18" fmla="*/ 1941 w 2188"/>
                  <a:gd name="T19" fmla="*/ 219 h 843"/>
                  <a:gd name="T20" fmla="*/ 1977 w 2188"/>
                  <a:gd name="T21" fmla="*/ 240 h 843"/>
                  <a:gd name="T22" fmla="*/ 2010 w 2188"/>
                  <a:gd name="T23" fmla="*/ 263 h 843"/>
                  <a:gd name="T24" fmla="*/ 2038 w 2188"/>
                  <a:gd name="T25" fmla="*/ 290 h 843"/>
                  <a:gd name="T26" fmla="*/ 2064 w 2188"/>
                  <a:gd name="T27" fmla="*/ 320 h 843"/>
                  <a:gd name="T28" fmla="*/ 2086 w 2188"/>
                  <a:gd name="T29" fmla="*/ 353 h 843"/>
                  <a:gd name="T30" fmla="*/ 2105 w 2188"/>
                  <a:gd name="T31" fmla="*/ 389 h 843"/>
                  <a:gd name="T32" fmla="*/ 2118 w 2188"/>
                  <a:gd name="T33" fmla="*/ 427 h 843"/>
                  <a:gd name="T34" fmla="*/ 2128 w 2188"/>
                  <a:gd name="T35" fmla="*/ 466 h 843"/>
                  <a:gd name="T36" fmla="*/ 2188 w 2188"/>
                  <a:gd name="T37" fmla="*/ 796 h 843"/>
                  <a:gd name="T38" fmla="*/ 2188 w 2188"/>
                  <a:gd name="T39" fmla="*/ 810 h 843"/>
                  <a:gd name="T40" fmla="*/ 2183 w 2188"/>
                  <a:gd name="T41" fmla="*/ 823 h 843"/>
                  <a:gd name="T42" fmla="*/ 2175 w 2188"/>
                  <a:gd name="T43" fmla="*/ 833 h 843"/>
                  <a:gd name="T44" fmla="*/ 2163 w 2188"/>
                  <a:gd name="T45" fmla="*/ 840 h 843"/>
                  <a:gd name="T46" fmla="*/ 2149 w 2188"/>
                  <a:gd name="T47" fmla="*/ 843 h 843"/>
                  <a:gd name="T48" fmla="*/ 38 w 2188"/>
                  <a:gd name="T49" fmla="*/ 843 h 843"/>
                  <a:gd name="T50" fmla="*/ 25 w 2188"/>
                  <a:gd name="T51" fmla="*/ 840 h 843"/>
                  <a:gd name="T52" fmla="*/ 13 w 2188"/>
                  <a:gd name="T53" fmla="*/ 833 h 843"/>
                  <a:gd name="T54" fmla="*/ 4 w 2188"/>
                  <a:gd name="T55" fmla="*/ 823 h 843"/>
                  <a:gd name="T56" fmla="*/ 0 w 2188"/>
                  <a:gd name="T57" fmla="*/ 810 h 843"/>
                  <a:gd name="T58" fmla="*/ 0 w 2188"/>
                  <a:gd name="T59" fmla="*/ 796 h 843"/>
                  <a:gd name="T60" fmla="*/ 59 w 2188"/>
                  <a:gd name="T61" fmla="*/ 466 h 843"/>
                  <a:gd name="T62" fmla="*/ 69 w 2188"/>
                  <a:gd name="T63" fmla="*/ 426 h 843"/>
                  <a:gd name="T64" fmla="*/ 83 w 2188"/>
                  <a:gd name="T65" fmla="*/ 388 h 843"/>
                  <a:gd name="T66" fmla="*/ 101 w 2188"/>
                  <a:gd name="T67" fmla="*/ 353 h 843"/>
                  <a:gd name="T68" fmla="*/ 123 w 2188"/>
                  <a:gd name="T69" fmla="*/ 320 h 843"/>
                  <a:gd name="T70" fmla="*/ 149 w 2188"/>
                  <a:gd name="T71" fmla="*/ 289 h 843"/>
                  <a:gd name="T72" fmla="*/ 179 w 2188"/>
                  <a:gd name="T73" fmla="*/ 262 h 843"/>
                  <a:gd name="T74" fmla="*/ 211 w 2188"/>
                  <a:gd name="T75" fmla="*/ 239 h 843"/>
                  <a:gd name="T76" fmla="*/ 246 w 2188"/>
                  <a:gd name="T77" fmla="*/ 219 h 843"/>
                  <a:gd name="T78" fmla="*/ 611 w 2188"/>
                  <a:gd name="T79" fmla="*/ 38 h 843"/>
                  <a:gd name="T80" fmla="*/ 685 w 2188"/>
                  <a:gd name="T81" fmla="*/ 0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88" h="843">
                    <a:moveTo>
                      <a:pt x="685" y="0"/>
                    </a:moveTo>
                    <a:lnTo>
                      <a:pt x="566" y="348"/>
                    </a:lnTo>
                    <a:lnTo>
                      <a:pt x="730" y="336"/>
                    </a:lnTo>
                    <a:lnTo>
                      <a:pt x="1094" y="784"/>
                    </a:lnTo>
                    <a:lnTo>
                      <a:pt x="1457" y="336"/>
                    </a:lnTo>
                    <a:lnTo>
                      <a:pt x="1623" y="348"/>
                    </a:lnTo>
                    <a:lnTo>
                      <a:pt x="1505" y="0"/>
                    </a:lnTo>
                    <a:lnTo>
                      <a:pt x="1536" y="18"/>
                    </a:lnTo>
                    <a:lnTo>
                      <a:pt x="1568" y="34"/>
                    </a:lnTo>
                    <a:lnTo>
                      <a:pt x="1941" y="219"/>
                    </a:lnTo>
                    <a:lnTo>
                      <a:pt x="1977" y="240"/>
                    </a:lnTo>
                    <a:lnTo>
                      <a:pt x="2010" y="263"/>
                    </a:lnTo>
                    <a:lnTo>
                      <a:pt x="2038" y="290"/>
                    </a:lnTo>
                    <a:lnTo>
                      <a:pt x="2064" y="320"/>
                    </a:lnTo>
                    <a:lnTo>
                      <a:pt x="2086" y="353"/>
                    </a:lnTo>
                    <a:lnTo>
                      <a:pt x="2105" y="389"/>
                    </a:lnTo>
                    <a:lnTo>
                      <a:pt x="2118" y="427"/>
                    </a:lnTo>
                    <a:lnTo>
                      <a:pt x="2128" y="466"/>
                    </a:lnTo>
                    <a:lnTo>
                      <a:pt x="2188" y="796"/>
                    </a:lnTo>
                    <a:lnTo>
                      <a:pt x="2188" y="810"/>
                    </a:lnTo>
                    <a:lnTo>
                      <a:pt x="2183" y="823"/>
                    </a:lnTo>
                    <a:lnTo>
                      <a:pt x="2175" y="833"/>
                    </a:lnTo>
                    <a:lnTo>
                      <a:pt x="2163" y="840"/>
                    </a:lnTo>
                    <a:lnTo>
                      <a:pt x="2149" y="843"/>
                    </a:lnTo>
                    <a:lnTo>
                      <a:pt x="38" y="843"/>
                    </a:lnTo>
                    <a:lnTo>
                      <a:pt x="25" y="840"/>
                    </a:lnTo>
                    <a:lnTo>
                      <a:pt x="13" y="833"/>
                    </a:lnTo>
                    <a:lnTo>
                      <a:pt x="4" y="823"/>
                    </a:lnTo>
                    <a:lnTo>
                      <a:pt x="0" y="810"/>
                    </a:lnTo>
                    <a:lnTo>
                      <a:pt x="0" y="796"/>
                    </a:lnTo>
                    <a:lnTo>
                      <a:pt x="59" y="466"/>
                    </a:lnTo>
                    <a:lnTo>
                      <a:pt x="69" y="426"/>
                    </a:lnTo>
                    <a:lnTo>
                      <a:pt x="83" y="388"/>
                    </a:lnTo>
                    <a:lnTo>
                      <a:pt x="101" y="353"/>
                    </a:lnTo>
                    <a:lnTo>
                      <a:pt x="123" y="320"/>
                    </a:lnTo>
                    <a:lnTo>
                      <a:pt x="149" y="289"/>
                    </a:lnTo>
                    <a:lnTo>
                      <a:pt x="179" y="262"/>
                    </a:lnTo>
                    <a:lnTo>
                      <a:pt x="211" y="239"/>
                    </a:lnTo>
                    <a:lnTo>
                      <a:pt x="246" y="219"/>
                    </a:lnTo>
                    <a:lnTo>
                      <a:pt x="611" y="38"/>
                    </a:lnTo>
                    <a:lnTo>
                      <a:pt x="6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  <p:sp>
            <p:nvSpPr>
              <p:cNvPr id="56" name="Freeform 14"/>
              <p:cNvSpPr>
                <a:spLocks noEditPoints="1"/>
              </p:cNvSpPr>
              <p:nvPr/>
            </p:nvSpPr>
            <p:spPr bwMode="auto">
              <a:xfrm>
                <a:off x="6059" y="2226"/>
                <a:ext cx="114" cy="114"/>
              </a:xfrm>
              <a:custGeom>
                <a:avLst/>
                <a:gdLst>
                  <a:gd name="T0" fmla="*/ 1013 w 1475"/>
                  <a:gd name="T1" fmla="*/ 653 h 1477"/>
                  <a:gd name="T2" fmla="*/ 969 w 1475"/>
                  <a:gd name="T3" fmla="*/ 696 h 1477"/>
                  <a:gd name="T4" fmla="*/ 962 w 1475"/>
                  <a:gd name="T5" fmla="*/ 760 h 1477"/>
                  <a:gd name="T6" fmla="*/ 995 w 1475"/>
                  <a:gd name="T7" fmla="*/ 814 h 1477"/>
                  <a:gd name="T8" fmla="*/ 1055 w 1475"/>
                  <a:gd name="T9" fmla="*/ 834 h 1477"/>
                  <a:gd name="T10" fmla="*/ 1115 w 1475"/>
                  <a:gd name="T11" fmla="*/ 814 h 1477"/>
                  <a:gd name="T12" fmla="*/ 1149 w 1475"/>
                  <a:gd name="T13" fmla="*/ 760 h 1477"/>
                  <a:gd name="T14" fmla="*/ 1141 w 1475"/>
                  <a:gd name="T15" fmla="*/ 696 h 1477"/>
                  <a:gd name="T16" fmla="*/ 1097 w 1475"/>
                  <a:gd name="T17" fmla="*/ 653 h 1477"/>
                  <a:gd name="T18" fmla="*/ 738 w 1475"/>
                  <a:gd name="T19" fmla="*/ 642 h 1477"/>
                  <a:gd name="T20" fmla="*/ 678 w 1475"/>
                  <a:gd name="T21" fmla="*/ 664 h 1477"/>
                  <a:gd name="T22" fmla="*/ 644 w 1475"/>
                  <a:gd name="T23" fmla="*/ 717 h 1477"/>
                  <a:gd name="T24" fmla="*/ 651 w 1475"/>
                  <a:gd name="T25" fmla="*/ 781 h 1477"/>
                  <a:gd name="T26" fmla="*/ 696 w 1475"/>
                  <a:gd name="T27" fmla="*/ 825 h 1477"/>
                  <a:gd name="T28" fmla="*/ 760 w 1475"/>
                  <a:gd name="T29" fmla="*/ 832 h 1477"/>
                  <a:gd name="T30" fmla="*/ 812 w 1475"/>
                  <a:gd name="T31" fmla="*/ 798 h 1477"/>
                  <a:gd name="T32" fmla="*/ 834 w 1475"/>
                  <a:gd name="T33" fmla="*/ 738 h 1477"/>
                  <a:gd name="T34" fmla="*/ 812 w 1475"/>
                  <a:gd name="T35" fmla="*/ 679 h 1477"/>
                  <a:gd name="T36" fmla="*/ 760 w 1475"/>
                  <a:gd name="T37" fmla="*/ 646 h 1477"/>
                  <a:gd name="T38" fmla="*/ 398 w 1475"/>
                  <a:gd name="T39" fmla="*/ 646 h 1477"/>
                  <a:gd name="T40" fmla="*/ 345 w 1475"/>
                  <a:gd name="T41" fmla="*/ 679 h 1477"/>
                  <a:gd name="T42" fmla="*/ 324 w 1475"/>
                  <a:gd name="T43" fmla="*/ 738 h 1477"/>
                  <a:gd name="T44" fmla="*/ 345 w 1475"/>
                  <a:gd name="T45" fmla="*/ 798 h 1477"/>
                  <a:gd name="T46" fmla="*/ 398 w 1475"/>
                  <a:gd name="T47" fmla="*/ 832 h 1477"/>
                  <a:gd name="T48" fmla="*/ 462 w 1475"/>
                  <a:gd name="T49" fmla="*/ 825 h 1477"/>
                  <a:gd name="T50" fmla="*/ 506 w 1475"/>
                  <a:gd name="T51" fmla="*/ 781 h 1477"/>
                  <a:gd name="T52" fmla="*/ 513 w 1475"/>
                  <a:gd name="T53" fmla="*/ 717 h 1477"/>
                  <a:gd name="T54" fmla="*/ 480 w 1475"/>
                  <a:gd name="T55" fmla="*/ 664 h 1477"/>
                  <a:gd name="T56" fmla="*/ 420 w 1475"/>
                  <a:gd name="T57" fmla="*/ 642 h 1477"/>
                  <a:gd name="T58" fmla="*/ 885 w 1475"/>
                  <a:gd name="T59" fmla="*/ 15 h 1477"/>
                  <a:gd name="T60" fmla="*/ 1057 w 1475"/>
                  <a:gd name="T61" fmla="*/ 72 h 1477"/>
                  <a:gd name="T62" fmla="*/ 1213 w 1475"/>
                  <a:gd name="T63" fmla="*/ 174 h 1477"/>
                  <a:gd name="T64" fmla="*/ 1341 w 1475"/>
                  <a:gd name="T65" fmla="*/ 313 h 1477"/>
                  <a:gd name="T66" fmla="*/ 1427 w 1475"/>
                  <a:gd name="T67" fmla="*/ 475 h 1477"/>
                  <a:gd name="T68" fmla="*/ 1471 w 1475"/>
                  <a:gd name="T69" fmla="*/ 650 h 1477"/>
                  <a:gd name="T70" fmla="*/ 1471 w 1475"/>
                  <a:gd name="T71" fmla="*/ 828 h 1477"/>
                  <a:gd name="T72" fmla="*/ 1427 w 1475"/>
                  <a:gd name="T73" fmla="*/ 1003 h 1477"/>
                  <a:gd name="T74" fmla="*/ 1341 w 1475"/>
                  <a:gd name="T75" fmla="*/ 1165 h 1477"/>
                  <a:gd name="T76" fmla="*/ 1213 w 1475"/>
                  <a:gd name="T77" fmla="*/ 1304 h 1477"/>
                  <a:gd name="T78" fmla="*/ 1057 w 1475"/>
                  <a:gd name="T79" fmla="*/ 1406 h 1477"/>
                  <a:gd name="T80" fmla="*/ 885 w 1475"/>
                  <a:gd name="T81" fmla="*/ 1462 h 1477"/>
                  <a:gd name="T82" fmla="*/ 707 w 1475"/>
                  <a:gd name="T83" fmla="*/ 1477 h 1477"/>
                  <a:gd name="T84" fmla="*/ 530 w 1475"/>
                  <a:gd name="T85" fmla="*/ 1448 h 1477"/>
                  <a:gd name="T86" fmla="*/ 363 w 1475"/>
                  <a:gd name="T87" fmla="*/ 1377 h 1477"/>
                  <a:gd name="T88" fmla="*/ 278 w 1475"/>
                  <a:gd name="T89" fmla="*/ 1426 h 1477"/>
                  <a:gd name="T90" fmla="*/ 155 w 1475"/>
                  <a:gd name="T91" fmla="*/ 1461 h 1477"/>
                  <a:gd name="T92" fmla="*/ 48 w 1475"/>
                  <a:gd name="T93" fmla="*/ 1460 h 1477"/>
                  <a:gd name="T94" fmla="*/ 25 w 1475"/>
                  <a:gd name="T95" fmla="*/ 1442 h 1477"/>
                  <a:gd name="T96" fmla="*/ 31 w 1475"/>
                  <a:gd name="T97" fmla="*/ 1413 h 1477"/>
                  <a:gd name="T98" fmla="*/ 98 w 1475"/>
                  <a:gd name="T99" fmla="*/ 1366 h 1477"/>
                  <a:gd name="T100" fmla="*/ 163 w 1475"/>
                  <a:gd name="T101" fmla="*/ 1289 h 1477"/>
                  <a:gd name="T102" fmla="*/ 185 w 1475"/>
                  <a:gd name="T103" fmla="*/ 1228 h 1477"/>
                  <a:gd name="T104" fmla="*/ 78 w 1475"/>
                  <a:gd name="T105" fmla="*/ 1072 h 1477"/>
                  <a:gd name="T106" fmla="*/ 16 w 1475"/>
                  <a:gd name="T107" fmla="*/ 899 h 1477"/>
                  <a:gd name="T108" fmla="*/ 0 w 1475"/>
                  <a:gd name="T109" fmla="*/ 718 h 1477"/>
                  <a:gd name="T110" fmla="*/ 27 w 1475"/>
                  <a:gd name="T111" fmla="*/ 537 h 1477"/>
                  <a:gd name="T112" fmla="*/ 99 w 1475"/>
                  <a:gd name="T113" fmla="*/ 368 h 1477"/>
                  <a:gd name="T114" fmla="*/ 216 w 1475"/>
                  <a:gd name="T115" fmla="*/ 216 h 1477"/>
                  <a:gd name="T116" fmla="*/ 364 w 1475"/>
                  <a:gd name="T117" fmla="*/ 101 h 1477"/>
                  <a:gd name="T118" fmla="*/ 531 w 1475"/>
                  <a:gd name="T119" fmla="*/ 29 h 1477"/>
                  <a:gd name="T120" fmla="*/ 708 w 1475"/>
                  <a:gd name="T121" fmla="*/ 0 h 1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75" h="1477">
                    <a:moveTo>
                      <a:pt x="1055" y="642"/>
                    </a:moveTo>
                    <a:lnTo>
                      <a:pt x="1033" y="646"/>
                    </a:lnTo>
                    <a:lnTo>
                      <a:pt x="1013" y="653"/>
                    </a:lnTo>
                    <a:lnTo>
                      <a:pt x="995" y="664"/>
                    </a:lnTo>
                    <a:lnTo>
                      <a:pt x="980" y="679"/>
                    </a:lnTo>
                    <a:lnTo>
                      <a:pt x="969" y="696"/>
                    </a:lnTo>
                    <a:lnTo>
                      <a:pt x="962" y="717"/>
                    </a:lnTo>
                    <a:lnTo>
                      <a:pt x="959" y="738"/>
                    </a:lnTo>
                    <a:lnTo>
                      <a:pt x="962" y="760"/>
                    </a:lnTo>
                    <a:lnTo>
                      <a:pt x="969" y="781"/>
                    </a:lnTo>
                    <a:lnTo>
                      <a:pt x="980" y="798"/>
                    </a:lnTo>
                    <a:lnTo>
                      <a:pt x="995" y="814"/>
                    </a:lnTo>
                    <a:lnTo>
                      <a:pt x="1013" y="825"/>
                    </a:lnTo>
                    <a:lnTo>
                      <a:pt x="1033" y="832"/>
                    </a:lnTo>
                    <a:lnTo>
                      <a:pt x="1055" y="834"/>
                    </a:lnTo>
                    <a:lnTo>
                      <a:pt x="1077" y="832"/>
                    </a:lnTo>
                    <a:lnTo>
                      <a:pt x="1097" y="825"/>
                    </a:lnTo>
                    <a:lnTo>
                      <a:pt x="1115" y="814"/>
                    </a:lnTo>
                    <a:lnTo>
                      <a:pt x="1130" y="798"/>
                    </a:lnTo>
                    <a:lnTo>
                      <a:pt x="1141" y="781"/>
                    </a:lnTo>
                    <a:lnTo>
                      <a:pt x="1149" y="760"/>
                    </a:lnTo>
                    <a:lnTo>
                      <a:pt x="1151" y="738"/>
                    </a:lnTo>
                    <a:lnTo>
                      <a:pt x="1149" y="717"/>
                    </a:lnTo>
                    <a:lnTo>
                      <a:pt x="1141" y="696"/>
                    </a:lnTo>
                    <a:lnTo>
                      <a:pt x="1130" y="679"/>
                    </a:lnTo>
                    <a:lnTo>
                      <a:pt x="1115" y="664"/>
                    </a:lnTo>
                    <a:lnTo>
                      <a:pt x="1097" y="653"/>
                    </a:lnTo>
                    <a:lnTo>
                      <a:pt x="1077" y="646"/>
                    </a:lnTo>
                    <a:lnTo>
                      <a:pt x="1055" y="642"/>
                    </a:lnTo>
                    <a:close/>
                    <a:moveTo>
                      <a:pt x="738" y="642"/>
                    </a:moveTo>
                    <a:lnTo>
                      <a:pt x="715" y="646"/>
                    </a:lnTo>
                    <a:lnTo>
                      <a:pt x="696" y="653"/>
                    </a:lnTo>
                    <a:lnTo>
                      <a:pt x="678" y="664"/>
                    </a:lnTo>
                    <a:lnTo>
                      <a:pt x="663" y="679"/>
                    </a:lnTo>
                    <a:lnTo>
                      <a:pt x="651" y="696"/>
                    </a:lnTo>
                    <a:lnTo>
                      <a:pt x="644" y="717"/>
                    </a:lnTo>
                    <a:lnTo>
                      <a:pt x="642" y="738"/>
                    </a:lnTo>
                    <a:lnTo>
                      <a:pt x="644" y="760"/>
                    </a:lnTo>
                    <a:lnTo>
                      <a:pt x="651" y="781"/>
                    </a:lnTo>
                    <a:lnTo>
                      <a:pt x="663" y="798"/>
                    </a:lnTo>
                    <a:lnTo>
                      <a:pt x="678" y="814"/>
                    </a:lnTo>
                    <a:lnTo>
                      <a:pt x="696" y="825"/>
                    </a:lnTo>
                    <a:lnTo>
                      <a:pt x="715" y="832"/>
                    </a:lnTo>
                    <a:lnTo>
                      <a:pt x="738" y="834"/>
                    </a:lnTo>
                    <a:lnTo>
                      <a:pt x="760" y="832"/>
                    </a:lnTo>
                    <a:lnTo>
                      <a:pt x="779" y="825"/>
                    </a:lnTo>
                    <a:lnTo>
                      <a:pt x="798" y="814"/>
                    </a:lnTo>
                    <a:lnTo>
                      <a:pt x="812" y="798"/>
                    </a:lnTo>
                    <a:lnTo>
                      <a:pt x="824" y="781"/>
                    </a:lnTo>
                    <a:lnTo>
                      <a:pt x="831" y="760"/>
                    </a:lnTo>
                    <a:lnTo>
                      <a:pt x="834" y="738"/>
                    </a:lnTo>
                    <a:lnTo>
                      <a:pt x="831" y="717"/>
                    </a:lnTo>
                    <a:lnTo>
                      <a:pt x="824" y="696"/>
                    </a:lnTo>
                    <a:lnTo>
                      <a:pt x="812" y="679"/>
                    </a:lnTo>
                    <a:lnTo>
                      <a:pt x="798" y="664"/>
                    </a:lnTo>
                    <a:lnTo>
                      <a:pt x="779" y="653"/>
                    </a:lnTo>
                    <a:lnTo>
                      <a:pt x="760" y="646"/>
                    </a:lnTo>
                    <a:lnTo>
                      <a:pt x="738" y="642"/>
                    </a:lnTo>
                    <a:close/>
                    <a:moveTo>
                      <a:pt x="420" y="642"/>
                    </a:moveTo>
                    <a:lnTo>
                      <a:pt x="398" y="646"/>
                    </a:lnTo>
                    <a:lnTo>
                      <a:pt x="378" y="653"/>
                    </a:lnTo>
                    <a:lnTo>
                      <a:pt x="360" y="664"/>
                    </a:lnTo>
                    <a:lnTo>
                      <a:pt x="345" y="679"/>
                    </a:lnTo>
                    <a:lnTo>
                      <a:pt x="333" y="696"/>
                    </a:lnTo>
                    <a:lnTo>
                      <a:pt x="326" y="717"/>
                    </a:lnTo>
                    <a:lnTo>
                      <a:pt x="324" y="738"/>
                    </a:lnTo>
                    <a:lnTo>
                      <a:pt x="326" y="760"/>
                    </a:lnTo>
                    <a:lnTo>
                      <a:pt x="333" y="781"/>
                    </a:lnTo>
                    <a:lnTo>
                      <a:pt x="345" y="798"/>
                    </a:lnTo>
                    <a:lnTo>
                      <a:pt x="360" y="814"/>
                    </a:lnTo>
                    <a:lnTo>
                      <a:pt x="378" y="825"/>
                    </a:lnTo>
                    <a:lnTo>
                      <a:pt x="398" y="832"/>
                    </a:lnTo>
                    <a:lnTo>
                      <a:pt x="420" y="834"/>
                    </a:lnTo>
                    <a:lnTo>
                      <a:pt x="442" y="832"/>
                    </a:lnTo>
                    <a:lnTo>
                      <a:pt x="462" y="825"/>
                    </a:lnTo>
                    <a:lnTo>
                      <a:pt x="480" y="814"/>
                    </a:lnTo>
                    <a:lnTo>
                      <a:pt x="494" y="798"/>
                    </a:lnTo>
                    <a:lnTo>
                      <a:pt x="506" y="781"/>
                    </a:lnTo>
                    <a:lnTo>
                      <a:pt x="513" y="760"/>
                    </a:lnTo>
                    <a:lnTo>
                      <a:pt x="516" y="738"/>
                    </a:lnTo>
                    <a:lnTo>
                      <a:pt x="513" y="717"/>
                    </a:lnTo>
                    <a:lnTo>
                      <a:pt x="506" y="696"/>
                    </a:lnTo>
                    <a:lnTo>
                      <a:pt x="494" y="679"/>
                    </a:lnTo>
                    <a:lnTo>
                      <a:pt x="480" y="664"/>
                    </a:lnTo>
                    <a:lnTo>
                      <a:pt x="462" y="653"/>
                    </a:lnTo>
                    <a:lnTo>
                      <a:pt x="442" y="646"/>
                    </a:lnTo>
                    <a:lnTo>
                      <a:pt x="420" y="642"/>
                    </a:lnTo>
                    <a:close/>
                    <a:moveTo>
                      <a:pt x="768" y="0"/>
                    </a:moveTo>
                    <a:lnTo>
                      <a:pt x="827" y="5"/>
                    </a:lnTo>
                    <a:lnTo>
                      <a:pt x="885" y="15"/>
                    </a:lnTo>
                    <a:lnTo>
                      <a:pt x="944" y="29"/>
                    </a:lnTo>
                    <a:lnTo>
                      <a:pt x="1001" y="49"/>
                    </a:lnTo>
                    <a:lnTo>
                      <a:pt x="1057" y="72"/>
                    </a:lnTo>
                    <a:lnTo>
                      <a:pt x="1111" y="101"/>
                    </a:lnTo>
                    <a:lnTo>
                      <a:pt x="1163" y="134"/>
                    </a:lnTo>
                    <a:lnTo>
                      <a:pt x="1213" y="174"/>
                    </a:lnTo>
                    <a:lnTo>
                      <a:pt x="1259" y="216"/>
                    </a:lnTo>
                    <a:lnTo>
                      <a:pt x="1302" y="263"/>
                    </a:lnTo>
                    <a:lnTo>
                      <a:pt x="1341" y="313"/>
                    </a:lnTo>
                    <a:lnTo>
                      <a:pt x="1375" y="365"/>
                    </a:lnTo>
                    <a:lnTo>
                      <a:pt x="1404" y="419"/>
                    </a:lnTo>
                    <a:lnTo>
                      <a:pt x="1427" y="475"/>
                    </a:lnTo>
                    <a:lnTo>
                      <a:pt x="1447" y="532"/>
                    </a:lnTo>
                    <a:lnTo>
                      <a:pt x="1461" y="591"/>
                    </a:lnTo>
                    <a:lnTo>
                      <a:pt x="1471" y="650"/>
                    </a:lnTo>
                    <a:lnTo>
                      <a:pt x="1475" y="710"/>
                    </a:lnTo>
                    <a:lnTo>
                      <a:pt x="1475" y="768"/>
                    </a:lnTo>
                    <a:lnTo>
                      <a:pt x="1471" y="828"/>
                    </a:lnTo>
                    <a:lnTo>
                      <a:pt x="1461" y="887"/>
                    </a:lnTo>
                    <a:lnTo>
                      <a:pt x="1447" y="946"/>
                    </a:lnTo>
                    <a:lnTo>
                      <a:pt x="1427" y="1003"/>
                    </a:lnTo>
                    <a:lnTo>
                      <a:pt x="1404" y="1059"/>
                    </a:lnTo>
                    <a:lnTo>
                      <a:pt x="1375" y="1113"/>
                    </a:lnTo>
                    <a:lnTo>
                      <a:pt x="1341" y="1165"/>
                    </a:lnTo>
                    <a:lnTo>
                      <a:pt x="1302" y="1214"/>
                    </a:lnTo>
                    <a:lnTo>
                      <a:pt x="1259" y="1262"/>
                    </a:lnTo>
                    <a:lnTo>
                      <a:pt x="1213" y="1304"/>
                    </a:lnTo>
                    <a:lnTo>
                      <a:pt x="1163" y="1344"/>
                    </a:lnTo>
                    <a:lnTo>
                      <a:pt x="1112" y="1377"/>
                    </a:lnTo>
                    <a:lnTo>
                      <a:pt x="1057" y="1406"/>
                    </a:lnTo>
                    <a:lnTo>
                      <a:pt x="1001" y="1429"/>
                    </a:lnTo>
                    <a:lnTo>
                      <a:pt x="944" y="1449"/>
                    </a:lnTo>
                    <a:lnTo>
                      <a:pt x="885" y="1462"/>
                    </a:lnTo>
                    <a:lnTo>
                      <a:pt x="827" y="1473"/>
                    </a:lnTo>
                    <a:lnTo>
                      <a:pt x="767" y="1477"/>
                    </a:lnTo>
                    <a:lnTo>
                      <a:pt x="707" y="1477"/>
                    </a:lnTo>
                    <a:lnTo>
                      <a:pt x="648" y="1473"/>
                    </a:lnTo>
                    <a:lnTo>
                      <a:pt x="589" y="1462"/>
                    </a:lnTo>
                    <a:lnTo>
                      <a:pt x="530" y="1448"/>
                    </a:lnTo>
                    <a:lnTo>
                      <a:pt x="474" y="1429"/>
                    </a:lnTo>
                    <a:lnTo>
                      <a:pt x="418" y="1406"/>
                    </a:lnTo>
                    <a:lnTo>
                      <a:pt x="363" y="1377"/>
                    </a:lnTo>
                    <a:lnTo>
                      <a:pt x="362" y="1375"/>
                    </a:lnTo>
                    <a:lnTo>
                      <a:pt x="320" y="1403"/>
                    </a:lnTo>
                    <a:lnTo>
                      <a:pt x="278" y="1426"/>
                    </a:lnTo>
                    <a:lnTo>
                      <a:pt x="236" y="1443"/>
                    </a:lnTo>
                    <a:lnTo>
                      <a:pt x="195" y="1454"/>
                    </a:lnTo>
                    <a:lnTo>
                      <a:pt x="155" y="1461"/>
                    </a:lnTo>
                    <a:lnTo>
                      <a:pt x="117" y="1464"/>
                    </a:lnTo>
                    <a:lnTo>
                      <a:pt x="80" y="1464"/>
                    </a:lnTo>
                    <a:lnTo>
                      <a:pt x="48" y="1460"/>
                    </a:lnTo>
                    <a:lnTo>
                      <a:pt x="37" y="1457"/>
                    </a:lnTo>
                    <a:lnTo>
                      <a:pt x="30" y="1450"/>
                    </a:lnTo>
                    <a:lnTo>
                      <a:pt x="25" y="1442"/>
                    </a:lnTo>
                    <a:lnTo>
                      <a:pt x="24" y="1431"/>
                    </a:lnTo>
                    <a:lnTo>
                      <a:pt x="26" y="1422"/>
                    </a:lnTo>
                    <a:lnTo>
                      <a:pt x="31" y="1413"/>
                    </a:lnTo>
                    <a:lnTo>
                      <a:pt x="39" y="1407"/>
                    </a:lnTo>
                    <a:lnTo>
                      <a:pt x="71" y="1388"/>
                    </a:lnTo>
                    <a:lnTo>
                      <a:pt x="98" y="1366"/>
                    </a:lnTo>
                    <a:lnTo>
                      <a:pt x="123" y="1343"/>
                    </a:lnTo>
                    <a:lnTo>
                      <a:pt x="144" y="1316"/>
                    </a:lnTo>
                    <a:lnTo>
                      <a:pt x="163" y="1289"/>
                    </a:lnTo>
                    <a:lnTo>
                      <a:pt x="178" y="1261"/>
                    </a:lnTo>
                    <a:lnTo>
                      <a:pt x="192" y="1234"/>
                    </a:lnTo>
                    <a:lnTo>
                      <a:pt x="185" y="1228"/>
                    </a:lnTo>
                    <a:lnTo>
                      <a:pt x="144" y="1178"/>
                    </a:lnTo>
                    <a:lnTo>
                      <a:pt x="108" y="1127"/>
                    </a:lnTo>
                    <a:lnTo>
                      <a:pt x="78" y="1072"/>
                    </a:lnTo>
                    <a:lnTo>
                      <a:pt x="53" y="1015"/>
                    </a:lnTo>
                    <a:lnTo>
                      <a:pt x="32" y="957"/>
                    </a:lnTo>
                    <a:lnTo>
                      <a:pt x="16" y="899"/>
                    </a:lnTo>
                    <a:lnTo>
                      <a:pt x="6" y="839"/>
                    </a:lnTo>
                    <a:lnTo>
                      <a:pt x="0" y="779"/>
                    </a:lnTo>
                    <a:lnTo>
                      <a:pt x="0" y="718"/>
                    </a:lnTo>
                    <a:lnTo>
                      <a:pt x="4" y="657"/>
                    </a:lnTo>
                    <a:lnTo>
                      <a:pt x="13" y="597"/>
                    </a:lnTo>
                    <a:lnTo>
                      <a:pt x="27" y="537"/>
                    </a:lnTo>
                    <a:lnTo>
                      <a:pt x="46" y="479"/>
                    </a:lnTo>
                    <a:lnTo>
                      <a:pt x="70" y="422"/>
                    </a:lnTo>
                    <a:lnTo>
                      <a:pt x="99" y="368"/>
                    </a:lnTo>
                    <a:lnTo>
                      <a:pt x="133" y="315"/>
                    </a:lnTo>
                    <a:lnTo>
                      <a:pt x="171" y="264"/>
                    </a:lnTo>
                    <a:lnTo>
                      <a:pt x="216" y="216"/>
                    </a:lnTo>
                    <a:lnTo>
                      <a:pt x="262" y="174"/>
                    </a:lnTo>
                    <a:lnTo>
                      <a:pt x="312" y="134"/>
                    </a:lnTo>
                    <a:lnTo>
                      <a:pt x="364" y="101"/>
                    </a:lnTo>
                    <a:lnTo>
                      <a:pt x="418" y="72"/>
                    </a:lnTo>
                    <a:lnTo>
                      <a:pt x="474" y="49"/>
                    </a:lnTo>
                    <a:lnTo>
                      <a:pt x="531" y="29"/>
                    </a:lnTo>
                    <a:lnTo>
                      <a:pt x="589" y="15"/>
                    </a:lnTo>
                    <a:lnTo>
                      <a:pt x="648" y="5"/>
                    </a:lnTo>
                    <a:lnTo>
                      <a:pt x="708" y="0"/>
                    </a:lnTo>
                    <a:lnTo>
                      <a:pt x="7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Raleway" panose="020B0503030101060003" pitchFamily="34" charset="0"/>
                </a:endParaRPr>
              </a:p>
            </p:txBody>
          </p:sp>
        </p:grp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9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67522" y="1016510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SERVICES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28248" y="1810237"/>
            <a:ext cx="8586704" cy="5826591"/>
            <a:chOff x="1728248" y="1810237"/>
            <a:chExt cx="8586704" cy="5826591"/>
          </a:xfrm>
        </p:grpSpPr>
        <p:sp>
          <p:nvSpPr>
            <p:cNvPr id="5" name="Rectangle 4"/>
            <p:cNvSpPr/>
            <p:nvPr/>
          </p:nvSpPr>
          <p:spPr>
            <a:xfrm>
              <a:off x="1859560" y="3435931"/>
              <a:ext cx="157259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Title Here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728248" y="3714734"/>
              <a:ext cx="1835216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Etiam faucibus tortor a ipsum vehicula sed hendrerit eros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49420" y="2993449"/>
              <a:ext cx="157259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Title Here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18108" y="3272252"/>
              <a:ext cx="1835216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Etiam faucibus tortor a ipsum vehicula sed hendrerit eros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611049" y="1810237"/>
              <a:ext cx="157259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Title Here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479736" y="2089040"/>
              <a:ext cx="1835216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Etiam faucibus tortor a ipsum vehicula sed hendrerit eros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00766" y="2174881"/>
              <a:ext cx="157259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Title Here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69453" y="2453684"/>
              <a:ext cx="1835216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Etiam faucibus tortor a ipsum vehicula sed hendrerit eros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86321" y="2609040"/>
              <a:ext cx="157259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Title Here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55009" y="2887843"/>
              <a:ext cx="1835216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Etiam faucibus tortor a ipsum vehicula sed hendrerit eros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.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048302" y="2226540"/>
              <a:ext cx="8115433" cy="5410288"/>
              <a:chOff x="3262202" y="3562464"/>
              <a:chExt cx="12984692" cy="8656461"/>
            </a:xfrm>
          </p:grpSpPr>
          <p:graphicFrame>
            <p:nvGraphicFramePr>
              <p:cNvPr id="16" name="Diagram 15"/>
              <p:cNvGraphicFramePr/>
              <p:nvPr/>
            </p:nvGraphicFramePr>
            <p:xfrm>
              <a:off x="3262202" y="3562464"/>
              <a:ext cx="12984692" cy="865646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7" name="Group 16"/>
              <p:cNvGrpSpPr/>
              <p:nvPr/>
            </p:nvGrpSpPr>
            <p:grpSpPr>
              <a:xfrm>
                <a:off x="3898479" y="4180117"/>
                <a:ext cx="11814262" cy="5130127"/>
                <a:chOff x="3898479" y="4180117"/>
                <a:chExt cx="11814262" cy="5130127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4204691" y="6737736"/>
                  <a:ext cx="0" cy="115771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7070857" y="6103087"/>
                  <a:ext cx="0" cy="115771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9683163" y="5454829"/>
                  <a:ext cx="0" cy="115771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12284217" y="4774369"/>
                  <a:ext cx="0" cy="115771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15006156" y="4180117"/>
                  <a:ext cx="0" cy="1157716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547333" y="7950807"/>
                  <a:ext cx="1272658" cy="6401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1"/>
                      </a:solidFill>
                      <a:latin typeface="Raleway" panose="020B0503030101060003" pitchFamily="34" charset="0"/>
                    </a:rPr>
                    <a:t>4000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898479" y="8670068"/>
                  <a:ext cx="1272658" cy="6401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/>
                      </a:solidFill>
                      <a:latin typeface="Raleway" panose="020B0503030101060003" pitchFamily="34" charset="0"/>
                    </a:rPr>
                    <a:t>5000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1844450" y="6641573"/>
                  <a:ext cx="1244443" cy="6401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4"/>
                      </a:solidFill>
                      <a:latin typeface="Raleway" panose="020B0503030101060003" pitchFamily="34" charset="0"/>
                    </a:rPr>
                    <a:t>4500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9186615" y="7360836"/>
                  <a:ext cx="1262397" cy="6401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2"/>
                      </a:solidFill>
                      <a:latin typeface="Raleway" panose="020B0503030101060003" pitchFamily="34" charset="0"/>
                    </a:rPr>
                    <a:t>7800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4445213" y="5960776"/>
                  <a:ext cx="1267528" cy="6401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5"/>
                      </a:solidFill>
                      <a:latin typeface="Raleway" panose="020B0503030101060003" pitchFamily="34" charset="0"/>
                    </a:rPr>
                    <a:t>3000</a:t>
                  </a:r>
                </a:p>
              </p:txBody>
            </p:sp>
          </p:grp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236440" y="1014950"/>
            <a:ext cx="75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i="1" spc="500" dirty="0">
                <a:solidFill>
                  <a:schemeClr val="accent1"/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OUR</a:t>
            </a:r>
            <a:r>
              <a:rPr lang="id-ID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3200" b="1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Montserrat" charset="0"/>
                <a:cs typeface="Montserrat" charset="0"/>
              </a:rPr>
              <a:t>PLANS </a:t>
            </a: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8738714" y="1436982"/>
            <a:ext cx="310042" cy="4723783"/>
          </a:xfrm>
          <a:custGeom>
            <a:avLst/>
            <a:gdLst>
              <a:gd name="T0" fmla="*/ 99 w 198"/>
              <a:gd name="T1" fmla="*/ 0 h 2349"/>
              <a:gd name="T2" fmla="*/ 126 w 198"/>
              <a:gd name="T3" fmla="*/ 0 h 2349"/>
              <a:gd name="T4" fmla="*/ 149 w 198"/>
              <a:gd name="T5" fmla="*/ 2 h 2349"/>
              <a:gd name="T6" fmla="*/ 169 w 198"/>
              <a:gd name="T7" fmla="*/ 6 h 2349"/>
              <a:gd name="T8" fmla="*/ 184 w 198"/>
              <a:gd name="T9" fmla="*/ 10 h 2349"/>
              <a:gd name="T10" fmla="*/ 195 w 198"/>
              <a:gd name="T11" fmla="*/ 15 h 2349"/>
              <a:gd name="T12" fmla="*/ 198 w 198"/>
              <a:gd name="T13" fmla="*/ 22 h 2349"/>
              <a:gd name="T14" fmla="*/ 198 w 198"/>
              <a:gd name="T15" fmla="*/ 2327 h 2349"/>
              <a:gd name="T16" fmla="*/ 195 w 198"/>
              <a:gd name="T17" fmla="*/ 2333 h 2349"/>
              <a:gd name="T18" fmla="*/ 184 w 198"/>
              <a:gd name="T19" fmla="*/ 2338 h 2349"/>
              <a:gd name="T20" fmla="*/ 169 w 198"/>
              <a:gd name="T21" fmla="*/ 2343 h 2349"/>
              <a:gd name="T22" fmla="*/ 149 w 198"/>
              <a:gd name="T23" fmla="*/ 2346 h 2349"/>
              <a:gd name="T24" fmla="*/ 126 w 198"/>
              <a:gd name="T25" fmla="*/ 2348 h 2349"/>
              <a:gd name="T26" fmla="*/ 99 w 198"/>
              <a:gd name="T27" fmla="*/ 2349 h 2349"/>
              <a:gd name="T28" fmla="*/ 72 w 198"/>
              <a:gd name="T29" fmla="*/ 2348 h 2349"/>
              <a:gd name="T30" fmla="*/ 49 w 198"/>
              <a:gd name="T31" fmla="*/ 2346 h 2349"/>
              <a:gd name="T32" fmla="*/ 29 w 198"/>
              <a:gd name="T33" fmla="*/ 2343 h 2349"/>
              <a:gd name="T34" fmla="*/ 14 w 198"/>
              <a:gd name="T35" fmla="*/ 2338 h 2349"/>
              <a:gd name="T36" fmla="*/ 3 w 198"/>
              <a:gd name="T37" fmla="*/ 2333 h 2349"/>
              <a:gd name="T38" fmla="*/ 0 w 198"/>
              <a:gd name="T39" fmla="*/ 2327 h 2349"/>
              <a:gd name="T40" fmla="*/ 0 w 198"/>
              <a:gd name="T41" fmla="*/ 22 h 2349"/>
              <a:gd name="T42" fmla="*/ 3 w 198"/>
              <a:gd name="T43" fmla="*/ 15 h 2349"/>
              <a:gd name="T44" fmla="*/ 14 w 198"/>
              <a:gd name="T45" fmla="*/ 10 h 2349"/>
              <a:gd name="T46" fmla="*/ 29 w 198"/>
              <a:gd name="T47" fmla="*/ 6 h 2349"/>
              <a:gd name="T48" fmla="*/ 49 w 198"/>
              <a:gd name="T49" fmla="*/ 2 h 2349"/>
              <a:gd name="T50" fmla="*/ 72 w 198"/>
              <a:gd name="T51" fmla="*/ 0 h 2349"/>
              <a:gd name="T52" fmla="*/ 99 w 198"/>
              <a:gd name="T53" fmla="*/ 0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8" h="2349">
                <a:moveTo>
                  <a:pt x="99" y="0"/>
                </a:moveTo>
                <a:lnTo>
                  <a:pt x="126" y="0"/>
                </a:lnTo>
                <a:lnTo>
                  <a:pt x="149" y="2"/>
                </a:lnTo>
                <a:lnTo>
                  <a:pt x="169" y="6"/>
                </a:lnTo>
                <a:lnTo>
                  <a:pt x="184" y="10"/>
                </a:lnTo>
                <a:lnTo>
                  <a:pt x="195" y="15"/>
                </a:lnTo>
                <a:lnTo>
                  <a:pt x="198" y="22"/>
                </a:lnTo>
                <a:lnTo>
                  <a:pt x="198" y="2327"/>
                </a:lnTo>
                <a:lnTo>
                  <a:pt x="195" y="2333"/>
                </a:lnTo>
                <a:lnTo>
                  <a:pt x="184" y="2338"/>
                </a:lnTo>
                <a:lnTo>
                  <a:pt x="169" y="2343"/>
                </a:lnTo>
                <a:lnTo>
                  <a:pt x="149" y="2346"/>
                </a:lnTo>
                <a:lnTo>
                  <a:pt x="126" y="2348"/>
                </a:lnTo>
                <a:lnTo>
                  <a:pt x="99" y="2349"/>
                </a:lnTo>
                <a:lnTo>
                  <a:pt x="72" y="2348"/>
                </a:lnTo>
                <a:lnTo>
                  <a:pt x="49" y="2346"/>
                </a:lnTo>
                <a:lnTo>
                  <a:pt x="29" y="2343"/>
                </a:lnTo>
                <a:lnTo>
                  <a:pt x="14" y="2338"/>
                </a:lnTo>
                <a:lnTo>
                  <a:pt x="3" y="2333"/>
                </a:lnTo>
                <a:lnTo>
                  <a:pt x="0" y="2327"/>
                </a:lnTo>
                <a:lnTo>
                  <a:pt x="0" y="22"/>
                </a:lnTo>
                <a:lnTo>
                  <a:pt x="3" y="15"/>
                </a:lnTo>
                <a:lnTo>
                  <a:pt x="14" y="10"/>
                </a:lnTo>
                <a:lnTo>
                  <a:pt x="29" y="6"/>
                </a:lnTo>
                <a:lnTo>
                  <a:pt x="49" y="2"/>
                </a:lnTo>
                <a:lnTo>
                  <a:pt x="72" y="0"/>
                </a:lnTo>
                <a:lnTo>
                  <a:pt x="9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8663553" y="1589882"/>
            <a:ext cx="457232" cy="4401890"/>
          </a:xfrm>
          <a:custGeom>
            <a:avLst/>
            <a:gdLst>
              <a:gd name="T0" fmla="*/ 146 w 292"/>
              <a:gd name="T1" fmla="*/ 0 h 2189"/>
              <a:gd name="T2" fmla="*/ 179 w 292"/>
              <a:gd name="T3" fmla="*/ 1 h 2189"/>
              <a:gd name="T4" fmla="*/ 210 w 292"/>
              <a:gd name="T5" fmla="*/ 3 h 2189"/>
              <a:gd name="T6" fmla="*/ 238 w 292"/>
              <a:gd name="T7" fmla="*/ 6 h 2189"/>
              <a:gd name="T8" fmla="*/ 260 w 292"/>
              <a:gd name="T9" fmla="*/ 12 h 2189"/>
              <a:gd name="T10" fmla="*/ 277 w 292"/>
              <a:gd name="T11" fmla="*/ 17 h 2189"/>
              <a:gd name="T12" fmla="*/ 289 w 292"/>
              <a:gd name="T13" fmla="*/ 25 h 2189"/>
              <a:gd name="T14" fmla="*/ 292 w 292"/>
              <a:gd name="T15" fmla="*/ 31 h 2189"/>
              <a:gd name="T16" fmla="*/ 292 w 292"/>
              <a:gd name="T17" fmla="*/ 2157 h 2189"/>
              <a:gd name="T18" fmla="*/ 289 w 292"/>
              <a:gd name="T19" fmla="*/ 2164 h 2189"/>
              <a:gd name="T20" fmla="*/ 277 w 292"/>
              <a:gd name="T21" fmla="*/ 2171 h 2189"/>
              <a:gd name="T22" fmla="*/ 260 w 292"/>
              <a:gd name="T23" fmla="*/ 2177 h 2189"/>
              <a:gd name="T24" fmla="*/ 238 w 292"/>
              <a:gd name="T25" fmla="*/ 2181 h 2189"/>
              <a:gd name="T26" fmla="*/ 210 w 292"/>
              <a:gd name="T27" fmla="*/ 2186 h 2189"/>
              <a:gd name="T28" fmla="*/ 179 w 292"/>
              <a:gd name="T29" fmla="*/ 2188 h 2189"/>
              <a:gd name="T30" fmla="*/ 146 w 292"/>
              <a:gd name="T31" fmla="*/ 2189 h 2189"/>
              <a:gd name="T32" fmla="*/ 112 w 292"/>
              <a:gd name="T33" fmla="*/ 2188 h 2189"/>
              <a:gd name="T34" fmla="*/ 81 w 292"/>
              <a:gd name="T35" fmla="*/ 2186 h 2189"/>
              <a:gd name="T36" fmla="*/ 54 w 292"/>
              <a:gd name="T37" fmla="*/ 2181 h 2189"/>
              <a:gd name="T38" fmla="*/ 32 w 292"/>
              <a:gd name="T39" fmla="*/ 2177 h 2189"/>
              <a:gd name="T40" fmla="*/ 14 w 292"/>
              <a:gd name="T41" fmla="*/ 2171 h 2189"/>
              <a:gd name="T42" fmla="*/ 3 w 292"/>
              <a:gd name="T43" fmla="*/ 2164 h 2189"/>
              <a:gd name="T44" fmla="*/ 0 w 292"/>
              <a:gd name="T45" fmla="*/ 2157 h 2189"/>
              <a:gd name="T46" fmla="*/ 0 w 292"/>
              <a:gd name="T47" fmla="*/ 31 h 2189"/>
              <a:gd name="T48" fmla="*/ 3 w 292"/>
              <a:gd name="T49" fmla="*/ 25 h 2189"/>
              <a:gd name="T50" fmla="*/ 14 w 292"/>
              <a:gd name="T51" fmla="*/ 17 h 2189"/>
              <a:gd name="T52" fmla="*/ 32 w 292"/>
              <a:gd name="T53" fmla="*/ 12 h 2189"/>
              <a:gd name="T54" fmla="*/ 54 w 292"/>
              <a:gd name="T55" fmla="*/ 6 h 2189"/>
              <a:gd name="T56" fmla="*/ 81 w 292"/>
              <a:gd name="T57" fmla="*/ 3 h 2189"/>
              <a:gd name="T58" fmla="*/ 112 w 292"/>
              <a:gd name="T59" fmla="*/ 1 h 2189"/>
              <a:gd name="T60" fmla="*/ 146 w 292"/>
              <a:gd name="T61" fmla="*/ 0 h 2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2" h="2189">
                <a:moveTo>
                  <a:pt x="146" y="0"/>
                </a:moveTo>
                <a:lnTo>
                  <a:pt x="179" y="1"/>
                </a:lnTo>
                <a:lnTo>
                  <a:pt x="210" y="3"/>
                </a:lnTo>
                <a:lnTo>
                  <a:pt x="238" y="6"/>
                </a:lnTo>
                <a:lnTo>
                  <a:pt x="260" y="12"/>
                </a:lnTo>
                <a:lnTo>
                  <a:pt x="277" y="17"/>
                </a:lnTo>
                <a:lnTo>
                  <a:pt x="289" y="25"/>
                </a:lnTo>
                <a:lnTo>
                  <a:pt x="292" y="31"/>
                </a:lnTo>
                <a:lnTo>
                  <a:pt x="292" y="2157"/>
                </a:lnTo>
                <a:lnTo>
                  <a:pt x="289" y="2164"/>
                </a:lnTo>
                <a:lnTo>
                  <a:pt x="277" y="2171"/>
                </a:lnTo>
                <a:lnTo>
                  <a:pt x="260" y="2177"/>
                </a:lnTo>
                <a:lnTo>
                  <a:pt x="238" y="2181"/>
                </a:lnTo>
                <a:lnTo>
                  <a:pt x="210" y="2186"/>
                </a:lnTo>
                <a:lnTo>
                  <a:pt x="179" y="2188"/>
                </a:lnTo>
                <a:lnTo>
                  <a:pt x="146" y="2189"/>
                </a:lnTo>
                <a:lnTo>
                  <a:pt x="112" y="2188"/>
                </a:lnTo>
                <a:lnTo>
                  <a:pt x="81" y="2186"/>
                </a:lnTo>
                <a:lnTo>
                  <a:pt x="54" y="2181"/>
                </a:lnTo>
                <a:lnTo>
                  <a:pt x="32" y="2177"/>
                </a:lnTo>
                <a:lnTo>
                  <a:pt x="14" y="2171"/>
                </a:lnTo>
                <a:lnTo>
                  <a:pt x="3" y="2164"/>
                </a:lnTo>
                <a:lnTo>
                  <a:pt x="0" y="2157"/>
                </a:lnTo>
                <a:lnTo>
                  <a:pt x="0" y="31"/>
                </a:lnTo>
                <a:lnTo>
                  <a:pt x="3" y="25"/>
                </a:lnTo>
                <a:lnTo>
                  <a:pt x="14" y="17"/>
                </a:lnTo>
                <a:lnTo>
                  <a:pt x="32" y="12"/>
                </a:lnTo>
                <a:lnTo>
                  <a:pt x="54" y="6"/>
                </a:lnTo>
                <a:lnTo>
                  <a:pt x="81" y="3"/>
                </a:lnTo>
                <a:lnTo>
                  <a:pt x="112" y="1"/>
                </a:lnTo>
                <a:lnTo>
                  <a:pt x="1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9161497" y="2672249"/>
            <a:ext cx="2220397" cy="599528"/>
          </a:xfrm>
          <a:custGeom>
            <a:avLst/>
            <a:gdLst>
              <a:gd name="T0" fmla="*/ 0 w 1419"/>
              <a:gd name="T1" fmla="*/ 0 h 297"/>
              <a:gd name="T2" fmla="*/ 1283 w 1419"/>
              <a:gd name="T3" fmla="*/ 0 h 297"/>
              <a:gd name="T4" fmla="*/ 1419 w 1419"/>
              <a:gd name="T5" fmla="*/ 152 h 297"/>
              <a:gd name="T6" fmla="*/ 1283 w 1419"/>
              <a:gd name="T7" fmla="*/ 297 h 297"/>
              <a:gd name="T8" fmla="*/ 0 w 1419"/>
              <a:gd name="T9" fmla="*/ 297 h 297"/>
              <a:gd name="T10" fmla="*/ 0 w 1419"/>
              <a:gd name="T11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19" h="297">
                <a:moveTo>
                  <a:pt x="0" y="0"/>
                </a:moveTo>
                <a:lnTo>
                  <a:pt x="1283" y="0"/>
                </a:lnTo>
                <a:lnTo>
                  <a:pt x="1419" y="152"/>
                </a:lnTo>
                <a:lnTo>
                  <a:pt x="1283" y="297"/>
                </a:lnTo>
                <a:lnTo>
                  <a:pt x="0" y="29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625972" y="4213311"/>
            <a:ext cx="535527" cy="599528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9161497" y="4213311"/>
            <a:ext cx="2220397" cy="599528"/>
          </a:xfrm>
          <a:custGeom>
            <a:avLst/>
            <a:gdLst>
              <a:gd name="T0" fmla="*/ 0 w 1419"/>
              <a:gd name="T1" fmla="*/ 0 h 296"/>
              <a:gd name="T2" fmla="*/ 1283 w 1419"/>
              <a:gd name="T3" fmla="*/ 0 h 296"/>
              <a:gd name="T4" fmla="*/ 1419 w 1419"/>
              <a:gd name="T5" fmla="*/ 152 h 296"/>
              <a:gd name="T6" fmla="*/ 1283 w 1419"/>
              <a:gd name="T7" fmla="*/ 296 h 296"/>
              <a:gd name="T8" fmla="*/ 0 w 1419"/>
              <a:gd name="T9" fmla="*/ 296 h 296"/>
              <a:gd name="T10" fmla="*/ 0 w 1419"/>
              <a:gd name="T11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19" h="296">
                <a:moveTo>
                  <a:pt x="0" y="0"/>
                </a:moveTo>
                <a:lnTo>
                  <a:pt x="1283" y="0"/>
                </a:lnTo>
                <a:lnTo>
                  <a:pt x="1419" y="152"/>
                </a:lnTo>
                <a:lnTo>
                  <a:pt x="1283" y="296"/>
                </a:lnTo>
                <a:lnTo>
                  <a:pt x="0" y="2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8625972" y="4985855"/>
            <a:ext cx="535527" cy="595503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9161497" y="4985855"/>
            <a:ext cx="1719320" cy="595503"/>
          </a:xfrm>
          <a:custGeom>
            <a:avLst/>
            <a:gdLst>
              <a:gd name="T0" fmla="*/ 0 w 1099"/>
              <a:gd name="T1" fmla="*/ 0 h 297"/>
              <a:gd name="T2" fmla="*/ 964 w 1099"/>
              <a:gd name="T3" fmla="*/ 0 h 297"/>
              <a:gd name="T4" fmla="*/ 1099 w 1099"/>
              <a:gd name="T5" fmla="*/ 153 h 297"/>
              <a:gd name="T6" fmla="*/ 964 w 1099"/>
              <a:gd name="T7" fmla="*/ 297 h 297"/>
              <a:gd name="T8" fmla="*/ 0 w 1099"/>
              <a:gd name="T9" fmla="*/ 297 h 297"/>
              <a:gd name="T10" fmla="*/ 0 w 1099"/>
              <a:gd name="T11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9" h="297">
                <a:moveTo>
                  <a:pt x="0" y="0"/>
                </a:moveTo>
                <a:lnTo>
                  <a:pt x="964" y="0"/>
                </a:lnTo>
                <a:lnTo>
                  <a:pt x="1099" y="153"/>
                </a:lnTo>
                <a:lnTo>
                  <a:pt x="964" y="297"/>
                </a:lnTo>
                <a:lnTo>
                  <a:pt x="0" y="2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6906652" y="4985855"/>
            <a:ext cx="1719320" cy="595503"/>
          </a:xfrm>
          <a:custGeom>
            <a:avLst/>
            <a:gdLst>
              <a:gd name="T0" fmla="*/ 135 w 1097"/>
              <a:gd name="T1" fmla="*/ 0 h 297"/>
              <a:gd name="T2" fmla="*/ 1097 w 1097"/>
              <a:gd name="T3" fmla="*/ 0 h 297"/>
              <a:gd name="T4" fmla="*/ 1097 w 1097"/>
              <a:gd name="T5" fmla="*/ 297 h 297"/>
              <a:gd name="T6" fmla="*/ 135 w 1097"/>
              <a:gd name="T7" fmla="*/ 297 h 297"/>
              <a:gd name="T8" fmla="*/ 0 w 1097"/>
              <a:gd name="T9" fmla="*/ 153 h 297"/>
              <a:gd name="T10" fmla="*/ 135 w 1097"/>
              <a:gd name="T11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7" h="297">
                <a:moveTo>
                  <a:pt x="135" y="0"/>
                </a:moveTo>
                <a:lnTo>
                  <a:pt x="1097" y="0"/>
                </a:lnTo>
                <a:lnTo>
                  <a:pt x="1097" y="297"/>
                </a:lnTo>
                <a:lnTo>
                  <a:pt x="135" y="297"/>
                </a:lnTo>
                <a:lnTo>
                  <a:pt x="0" y="153"/>
                </a:lnTo>
                <a:lnTo>
                  <a:pt x="13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405575" y="3448815"/>
            <a:ext cx="2220397" cy="595503"/>
          </a:xfrm>
          <a:custGeom>
            <a:avLst/>
            <a:gdLst>
              <a:gd name="T0" fmla="*/ 136 w 1417"/>
              <a:gd name="T1" fmla="*/ 0 h 296"/>
              <a:gd name="T2" fmla="*/ 1417 w 1417"/>
              <a:gd name="T3" fmla="*/ 0 h 296"/>
              <a:gd name="T4" fmla="*/ 1417 w 1417"/>
              <a:gd name="T5" fmla="*/ 296 h 296"/>
              <a:gd name="T6" fmla="*/ 136 w 1417"/>
              <a:gd name="T7" fmla="*/ 296 h 296"/>
              <a:gd name="T8" fmla="*/ 0 w 1417"/>
              <a:gd name="T9" fmla="*/ 152 h 296"/>
              <a:gd name="T10" fmla="*/ 136 w 1417"/>
              <a:gd name="T11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17" h="296">
                <a:moveTo>
                  <a:pt x="136" y="0"/>
                </a:moveTo>
                <a:lnTo>
                  <a:pt x="1417" y="0"/>
                </a:lnTo>
                <a:lnTo>
                  <a:pt x="1417" y="296"/>
                </a:lnTo>
                <a:lnTo>
                  <a:pt x="136" y="296"/>
                </a:lnTo>
                <a:lnTo>
                  <a:pt x="0" y="152"/>
                </a:lnTo>
                <a:lnTo>
                  <a:pt x="13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8625972" y="1903728"/>
            <a:ext cx="535527" cy="599528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6" name="Freeform 20"/>
          <p:cNvSpPr>
            <a:spLocks/>
          </p:cNvSpPr>
          <p:nvPr/>
        </p:nvSpPr>
        <p:spPr bwMode="auto">
          <a:xfrm>
            <a:off x="9048754" y="1618048"/>
            <a:ext cx="2530437" cy="1170888"/>
          </a:xfrm>
          <a:custGeom>
            <a:avLst/>
            <a:gdLst>
              <a:gd name="T0" fmla="*/ 1351 w 1615"/>
              <a:gd name="T1" fmla="*/ 0 h 581"/>
              <a:gd name="T2" fmla="*/ 1615 w 1615"/>
              <a:gd name="T3" fmla="*/ 299 h 581"/>
              <a:gd name="T4" fmla="*/ 1351 w 1615"/>
              <a:gd name="T5" fmla="*/ 581 h 581"/>
              <a:gd name="T6" fmla="*/ 0 w 1615"/>
              <a:gd name="T7" fmla="*/ 439 h 581"/>
              <a:gd name="T8" fmla="*/ 0 w 1615"/>
              <a:gd name="T9" fmla="*/ 143 h 581"/>
              <a:gd name="T10" fmla="*/ 1351 w 1615"/>
              <a:gd name="T11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15" h="581">
                <a:moveTo>
                  <a:pt x="1351" y="0"/>
                </a:moveTo>
                <a:lnTo>
                  <a:pt x="1615" y="299"/>
                </a:lnTo>
                <a:lnTo>
                  <a:pt x="1351" y="581"/>
                </a:lnTo>
                <a:lnTo>
                  <a:pt x="0" y="439"/>
                </a:lnTo>
                <a:lnTo>
                  <a:pt x="0" y="143"/>
                </a:lnTo>
                <a:lnTo>
                  <a:pt x="1351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11165803" y="1618048"/>
            <a:ext cx="476023" cy="599528"/>
          </a:xfrm>
          <a:custGeom>
            <a:avLst/>
            <a:gdLst>
              <a:gd name="T0" fmla="*/ 0 w 306"/>
              <a:gd name="T1" fmla="*/ 0 h 299"/>
              <a:gd name="T2" fmla="*/ 11 w 306"/>
              <a:gd name="T3" fmla="*/ 0 h 299"/>
              <a:gd name="T4" fmla="*/ 306 w 306"/>
              <a:gd name="T5" fmla="*/ 299 h 299"/>
              <a:gd name="T6" fmla="*/ 264 w 306"/>
              <a:gd name="T7" fmla="*/ 299 h 299"/>
              <a:gd name="T8" fmla="*/ 0 w 306"/>
              <a:gd name="T9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99">
                <a:moveTo>
                  <a:pt x="0" y="0"/>
                </a:moveTo>
                <a:lnTo>
                  <a:pt x="11" y="0"/>
                </a:lnTo>
                <a:lnTo>
                  <a:pt x="306" y="299"/>
                </a:lnTo>
                <a:lnTo>
                  <a:pt x="264" y="2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8" name="Freeform 22"/>
          <p:cNvSpPr>
            <a:spLocks/>
          </p:cNvSpPr>
          <p:nvPr/>
        </p:nvSpPr>
        <p:spPr bwMode="auto">
          <a:xfrm>
            <a:off x="11165803" y="2217572"/>
            <a:ext cx="476023" cy="571361"/>
          </a:xfrm>
          <a:custGeom>
            <a:avLst/>
            <a:gdLst>
              <a:gd name="T0" fmla="*/ 264 w 306"/>
              <a:gd name="T1" fmla="*/ 0 h 282"/>
              <a:gd name="T2" fmla="*/ 306 w 306"/>
              <a:gd name="T3" fmla="*/ 0 h 282"/>
              <a:gd name="T4" fmla="*/ 10 w 306"/>
              <a:gd name="T5" fmla="*/ 282 h 282"/>
              <a:gd name="T6" fmla="*/ 0 w 306"/>
              <a:gd name="T7" fmla="*/ 282 h 282"/>
              <a:gd name="T8" fmla="*/ 264 w 306"/>
              <a:gd name="T9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82">
                <a:moveTo>
                  <a:pt x="264" y="0"/>
                </a:moveTo>
                <a:lnTo>
                  <a:pt x="306" y="0"/>
                </a:lnTo>
                <a:lnTo>
                  <a:pt x="10" y="282"/>
                </a:lnTo>
                <a:lnTo>
                  <a:pt x="0" y="282"/>
                </a:lnTo>
                <a:lnTo>
                  <a:pt x="26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>
            <a:off x="6906652" y="1903728"/>
            <a:ext cx="1719320" cy="599528"/>
          </a:xfrm>
          <a:custGeom>
            <a:avLst/>
            <a:gdLst>
              <a:gd name="T0" fmla="*/ 135 w 1097"/>
              <a:gd name="T1" fmla="*/ 0 h 296"/>
              <a:gd name="T2" fmla="*/ 1097 w 1097"/>
              <a:gd name="T3" fmla="*/ 0 h 296"/>
              <a:gd name="T4" fmla="*/ 1097 w 1097"/>
              <a:gd name="T5" fmla="*/ 296 h 296"/>
              <a:gd name="T6" fmla="*/ 135 w 1097"/>
              <a:gd name="T7" fmla="*/ 296 h 296"/>
              <a:gd name="T8" fmla="*/ 0 w 1097"/>
              <a:gd name="T9" fmla="*/ 152 h 296"/>
              <a:gd name="T10" fmla="*/ 135 w 1097"/>
              <a:gd name="T11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7" h="296">
                <a:moveTo>
                  <a:pt x="135" y="0"/>
                </a:moveTo>
                <a:lnTo>
                  <a:pt x="1097" y="0"/>
                </a:lnTo>
                <a:lnTo>
                  <a:pt x="1097" y="296"/>
                </a:lnTo>
                <a:lnTo>
                  <a:pt x="135" y="296"/>
                </a:lnTo>
                <a:lnTo>
                  <a:pt x="0" y="152"/>
                </a:lnTo>
                <a:lnTo>
                  <a:pt x="13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8625972" y="3448815"/>
            <a:ext cx="535527" cy="595503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1" name="Freeform 25"/>
          <p:cNvSpPr>
            <a:spLocks/>
          </p:cNvSpPr>
          <p:nvPr/>
        </p:nvSpPr>
        <p:spPr bwMode="auto">
          <a:xfrm>
            <a:off x="9048754" y="3159111"/>
            <a:ext cx="2530437" cy="1170888"/>
          </a:xfrm>
          <a:custGeom>
            <a:avLst/>
            <a:gdLst>
              <a:gd name="T0" fmla="*/ 1351 w 1615"/>
              <a:gd name="T1" fmla="*/ 0 h 581"/>
              <a:gd name="T2" fmla="*/ 1615 w 1615"/>
              <a:gd name="T3" fmla="*/ 298 h 581"/>
              <a:gd name="T4" fmla="*/ 1351 w 1615"/>
              <a:gd name="T5" fmla="*/ 581 h 581"/>
              <a:gd name="T6" fmla="*/ 0 w 1615"/>
              <a:gd name="T7" fmla="*/ 439 h 581"/>
              <a:gd name="T8" fmla="*/ 0 w 1615"/>
              <a:gd name="T9" fmla="*/ 143 h 581"/>
              <a:gd name="T10" fmla="*/ 1351 w 1615"/>
              <a:gd name="T11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15" h="581">
                <a:moveTo>
                  <a:pt x="1351" y="0"/>
                </a:moveTo>
                <a:lnTo>
                  <a:pt x="1615" y="298"/>
                </a:lnTo>
                <a:lnTo>
                  <a:pt x="1351" y="581"/>
                </a:lnTo>
                <a:lnTo>
                  <a:pt x="0" y="439"/>
                </a:lnTo>
                <a:lnTo>
                  <a:pt x="0" y="143"/>
                </a:lnTo>
                <a:lnTo>
                  <a:pt x="1351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11165803" y="3159111"/>
            <a:ext cx="476023" cy="603549"/>
          </a:xfrm>
          <a:custGeom>
            <a:avLst/>
            <a:gdLst>
              <a:gd name="T0" fmla="*/ 0 w 306"/>
              <a:gd name="T1" fmla="*/ 0 h 298"/>
              <a:gd name="T2" fmla="*/ 11 w 306"/>
              <a:gd name="T3" fmla="*/ 0 h 298"/>
              <a:gd name="T4" fmla="*/ 306 w 306"/>
              <a:gd name="T5" fmla="*/ 298 h 298"/>
              <a:gd name="T6" fmla="*/ 264 w 306"/>
              <a:gd name="T7" fmla="*/ 298 h 298"/>
              <a:gd name="T8" fmla="*/ 0 w 306"/>
              <a:gd name="T9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98">
                <a:moveTo>
                  <a:pt x="0" y="0"/>
                </a:moveTo>
                <a:lnTo>
                  <a:pt x="11" y="0"/>
                </a:lnTo>
                <a:lnTo>
                  <a:pt x="306" y="298"/>
                </a:lnTo>
                <a:lnTo>
                  <a:pt x="264" y="2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11165803" y="3762660"/>
            <a:ext cx="476023" cy="567338"/>
          </a:xfrm>
          <a:custGeom>
            <a:avLst/>
            <a:gdLst>
              <a:gd name="T0" fmla="*/ 264 w 306"/>
              <a:gd name="T1" fmla="*/ 0 h 283"/>
              <a:gd name="T2" fmla="*/ 306 w 306"/>
              <a:gd name="T3" fmla="*/ 0 h 283"/>
              <a:gd name="T4" fmla="*/ 10 w 306"/>
              <a:gd name="T5" fmla="*/ 283 h 283"/>
              <a:gd name="T6" fmla="*/ 0 w 306"/>
              <a:gd name="T7" fmla="*/ 283 h 283"/>
              <a:gd name="T8" fmla="*/ 264 w 306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83">
                <a:moveTo>
                  <a:pt x="264" y="0"/>
                </a:moveTo>
                <a:lnTo>
                  <a:pt x="306" y="0"/>
                </a:lnTo>
                <a:lnTo>
                  <a:pt x="10" y="283"/>
                </a:lnTo>
                <a:lnTo>
                  <a:pt x="0" y="283"/>
                </a:lnTo>
                <a:lnTo>
                  <a:pt x="26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8625972" y="2672249"/>
            <a:ext cx="535527" cy="599528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6208277" y="2386567"/>
            <a:ext cx="2527306" cy="1170888"/>
          </a:xfrm>
          <a:custGeom>
            <a:avLst/>
            <a:gdLst>
              <a:gd name="T0" fmla="*/ 264 w 1615"/>
              <a:gd name="T1" fmla="*/ 0 h 581"/>
              <a:gd name="T2" fmla="*/ 1615 w 1615"/>
              <a:gd name="T3" fmla="*/ 142 h 581"/>
              <a:gd name="T4" fmla="*/ 1615 w 1615"/>
              <a:gd name="T5" fmla="*/ 439 h 581"/>
              <a:gd name="T6" fmla="*/ 264 w 1615"/>
              <a:gd name="T7" fmla="*/ 581 h 581"/>
              <a:gd name="T8" fmla="*/ 0 w 1615"/>
              <a:gd name="T9" fmla="*/ 298 h 581"/>
              <a:gd name="T10" fmla="*/ 264 w 1615"/>
              <a:gd name="T11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15" h="581">
                <a:moveTo>
                  <a:pt x="264" y="0"/>
                </a:moveTo>
                <a:lnTo>
                  <a:pt x="1615" y="142"/>
                </a:lnTo>
                <a:lnTo>
                  <a:pt x="1615" y="439"/>
                </a:lnTo>
                <a:lnTo>
                  <a:pt x="264" y="581"/>
                </a:lnTo>
                <a:lnTo>
                  <a:pt x="0" y="298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6" name="Freeform 30"/>
          <p:cNvSpPr>
            <a:spLocks/>
          </p:cNvSpPr>
          <p:nvPr/>
        </p:nvSpPr>
        <p:spPr bwMode="auto">
          <a:xfrm>
            <a:off x="6145264" y="2386567"/>
            <a:ext cx="479156" cy="603549"/>
          </a:xfrm>
          <a:custGeom>
            <a:avLst/>
            <a:gdLst>
              <a:gd name="T0" fmla="*/ 295 w 306"/>
              <a:gd name="T1" fmla="*/ 0 h 298"/>
              <a:gd name="T2" fmla="*/ 306 w 306"/>
              <a:gd name="T3" fmla="*/ 0 h 298"/>
              <a:gd name="T4" fmla="*/ 42 w 306"/>
              <a:gd name="T5" fmla="*/ 298 h 298"/>
              <a:gd name="T6" fmla="*/ 0 w 306"/>
              <a:gd name="T7" fmla="*/ 298 h 298"/>
              <a:gd name="T8" fmla="*/ 295 w 306"/>
              <a:gd name="T9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98">
                <a:moveTo>
                  <a:pt x="295" y="0"/>
                </a:moveTo>
                <a:lnTo>
                  <a:pt x="306" y="0"/>
                </a:lnTo>
                <a:lnTo>
                  <a:pt x="42" y="298"/>
                </a:lnTo>
                <a:lnTo>
                  <a:pt x="0" y="298"/>
                </a:lnTo>
                <a:lnTo>
                  <a:pt x="29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7" name="Freeform 31"/>
          <p:cNvSpPr>
            <a:spLocks/>
          </p:cNvSpPr>
          <p:nvPr/>
        </p:nvSpPr>
        <p:spPr bwMode="auto">
          <a:xfrm>
            <a:off x="6145264" y="2990116"/>
            <a:ext cx="479156" cy="567338"/>
          </a:xfrm>
          <a:custGeom>
            <a:avLst/>
            <a:gdLst>
              <a:gd name="T0" fmla="*/ 0 w 306"/>
              <a:gd name="T1" fmla="*/ 0 h 283"/>
              <a:gd name="T2" fmla="*/ 42 w 306"/>
              <a:gd name="T3" fmla="*/ 0 h 283"/>
              <a:gd name="T4" fmla="*/ 306 w 306"/>
              <a:gd name="T5" fmla="*/ 283 h 283"/>
              <a:gd name="T6" fmla="*/ 296 w 306"/>
              <a:gd name="T7" fmla="*/ 283 h 283"/>
              <a:gd name="T8" fmla="*/ 0 w 306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83">
                <a:moveTo>
                  <a:pt x="0" y="0"/>
                </a:moveTo>
                <a:lnTo>
                  <a:pt x="42" y="0"/>
                </a:lnTo>
                <a:lnTo>
                  <a:pt x="306" y="283"/>
                </a:lnTo>
                <a:lnTo>
                  <a:pt x="296" y="2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6098477" y="3940843"/>
            <a:ext cx="2527306" cy="1170888"/>
          </a:xfrm>
          <a:custGeom>
            <a:avLst/>
            <a:gdLst>
              <a:gd name="T0" fmla="*/ 264 w 1615"/>
              <a:gd name="T1" fmla="*/ 0 h 581"/>
              <a:gd name="T2" fmla="*/ 1615 w 1615"/>
              <a:gd name="T3" fmla="*/ 142 h 581"/>
              <a:gd name="T4" fmla="*/ 1615 w 1615"/>
              <a:gd name="T5" fmla="*/ 439 h 581"/>
              <a:gd name="T6" fmla="*/ 264 w 1615"/>
              <a:gd name="T7" fmla="*/ 581 h 581"/>
              <a:gd name="T8" fmla="*/ 0 w 1615"/>
              <a:gd name="T9" fmla="*/ 298 h 581"/>
              <a:gd name="T10" fmla="*/ 264 w 1615"/>
              <a:gd name="T11" fmla="*/ 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15" h="581">
                <a:moveTo>
                  <a:pt x="264" y="0"/>
                </a:moveTo>
                <a:lnTo>
                  <a:pt x="1615" y="142"/>
                </a:lnTo>
                <a:lnTo>
                  <a:pt x="1615" y="439"/>
                </a:lnTo>
                <a:lnTo>
                  <a:pt x="264" y="581"/>
                </a:lnTo>
                <a:lnTo>
                  <a:pt x="0" y="298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6035464" y="3940843"/>
            <a:ext cx="479156" cy="603549"/>
          </a:xfrm>
          <a:custGeom>
            <a:avLst/>
            <a:gdLst>
              <a:gd name="T0" fmla="*/ 295 w 306"/>
              <a:gd name="T1" fmla="*/ 0 h 298"/>
              <a:gd name="T2" fmla="*/ 306 w 306"/>
              <a:gd name="T3" fmla="*/ 0 h 298"/>
              <a:gd name="T4" fmla="*/ 42 w 306"/>
              <a:gd name="T5" fmla="*/ 298 h 298"/>
              <a:gd name="T6" fmla="*/ 0 w 306"/>
              <a:gd name="T7" fmla="*/ 298 h 298"/>
              <a:gd name="T8" fmla="*/ 295 w 306"/>
              <a:gd name="T9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98">
                <a:moveTo>
                  <a:pt x="295" y="0"/>
                </a:moveTo>
                <a:lnTo>
                  <a:pt x="306" y="0"/>
                </a:lnTo>
                <a:lnTo>
                  <a:pt x="42" y="298"/>
                </a:lnTo>
                <a:lnTo>
                  <a:pt x="0" y="298"/>
                </a:lnTo>
                <a:lnTo>
                  <a:pt x="29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30" name="Freeform 31"/>
          <p:cNvSpPr>
            <a:spLocks/>
          </p:cNvSpPr>
          <p:nvPr/>
        </p:nvSpPr>
        <p:spPr bwMode="auto">
          <a:xfrm>
            <a:off x="6035464" y="4544393"/>
            <a:ext cx="479156" cy="567338"/>
          </a:xfrm>
          <a:custGeom>
            <a:avLst/>
            <a:gdLst>
              <a:gd name="T0" fmla="*/ 0 w 306"/>
              <a:gd name="T1" fmla="*/ 0 h 283"/>
              <a:gd name="T2" fmla="*/ 42 w 306"/>
              <a:gd name="T3" fmla="*/ 0 h 283"/>
              <a:gd name="T4" fmla="*/ 306 w 306"/>
              <a:gd name="T5" fmla="*/ 283 h 283"/>
              <a:gd name="T6" fmla="*/ 296 w 306"/>
              <a:gd name="T7" fmla="*/ 283 h 283"/>
              <a:gd name="T8" fmla="*/ 0 w 306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283">
                <a:moveTo>
                  <a:pt x="0" y="0"/>
                </a:moveTo>
                <a:lnTo>
                  <a:pt x="42" y="0"/>
                </a:lnTo>
                <a:lnTo>
                  <a:pt x="306" y="283"/>
                </a:lnTo>
                <a:lnTo>
                  <a:pt x="296" y="2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Raleway" panose="020B05030301010600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84870" y="2001427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0"/>
              </a:rPr>
              <a:t>Write Something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84870" y="3544500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0"/>
              </a:rPr>
              <a:t>Write Something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59890" y="2788933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0"/>
              </a:rPr>
              <a:t>Write Something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59890" y="4332006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0"/>
              </a:rPr>
              <a:t>Write Something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7746" y="1903728"/>
            <a:ext cx="4855686" cy="3756970"/>
            <a:chOff x="787746" y="1436982"/>
            <a:chExt cx="4855686" cy="375697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4BA692-8B1B-4498-9D21-087E283FF6CA}"/>
                </a:ext>
              </a:extLst>
            </p:cNvPr>
            <p:cNvSpPr/>
            <p:nvPr/>
          </p:nvSpPr>
          <p:spPr>
            <a:xfrm>
              <a:off x="1434994" y="1436982"/>
              <a:ext cx="856534" cy="8565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B51078-BA69-4B33-B2BE-40E4B71317DE}"/>
                </a:ext>
              </a:extLst>
            </p:cNvPr>
            <p:cNvSpPr/>
            <p:nvPr/>
          </p:nvSpPr>
          <p:spPr>
            <a:xfrm>
              <a:off x="1548110" y="1634416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93%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A11AF28-F3D9-451C-94FD-8AD49EB99F9F}"/>
                </a:ext>
              </a:extLst>
            </p:cNvPr>
            <p:cNvSpPr/>
            <p:nvPr/>
          </p:nvSpPr>
          <p:spPr>
            <a:xfrm>
              <a:off x="2341371" y="1601780"/>
              <a:ext cx="3302061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i="0" dirty="0">
                  <a:effectLst/>
                  <a:latin typeface="Raleway" panose="020B0503030101060003" pitchFamily="34" charset="0"/>
                </a:rPr>
                <a:t>Lorem ipsum dolor sit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amet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conse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ctetur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adipis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cing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elit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sed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do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eius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mod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tempor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incidi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dunt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ut</a:t>
              </a:r>
              <a:endParaRPr lang="en-US" sz="1000" dirty="0">
                <a:latin typeface="Raleway" panose="020B0503030101060003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C4C1E8-5B39-4EC9-8928-383731BBDF4B}"/>
                </a:ext>
              </a:extLst>
            </p:cNvPr>
            <p:cNvSpPr/>
            <p:nvPr/>
          </p:nvSpPr>
          <p:spPr>
            <a:xfrm>
              <a:off x="1111370" y="2403794"/>
              <a:ext cx="856534" cy="8565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C80ABE-0ABF-444D-A641-76386280CE2B}"/>
                </a:ext>
              </a:extLst>
            </p:cNvPr>
            <p:cNvSpPr/>
            <p:nvPr/>
          </p:nvSpPr>
          <p:spPr>
            <a:xfrm>
              <a:off x="1288055" y="2601228"/>
              <a:ext cx="4972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4%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B349424-A0E8-4756-8260-5164C59DC1A6}"/>
                </a:ext>
              </a:extLst>
            </p:cNvPr>
            <p:cNvSpPr/>
            <p:nvPr/>
          </p:nvSpPr>
          <p:spPr>
            <a:xfrm>
              <a:off x="2036909" y="2568592"/>
              <a:ext cx="3302061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i="0" dirty="0">
                  <a:effectLst/>
                  <a:latin typeface="Raleway" panose="020B0503030101060003" pitchFamily="34" charset="0"/>
                </a:rPr>
                <a:t>Lorem ipsum dolor sit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amet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conse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ctetur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adipis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cing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elit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sed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do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eius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mod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tempor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incidi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dunt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ut</a:t>
              </a:r>
              <a:endParaRPr lang="en-US" sz="1000" dirty="0">
                <a:latin typeface="Raleway" panose="020B0503030101060003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AC94381-9ACC-4B25-A113-72CDE5E14050}"/>
                </a:ext>
              </a:extLst>
            </p:cNvPr>
            <p:cNvSpPr/>
            <p:nvPr/>
          </p:nvSpPr>
          <p:spPr>
            <a:xfrm>
              <a:off x="787746" y="3370606"/>
              <a:ext cx="856534" cy="8565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9EFDE8B-6454-41D5-9636-864872293CE9}"/>
                </a:ext>
              </a:extLst>
            </p:cNvPr>
            <p:cNvSpPr/>
            <p:nvPr/>
          </p:nvSpPr>
          <p:spPr>
            <a:xfrm>
              <a:off x="966033" y="3568040"/>
              <a:ext cx="494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3%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2FA62D-4A2C-47D6-9D2B-37A91DDB466E}"/>
                </a:ext>
              </a:extLst>
            </p:cNvPr>
            <p:cNvSpPr/>
            <p:nvPr/>
          </p:nvSpPr>
          <p:spPr>
            <a:xfrm>
              <a:off x="1710328" y="3535404"/>
              <a:ext cx="3302061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i="0" dirty="0">
                  <a:effectLst/>
                  <a:latin typeface="Raleway" panose="020B0503030101060003" pitchFamily="34" charset="0"/>
                </a:rPr>
                <a:t>Lorem ipsum dolor sit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amet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conse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ctetur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adipis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cing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elit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sed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do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eius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mod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tempor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incidi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dunt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ut</a:t>
              </a:r>
              <a:endParaRPr lang="en-US" sz="1000" dirty="0">
                <a:latin typeface="Raleway" panose="020B0503030101060003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CFF8E7D-3719-435A-A8EC-8C65D9907294}"/>
                </a:ext>
              </a:extLst>
            </p:cNvPr>
            <p:cNvSpPr/>
            <p:nvPr/>
          </p:nvSpPr>
          <p:spPr>
            <a:xfrm>
              <a:off x="1111370" y="4337418"/>
              <a:ext cx="856534" cy="8565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F7D4787-6F95-4A9A-829B-2DFCD390BEBD}"/>
                </a:ext>
              </a:extLst>
            </p:cNvPr>
            <p:cNvSpPr/>
            <p:nvPr/>
          </p:nvSpPr>
          <p:spPr>
            <a:xfrm>
              <a:off x="1238362" y="4534852"/>
              <a:ext cx="5966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23K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182CBE4-157E-40EA-9C68-93B58B87170F}"/>
                </a:ext>
              </a:extLst>
            </p:cNvPr>
            <p:cNvSpPr/>
            <p:nvPr/>
          </p:nvSpPr>
          <p:spPr>
            <a:xfrm>
              <a:off x="2036909" y="4502216"/>
              <a:ext cx="3302061" cy="5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i="0" dirty="0">
                  <a:effectLst/>
                  <a:latin typeface="Raleway" panose="020B0503030101060003" pitchFamily="34" charset="0"/>
                </a:rPr>
                <a:t>Lorem ipsum dolor sit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amet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conse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ctetur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adipis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cing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elit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,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sed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do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eius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mod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tempor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incidi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dunt</a:t>
              </a:r>
              <a:r>
                <a:rPr lang="en-US" sz="1000" i="0" dirty="0">
                  <a:effectLst/>
                  <a:latin typeface="Raleway" panose="020B0503030101060003" pitchFamily="34" charset="0"/>
                </a:rPr>
                <a:t> </a:t>
              </a:r>
              <a:r>
                <a:rPr lang="en-US" sz="1000" i="0" dirty="0" err="1">
                  <a:effectLst/>
                  <a:latin typeface="Raleway" panose="020B0503030101060003" pitchFamily="34" charset="0"/>
                </a:rPr>
                <a:t>ut</a:t>
              </a:r>
              <a:endParaRPr lang="en-US" sz="1000" dirty="0">
                <a:latin typeface="Raleway" panose="020B0503030101060003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12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41875"/>
          <a:stretch/>
        </p:blipFill>
        <p:spPr/>
      </p:pic>
      <p:sp>
        <p:nvSpPr>
          <p:cNvPr id="10" name="Rectangle 20"/>
          <p:cNvSpPr/>
          <p:nvPr/>
        </p:nvSpPr>
        <p:spPr>
          <a:xfrm>
            <a:off x="0" y="0"/>
            <a:ext cx="4911634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  <a:p>
            <a:pPr algn="ctr"/>
            <a:endParaRPr lang="id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4537722" y="2705725"/>
            <a:ext cx="3116559" cy="10156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Montserrat" panose="00000500000000000000" pitchFamily="50" charset="0"/>
              </a:rPr>
              <a:t>Thanks</a:t>
            </a:r>
            <a:endParaRPr lang="en-ID" sz="60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62697" y="4190844"/>
            <a:ext cx="38666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04">
              <a:lnSpc>
                <a:spcPct val="150000"/>
              </a:lnSpc>
            </a:pPr>
            <a:r>
              <a:rPr lang="id-ID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litora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torquent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conubia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nostra, per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inceptos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himenaeos</a:t>
            </a:r>
            <a:r>
              <a:rPr lang="en-US" sz="11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53" y="1438035"/>
            <a:ext cx="1251894" cy="13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096000" y="2744932"/>
            <a:ext cx="5480042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himenaeos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5999" y="4723624"/>
            <a:ext cx="5480043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litora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torquent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conubia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nostra, per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inceptos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himenaeos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096000" y="4132389"/>
            <a:ext cx="2774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TITLE HERE</a:t>
            </a:r>
            <a:endParaRPr lang="en-ID" sz="2000" i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078807" y="2229346"/>
            <a:ext cx="2774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i="1" dirty="0">
                <a:solidFill>
                  <a:schemeClr val="accent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SPORTBIKE SLIDE</a:t>
            </a:r>
            <a:endParaRPr lang="en-ID" sz="2000" i="1" dirty="0">
              <a:solidFill>
                <a:schemeClr val="accent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3337" y="990600"/>
            <a:ext cx="1031966" cy="1009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Shape 2369"/>
          <p:cNvSpPr/>
          <p:nvPr/>
        </p:nvSpPr>
        <p:spPr>
          <a:xfrm>
            <a:off x="6412579" y="1232263"/>
            <a:ext cx="593483" cy="57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ea typeface="Lato" panose="020F0502020204030203" pitchFamily="34" charset="0"/>
              <a:cs typeface="Lato" panose="020F0502020204030203" pitchFamily="34" charset="0"/>
              <a:sym typeface="Gill San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r="14384"/>
          <a:stretch/>
        </p:blipFill>
        <p:spPr/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9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75679" y="1899168"/>
            <a:ext cx="4564108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Vivamus consectetur finibus urna et sagittis. Class aptent taciti sociosqu ad litora torquent per conubia nostra, per inceptos himenaeos. Suspendisse lobortis tortor a augue mattis, id elementum leo consectetur. Integer nec metus ac ex sagittis euismod. Pellentesque non rhoncus nisl.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20"/>
          <p:cNvSpPr/>
          <p:nvPr/>
        </p:nvSpPr>
        <p:spPr>
          <a:xfrm>
            <a:off x="1" y="0"/>
            <a:ext cx="5538652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2275679" y="3713860"/>
            <a:ext cx="1944619" cy="44267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000" b="1" i="1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Me</a:t>
            </a:r>
            <a:endParaRPr lang="en-ID" sz="2000" i="1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b="20056"/>
          <a:stretch/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2249737" y="1023194"/>
            <a:ext cx="47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SPORT TITLE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HERE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9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11086" y="1770364"/>
            <a:ext cx="4256302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Vivamus consectetur finibus urna et sagittis. Class aptent taciti sociosqu ad litora torquent per conubia nostra, per inceptos himenaeos. Suspendisse lobortis tortor a augue mattis, id elementum leo consectetur. Integer nec metus ac ex sagittis euismod. Pellentesque non rhoncus nisl.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11086" y="3656127"/>
            <a:ext cx="1944619" cy="44267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000" b="1" i="1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Me</a:t>
            </a:r>
            <a:endParaRPr lang="en-ID" sz="2000" i="1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17372" r="7098" b="10682"/>
          <a:stretch/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11086" y="1003721"/>
            <a:ext cx="5441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SPORT TITLE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HERE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9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31203" y="1767751"/>
            <a:ext cx="4256302" cy="169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Vivamus consectetur finibus urna et sagittis. Class aptent taciti sociosqu ad litora torquent per conubia nostra, per inceptos himenaeos. Suspendisse lobortis tortor a augue mattis, id elementum leo consectetur. Integer nec metus ac ex sagittis euismod. Pellentesque non rhoncus nisl.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11086" y="3656127"/>
            <a:ext cx="1944619" cy="44267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000" b="1" i="1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Me</a:t>
            </a:r>
            <a:endParaRPr lang="en-ID" sz="2000" i="1" dirty="0">
              <a:solidFill>
                <a:schemeClr val="bg1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0376" r="10137" b="20376"/>
          <a:stretch/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31203" y="1001108"/>
            <a:ext cx="5441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SPORT TITLE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HERE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1203" y="3656127"/>
            <a:ext cx="4256302" cy="169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Vivamus consectetur finibus urna et sagittis. Class aptent taciti sociosqu ad litora torquent per conubia nostra, per inceptos himenaeos. Suspendisse lobortis tortor a augue mattis, id elementum leo consectetur. Integer nec metus ac ex sagittis euismod. Pellentesque non rhoncus nisl.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/>
          <p:nvPr/>
        </p:nvSpPr>
        <p:spPr>
          <a:xfrm>
            <a:off x="1" y="0"/>
            <a:ext cx="5538652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8213796" y="1275008"/>
            <a:ext cx="3438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SPORT TITLE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HERE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52692" y="3500224"/>
            <a:ext cx="3085108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213796" y="2437083"/>
            <a:ext cx="3368604" cy="206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Vivamus consectetur finibus urna et sagittis. Class aptent taciti sociosqu ad litora torquent per conubia nostra, per inceptos himenaeos. Suspendisse lobortis tortor a augue mattis, id elementum leo consectetur. Integer nec metus ac ex sagittis euismod. Pellentesque non rhoncus nisl.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76081" y="1275008"/>
            <a:ext cx="2698095" cy="823521"/>
            <a:chOff x="8041341" y="2570496"/>
            <a:chExt cx="2698095" cy="823521"/>
          </a:xfrm>
        </p:grpSpPr>
        <p:sp>
          <p:nvSpPr>
            <p:cNvPr id="12" name="Text Placeholder 5"/>
            <p:cNvSpPr txBox="1">
              <a:spLocks/>
            </p:cNvSpPr>
            <p:nvPr/>
          </p:nvSpPr>
          <p:spPr>
            <a:xfrm>
              <a:off x="8041341" y="2846037"/>
              <a:ext cx="2698095" cy="5479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</a:pP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ipsum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dolor sit </a:t>
              </a:r>
              <a:r>
                <a:rPr lang="id-ID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dudu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consectetur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adipiscing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elit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  <a:endParaRPr lang="id-ID" sz="1100" dirty="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92746" y="2570496"/>
              <a:ext cx="2218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Text </a:t>
              </a:r>
              <a:r>
                <a:rPr lang="id-ID" sz="11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sample</a:t>
              </a:r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here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6081" y="2118167"/>
            <a:ext cx="2698095" cy="755972"/>
            <a:chOff x="8041341" y="2591592"/>
            <a:chExt cx="2698095" cy="755972"/>
          </a:xfrm>
        </p:grpSpPr>
        <p:sp>
          <p:nvSpPr>
            <p:cNvPr id="15" name="Text Placeholder 5"/>
            <p:cNvSpPr txBox="1">
              <a:spLocks/>
            </p:cNvSpPr>
            <p:nvPr/>
          </p:nvSpPr>
          <p:spPr>
            <a:xfrm>
              <a:off x="8041341" y="2846037"/>
              <a:ext cx="2698095" cy="501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</a:pP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ipsum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dolor sit </a:t>
              </a:r>
              <a:r>
                <a:rPr lang="id-ID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dudu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consectetur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adipiscing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elit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  <a:endParaRPr lang="id-ID" sz="1100" dirty="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31038" y="2591592"/>
              <a:ext cx="2218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Text </a:t>
              </a:r>
              <a:r>
                <a:rPr lang="id-ID" sz="11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sample</a:t>
              </a:r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here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4492" y="1411303"/>
            <a:ext cx="555387" cy="550931"/>
            <a:chOff x="575855" y="1411303"/>
            <a:chExt cx="555387" cy="550931"/>
          </a:xfrm>
        </p:grpSpPr>
        <p:sp>
          <p:nvSpPr>
            <p:cNvPr id="9" name="Rounded Rectangle 8"/>
            <p:cNvSpPr/>
            <p:nvPr/>
          </p:nvSpPr>
          <p:spPr>
            <a:xfrm>
              <a:off x="575855" y="1411303"/>
              <a:ext cx="555387" cy="5509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 sz="11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2692" y="1509636"/>
              <a:ext cx="401712" cy="354264"/>
            </a:xfrm>
            <a:prstGeom prst="rect">
              <a:avLst/>
            </a:prstGeom>
          </p:spPr>
          <p:txBody>
            <a:bodyPr wrap="none" lIns="121920" rIns="121920" bIns="60960">
              <a:spAutoFit/>
            </a:bodyPr>
            <a:lstStyle/>
            <a:p>
              <a:pPr algn="r">
                <a:lnSpc>
                  <a:spcPct val="89000"/>
                </a:lnSpc>
              </a:pPr>
              <a:r>
                <a:rPr lang="id-ID" dirty="0">
                  <a:solidFill>
                    <a:srgbClr val="FFFFFF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</a:t>
              </a:r>
              <a:endParaRPr lang="en-US" dirty="0">
                <a:solidFill>
                  <a:srgbClr val="FFFFFF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4492" y="2220688"/>
            <a:ext cx="555387" cy="550931"/>
            <a:chOff x="575854" y="2169696"/>
            <a:chExt cx="555387" cy="550931"/>
          </a:xfrm>
        </p:grpSpPr>
        <p:sp>
          <p:nvSpPr>
            <p:cNvPr id="10" name="Rounded Rectangle 9"/>
            <p:cNvSpPr/>
            <p:nvPr/>
          </p:nvSpPr>
          <p:spPr>
            <a:xfrm>
              <a:off x="575854" y="2169696"/>
              <a:ext cx="555387" cy="550931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 sz="11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2" y="2268029"/>
              <a:ext cx="400110" cy="354264"/>
            </a:xfrm>
            <a:prstGeom prst="rect">
              <a:avLst/>
            </a:prstGeom>
          </p:spPr>
          <p:txBody>
            <a:bodyPr wrap="none" lIns="121920" rIns="121920" bIns="60960">
              <a:spAutoFit/>
            </a:bodyPr>
            <a:lstStyle/>
            <a:p>
              <a:pPr algn="r">
                <a:lnSpc>
                  <a:spcPct val="89000"/>
                </a:lnSpc>
              </a:pPr>
              <a:r>
                <a:rPr lang="id-ID" dirty="0">
                  <a:solidFill>
                    <a:srgbClr val="FFFFFF"/>
                  </a:solidFill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</a:t>
              </a:r>
              <a:endParaRPr lang="en-US" dirty="0">
                <a:solidFill>
                  <a:srgbClr val="FFFFFF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0" name="Picture Placeholder 1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15513"/>
          <a:stretch>
            <a:fillRect/>
          </a:stretch>
        </p:blipFill>
        <p:spPr/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169879" y="5784475"/>
            <a:ext cx="10176408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elit. Vivamus consectetur finibus urna et sagittis. Class aptent taciti sociosqu ad litora torquent per conubia nostra, per inceptos himenaeos. Suspendisse lobortis tortor a augue mattis, id elementum leo consectetur. Integer nec metus ac ex sagittis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/>
        </p:nvSpPr>
        <p:spPr>
          <a:xfrm flipH="1">
            <a:off x="7471954" y="0"/>
            <a:ext cx="4720046" cy="6858000"/>
          </a:xfrm>
          <a:custGeom>
            <a:avLst/>
            <a:gdLst>
              <a:gd name="connsiteX0" fmla="*/ 0 w 2050869"/>
              <a:gd name="connsiteY0" fmla="*/ 0 h 6858000"/>
              <a:gd name="connsiteX1" fmla="*/ 2050869 w 2050869"/>
              <a:gd name="connsiteY1" fmla="*/ 0 h 6858000"/>
              <a:gd name="connsiteX2" fmla="*/ 2050869 w 2050869"/>
              <a:gd name="connsiteY2" fmla="*/ 6858000 h 6858000"/>
              <a:gd name="connsiteX3" fmla="*/ 0 w 2050869"/>
              <a:gd name="connsiteY3" fmla="*/ 6858000 h 6858000"/>
              <a:gd name="connsiteX4" fmla="*/ 0 w 2050869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5538652 w 5538652"/>
              <a:gd name="connsiteY2" fmla="*/ 6844937 h 6858000"/>
              <a:gd name="connsiteX3" fmla="*/ 0 w 5538652"/>
              <a:gd name="connsiteY3" fmla="*/ 6858000 h 6858000"/>
              <a:gd name="connsiteX4" fmla="*/ 0 w 5538652"/>
              <a:gd name="connsiteY4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4389119 w 5538652"/>
              <a:gd name="connsiteY2" fmla="*/ 4689566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  <a:gd name="connsiteX0" fmla="*/ 0 w 5538652"/>
              <a:gd name="connsiteY0" fmla="*/ 0 h 6858000"/>
              <a:gd name="connsiteX1" fmla="*/ 2050869 w 5538652"/>
              <a:gd name="connsiteY1" fmla="*/ 0 h 6858000"/>
              <a:gd name="connsiteX2" fmla="*/ 3344091 w 5538652"/>
              <a:gd name="connsiteY2" fmla="*/ 4937760 h 6858000"/>
              <a:gd name="connsiteX3" fmla="*/ 5538652 w 5538652"/>
              <a:gd name="connsiteY3" fmla="*/ 6844937 h 6858000"/>
              <a:gd name="connsiteX4" fmla="*/ 0 w 5538652"/>
              <a:gd name="connsiteY4" fmla="*/ 6858000 h 6858000"/>
              <a:gd name="connsiteX5" fmla="*/ 0 w 553865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652" h="6858000">
                <a:moveTo>
                  <a:pt x="0" y="0"/>
                </a:moveTo>
                <a:lnTo>
                  <a:pt x="2050869" y="0"/>
                </a:lnTo>
                <a:cubicBezTo>
                  <a:pt x="2856411" y="1580606"/>
                  <a:pt x="644435" y="3840480"/>
                  <a:pt x="3344091" y="4937760"/>
                </a:cubicBezTo>
                <a:cubicBezTo>
                  <a:pt x="2538549" y="6165669"/>
                  <a:pt x="5155474" y="6126480"/>
                  <a:pt x="5538652" y="684493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ounded Rectangle 5"/>
          <p:cNvSpPr/>
          <p:nvPr/>
        </p:nvSpPr>
        <p:spPr>
          <a:xfrm>
            <a:off x="6205710" y="3919837"/>
            <a:ext cx="555387" cy="55093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05709" y="4731142"/>
            <a:ext cx="555387" cy="55093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35910" y="3819648"/>
            <a:ext cx="2711543" cy="810399"/>
            <a:chOff x="8027893" y="2583618"/>
            <a:chExt cx="2711543" cy="810399"/>
          </a:xfrm>
        </p:grpSpPr>
        <p:sp>
          <p:nvSpPr>
            <p:cNvPr id="9" name="Text Placeholder 5"/>
            <p:cNvSpPr txBox="1">
              <a:spLocks/>
            </p:cNvSpPr>
            <p:nvPr/>
          </p:nvSpPr>
          <p:spPr>
            <a:xfrm>
              <a:off x="8041341" y="2846037"/>
              <a:ext cx="2698095" cy="5479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ipsum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dolor sit </a:t>
              </a:r>
              <a:r>
                <a:rPr lang="id-ID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dudu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consectetur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adipiscing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elit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  <a:endParaRPr lang="id-ID" sz="1100" dirty="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27893" y="2583618"/>
              <a:ext cx="2218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Text </a:t>
              </a:r>
              <a:r>
                <a:rPr lang="id-ID" sz="11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sample</a:t>
              </a:r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here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35910" y="4641711"/>
            <a:ext cx="2711543" cy="763946"/>
            <a:chOff x="8027893" y="2583618"/>
            <a:chExt cx="2711543" cy="763946"/>
          </a:xfrm>
        </p:grpSpPr>
        <p:sp>
          <p:nvSpPr>
            <p:cNvPr id="12" name="Text Placeholder 5"/>
            <p:cNvSpPr txBox="1">
              <a:spLocks/>
            </p:cNvSpPr>
            <p:nvPr/>
          </p:nvSpPr>
          <p:spPr>
            <a:xfrm>
              <a:off x="8041341" y="2846037"/>
              <a:ext cx="2698095" cy="501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86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ipsum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dolor sit </a:t>
              </a:r>
              <a:r>
                <a:rPr lang="id-ID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dudu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consectetur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adipiscing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100" dirty="0" err="1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elit</a:t>
              </a:r>
              <a:r>
                <a:rPr lang="en-US" sz="1100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  <a:endParaRPr lang="id-ID" sz="1100" dirty="0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27893" y="2583618"/>
              <a:ext cx="2218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Text </a:t>
              </a:r>
              <a:r>
                <a:rPr lang="id-ID" sz="11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sample</a:t>
              </a:r>
              <a:r>
                <a:rPr lang="id-ID" sz="1200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here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297927" y="4041938"/>
            <a:ext cx="401712" cy="354264"/>
          </a:xfrm>
          <a:prstGeom prst="rect">
            <a:avLst/>
          </a:prstGeom>
        </p:spPr>
        <p:txBody>
          <a:bodyPr wrap="non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id-ID" dirty="0">
                <a:solidFill>
                  <a:srgbClr val="FFFFFF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endParaRPr lang="en-US" dirty="0">
              <a:solidFill>
                <a:srgbClr val="FFFFFF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1612" y="4831546"/>
            <a:ext cx="400110" cy="354264"/>
          </a:xfrm>
          <a:prstGeom prst="rect">
            <a:avLst/>
          </a:prstGeom>
        </p:spPr>
        <p:txBody>
          <a:bodyPr wrap="non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id-ID" dirty="0">
                <a:solidFill>
                  <a:srgbClr val="FFFFFF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endParaRPr lang="en-US" dirty="0">
              <a:solidFill>
                <a:srgbClr val="FFFFFF"/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6108879" y="1003479"/>
            <a:ext cx="343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br>
              <a:rPr lang="id-ID" sz="36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d-ID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SERVICES</a:t>
            </a:r>
            <a:endParaRPr lang="en-ID" sz="36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108879" y="2619209"/>
            <a:ext cx="3438660" cy="79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Ilusi is 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Class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aptent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taciti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sociosqu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697" y="4950702"/>
            <a:ext cx="1031966" cy="1009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Shape 2369"/>
          <p:cNvSpPr/>
          <p:nvPr/>
        </p:nvSpPr>
        <p:spPr>
          <a:xfrm>
            <a:off x="571939" y="5192365"/>
            <a:ext cx="593483" cy="57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ea typeface="Lato" panose="020F0502020204030203" pitchFamily="34" charset="0"/>
              <a:cs typeface="Lato" panose="020F0502020204030203" pitchFamily="34" charset="0"/>
              <a:sym typeface="Gill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84663" y="5280338"/>
            <a:ext cx="3187337" cy="3236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1737360" y="5316902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TITLE HERE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4" t="-488" r="20648" b="488"/>
          <a:stretch/>
        </p:blipFill>
        <p:spPr>
          <a:xfrm>
            <a:off x="0" y="0"/>
            <a:ext cx="4572000" cy="5280338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8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717740" y="3571589"/>
            <a:ext cx="2507735" cy="346505"/>
            <a:chOff x="13890610" y="6080869"/>
            <a:chExt cx="4012376" cy="5544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96C7EE-0B6F-4224-86B9-4D7A7671E850}"/>
                </a:ext>
              </a:extLst>
            </p:cNvPr>
            <p:cNvSpPr/>
            <p:nvPr/>
          </p:nvSpPr>
          <p:spPr>
            <a:xfrm>
              <a:off x="13890612" y="6080869"/>
              <a:ext cx="1997421" cy="467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Raleway" panose="020B0503030101060003" pitchFamily="34" charset="0"/>
                  <a:cs typeface="Segoe UI" panose="020B0502040204020203" pitchFamily="34" charset="0"/>
                </a:rPr>
                <a:t>Indicator 1</a:t>
              </a:r>
            </a:p>
          </p:txBody>
        </p:sp>
        <p:sp>
          <p:nvSpPr>
            <p:cNvPr id="17" name="Rectangle: Rounded Corners 64">
              <a:extLst>
                <a:ext uri="{FF2B5EF4-FFF2-40B4-BE49-F238E27FC236}">
                  <a16:creationId xmlns:a16="http://schemas.microsoft.com/office/drawing/2014/main" id="{9424EC06-137F-45FB-8E8A-13B6AF5B44D2}"/>
                </a:ext>
              </a:extLst>
            </p:cNvPr>
            <p:cNvSpPr/>
            <p:nvPr/>
          </p:nvSpPr>
          <p:spPr>
            <a:xfrm>
              <a:off x="13890610" y="6461557"/>
              <a:ext cx="4012376" cy="1737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18" name="Rectangle: Rounded Corners 64">
              <a:extLst>
                <a:ext uri="{FF2B5EF4-FFF2-40B4-BE49-F238E27FC236}">
                  <a16:creationId xmlns:a16="http://schemas.microsoft.com/office/drawing/2014/main" id="{9424EC06-137F-45FB-8E8A-13B6AF5B44D2}"/>
                </a:ext>
              </a:extLst>
            </p:cNvPr>
            <p:cNvSpPr/>
            <p:nvPr/>
          </p:nvSpPr>
          <p:spPr>
            <a:xfrm>
              <a:off x="13890610" y="6461557"/>
              <a:ext cx="2679608" cy="1737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17740" y="4047728"/>
            <a:ext cx="2507735" cy="346505"/>
            <a:chOff x="13890610" y="6842691"/>
            <a:chExt cx="4012376" cy="5544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46662C-90CF-4FBF-A63F-E68F86241E8C}"/>
                </a:ext>
              </a:extLst>
            </p:cNvPr>
            <p:cNvSpPr/>
            <p:nvPr/>
          </p:nvSpPr>
          <p:spPr>
            <a:xfrm>
              <a:off x="13890612" y="6842691"/>
              <a:ext cx="1997421" cy="467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Raleway" panose="020B0503030101060003" pitchFamily="34" charset="0"/>
                  <a:cs typeface="Segoe UI" panose="020B0502040204020203" pitchFamily="34" charset="0"/>
                </a:rPr>
                <a:t>Indicator 2</a:t>
              </a:r>
            </a:p>
          </p:txBody>
        </p:sp>
        <p:sp>
          <p:nvSpPr>
            <p:cNvPr id="21" name="Rectangle: Rounded Corners 64">
              <a:extLst>
                <a:ext uri="{FF2B5EF4-FFF2-40B4-BE49-F238E27FC236}">
                  <a16:creationId xmlns:a16="http://schemas.microsoft.com/office/drawing/2014/main" id="{9424EC06-137F-45FB-8E8A-13B6AF5B44D2}"/>
                </a:ext>
              </a:extLst>
            </p:cNvPr>
            <p:cNvSpPr/>
            <p:nvPr/>
          </p:nvSpPr>
          <p:spPr>
            <a:xfrm>
              <a:off x="13890610" y="7223379"/>
              <a:ext cx="4012376" cy="1737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22" name="Rectangle: Rounded Corners 67">
              <a:extLst>
                <a:ext uri="{FF2B5EF4-FFF2-40B4-BE49-F238E27FC236}">
                  <a16:creationId xmlns:a16="http://schemas.microsoft.com/office/drawing/2014/main" id="{05748B70-BE1D-4DEE-8CD1-FC6AD4C510F9}"/>
                </a:ext>
              </a:extLst>
            </p:cNvPr>
            <p:cNvSpPr/>
            <p:nvPr/>
          </p:nvSpPr>
          <p:spPr>
            <a:xfrm>
              <a:off x="13890610" y="7223379"/>
              <a:ext cx="2262252" cy="1737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17741" y="4523867"/>
            <a:ext cx="2507735" cy="346505"/>
            <a:chOff x="13890611" y="7604513"/>
            <a:chExt cx="4012376" cy="55440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21D6A2-454A-46CF-AC8A-751371D97A75}"/>
                </a:ext>
              </a:extLst>
            </p:cNvPr>
            <p:cNvSpPr/>
            <p:nvPr/>
          </p:nvSpPr>
          <p:spPr>
            <a:xfrm>
              <a:off x="13890613" y="7604513"/>
              <a:ext cx="1997421" cy="467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Raleway" panose="020B0503030101060003" pitchFamily="34" charset="0"/>
                  <a:cs typeface="Segoe UI" panose="020B0502040204020203" pitchFamily="34" charset="0"/>
                </a:rPr>
                <a:t>Indicator 3</a:t>
              </a:r>
            </a:p>
          </p:txBody>
        </p:sp>
        <p:sp>
          <p:nvSpPr>
            <p:cNvPr id="25" name="Rectangle: Rounded Corners 64">
              <a:extLst>
                <a:ext uri="{FF2B5EF4-FFF2-40B4-BE49-F238E27FC236}">
                  <a16:creationId xmlns:a16="http://schemas.microsoft.com/office/drawing/2014/main" id="{9424EC06-137F-45FB-8E8A-13B6AF5B44D2}"/>
                </a:ext>
              </a:extLst>
            </p:cNvPr>
            <p:cNvSpPr/>
            <p:nvPr/>
          </p:nvSpPr>
          <p:spPr>
            <a:xfrm>
              <a:off x="13890611" y="7985201"/>
              <a:ext cx="4012376" cy="1737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26" name="Rectangle: Rounded Corners 70">
              <a:extLst>
                <a:ext uri="{FF2B5EF4-FFF2-40B4-BE49-F238E27FC236}">
                  <a16:creationId xmlns:a16="http://schemas.microsoft.com/office/drawing/2014/main" id="{7FEE6519-DA88-42D3-891C-1FAC014D9D08}"/>
                </a:ext>
              </a:extLst>
            </p:cNvPr>
            <p:cNvSpPr/>
            <p:nvPr/>
          </p:nvSpPr>
          <p:spPr>
            <a:xfrm>
              <a:off x="13890611" y="7985201"/>
              <a:ext cx="2929735" cy="1737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17741" y="4971739"/>
            <a:ext cx="2507735" cy="346505"/>
            <a:chOff x="13890611" y="8321108"/>
            <a:chExt cx="4012376" cy="554408"/>
          </a:xfrm>
        </p:grpSpPr>
        <p:sp>
          <p:nvSpPr>
            <p:cNvPr id="28" name="Rectangle: Rounded Corners 64">
              <a:extLst>
                <a:ext uri="{FF2B5EF4-FFF2-40B4-BE49-F238E27FC236}">
                  <a16:creationId xmlns:a16="http://schemas.microsoft.com/office/drawing/2014/main" id="{9424EC06-137F-45FB-8E8A-13B6AF5B44D2}"/>
                </a:ext>
              </a:extLst>
            </p:cNvPr>
            <p:cNvSpPr/>
            <p:nvPr/>
          </p:nvSpPr>
          <p:spPr>
            <a:xfrm>
              <a:off x="13890611" y="8701796"/>
              <a:ext cx="4012376" cy="1737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29" name="Rectangle: Rounded Corners 73">
              <a:extLst>
                <a:ext uri="{FF2B5EF4-FFF2-40B4-BE49-F238E27FC236}">
                  <a16:creationId xmlns:a16="http://schemas.microsoft.com/office/drawing/2014/main" id="{AB4BB9C2-A234-4D76-BA66-25B5BB8BC467}"/>
                </a:ext>
              </a:extLst>
            </p:cNvPr>
            <p:cNvSpPr/>
            <p:nvPr/>
          </p:nvSpPr>
          <p:spPr>
            <a:xfrm>
              <a:off x="13890611" y="8701796"/>
              <a:ext cx="2586052" cy="1737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08E47A7-24DE-4124-825E-EC125D9B372E}"/>
                </a:ext>
              </a:extLst>
            </p:cNvPr>
            <p:cNvSpPr/>
            <p:nvPr/>
          </p:nvSpPr>
          <p:spPr>
            <a:xfrm>
              <a:off x="13890613" y="8321108"/>
              <a:ext cx="1997421" cy="467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Raleway" panose="020B0503030101060003" pitchFamily="34" charset="0"/>
                  <a:cs typeface="Segoe UI" panose="020B0502040204020203" pitchFamily="34" charset="0"/>
                </a:rPr>
                <a:t>Indicator 4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725659" y="1931325"/>
            <a:ext cx="1666836" cy="36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Raleway" panose="020B0503030101060003" pitchFamily="34" charset="0"/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717740" y="2395740"/>
            <a:ext cx="2668157" cy="1000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Nullam eu tempor purus. Nunc a leo magna, sit amet consequat risus. Etiam faucibus tortor a ipsum vehicula sed hendrerit eros suscipit.Vestibulum neque elit, Class aptent taciti sociosqu</a:t>
            </a:r>
            <a:r>
              <a:rPr lang="en-US" sz="1000" dirty="0">
                <a:solidFill>
                  <a:schemeClr val="tx2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2673164" y="1003479"/>
            <a:ext cx="4052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i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id-ID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SERVICES</a:t>
            </a:r>
            <a:endParaRPr lang="en-ID" sz="3200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04663" y="4963638"/>
            <a:ext cx="3187337" cy="3236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/>
          <p:cNvSpPr txBox="1"/>
          <p:nvPr/>
        </p:nvSpPr>
        <p:spPr>
          <a:xfrm>
            <a:off x="9130938" y="4986952"/>
            <a:ext cx="2993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b="1" dirty="0">
                <a:solidFill>
                  <a:schemeClr val="bg1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Sport Title Here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5" b="11505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4" r="31884"/>
          <a:stretch>
            <a:fillRect/>
          </a:stretch>
        </p:blipFill>
        <p:spPr/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43" y="340166"/>
            <a:ext cx="702657" cy="7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31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udi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B948"/>
      </a:accent1>
      <a:accent2>
        <a:srgbClr val="96D591"/>
      </a:accent2>
      <a:accent3>
        <a:srgbClr val="008ABA"/>
      </a:accent3>
      <a:accent4>
        <a:srgbClr val="4C4D4F"/>
      </a:accent4>
      <a:accent5>
        <a:srgbClr val="8B8D8E"/>
      </a:accent5>
      <a:accent6>
        <a:srgbClr val="974806"/>
      </a:accent6>
      <a:hlink>
        <a:srgbClr val="0000FF"/>
      </a:hlink>
      <a:folHlink>
        <a:srgbClr val="800080"/>
      </a:folHlink>
    </a:clrScheme>
    <a:fontScheme name="Bike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1289</TotalTime>
  <Words>1648</Words>
  <Application>Microsoft Office PowerPoint</Application>
  <PresentationFormat>Widescreen</PresentationFormat>
  <Paragraphs>199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Montserrat</vt:lpstr>
      <vt:lpstr>Arial</vt:lpstr>
      <vt:lpstr>Raleway</vt:lpstr>
      <vt:lpstr>Raleway Bold</vt:lpstr>
      <vt:lpstr>Gill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 J</cp:lastModifiedBy>
  <cp:revision>300</cp:revision>
  <dcterms:created xsi:type="dcterms:W3CDTF">2021-03-24T04:46:24Z</dcterms:created>
  <dcterms:modified xsi:type="dcterms:W3CDTF">2022-06-16T07:57:28Z</dcterms:modified>
</cp:coreProperties>
</file>