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7"/>
  </p:notesMasterIdLst>
  <p:handoutMasterIdLst>
    <p:handoutMasterId r:id="rId28"/>
  </p:handoutMasterIdLst>
  <p:sldIdLst>
    <p:sldId id="260" r:id="rId2"/>
    <p:sldId id="261" r:id="rId3"/>
    <p:sldId id="262" r:id="rId4"/>
    <p:sldId id="263" r:id="rId5"/>
    <p:sldId id="266" r:id="rId6"/>
    <p:sldId id="267" r:id="rId7"/>
    <p:sldId id="268" r:id="rId8"/>
    <p:sldId id="269" r:id="rId9"/>
    <p:sldId id="270" r:id="rId10"/>
    <p:sldId id="271" r:id="rId11"/>
    <p:sldId id="273" r:id="rId12"/>
    <p:sldId id="274" r:id="rId13"/>
    <p:sldId id="322" r:id="rId14"/>
    <p:sldId id="275" r:id="rId15"/>
    <p:sldId id="276" r:id="rId16"/>
    <p:sldId id="277" r:id="rId17"/>
    <p:sldId id="278" r:id="rId18"/>
    <p:sldId id="279" r:id="rId19"/>
    <p:sldId id="280" r:id="rId20"/>
    <p:sldId id="283" r:id="rId21"/>
    <p:sldId id="284" r:id="rId22"/>
    <p:sldId id="285" r:id="rId23"/>
    <p:sldId id="288" r:id="rId24"/>
    <p:sldId id="290" r:id="rId25"/>
    <p:sldId id="265" r:id="rId26"/>
  </p:sldIdLst>
  <p:sldSz cx="12192000" cy="6858000"/>
  <p:notesSz cx="6858000" cy="9144000"/>
  <p:embeddedFontLst>
    <p:embeddedFont>
      <p:font typeface="Calibri" panose="020F0502020204030204" pitchFamily="34" charset="0"/>
      <p:regular r:id="rId29"/>
      <p:bold r:id="rId30"/>
      <p:italic r:id="rId31"/>
      <p:boldItalic r:id="rId32"/>
    </p:embeddedFont>
    <p:embeddedFont>
      <p:font typeface="Lato" panose="020F0502020204030203" pitchFamily="34" charset="0"/>
      <p:regular r:id="rId33"/>
      <p:bold r:id="rId34"/>
      <p:italic r:id="rId35"/>
      <p:boldItalic r:id="rId36"/>
    </p:embeddedFont>
    <p:embeddedFont>
      <p:font typeface="Poppins" panose="00000500000000000000" pitchFamily="2" charset="0"/>
      <p:regular r:id="rId37"/>
      <p:bold r:id="rId38"/>
      <p:italic r:id="rId39"/>
      <p:boldItalic r:id="rId40"/>
    </p:embeddedFont>
    <p:embeddedFont>
      <p:font typeface="Poppins SemiBold" panose="00000700000000000000" pitchFamily="2" charset="0"/>
      <p:bold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BD6A"/>
    <a:srgbClr val="1E6095"/>
    <a:srgbClr val="F7F7F7"/>
    <a:srgbClr val="0779E4"/>
    <a:srgbClr val="FE3463"/>
    <a:srgbClr val="B6B6B6"/>
    <a:srgbClr val="00D0FF"/>
    <a:srgbClr val="FFF2E1"/>
    <a:srgbClr val="45B0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830" autoAdjust="0"/>
    <p:restoredTop sz="96229" autoAdjust="0"/>
  </p:normalViewPr>
  <p:slideViewPr>
    <p:cSldViewPr snapToGrid="0" showGuides="1">
      <p:cViewPr varScale="1">
        <p:scale>
          <a:sx n="111" d="100"/>
          <a:sy n="111" d="100"/>
        </p:scale>
        <p:origin x="114" y="372"/>
      </p:cViewPr>
      <p:guideLst/>
    </p:cSldViewPr>
  </p:slideViewPr>
  <p:notesTextViewPr>
    <p:cViewPr>
      <p:scale>
        <a:sx n="1" d="1"/>
        <a:sy n="1" d="1"/>
      </p:scale>
      <p:origin x="0" y="0"/>
    </p:cViewPr>
  </p:notesTextViewPr>
  <p:notesViewPr>
    <p:cSldViewPr snapToGrid="0">
      <p:cViewPr varScale="1">
        <p:scale>
          <a:sx n="93" d="100"/>
          <a:sy n="93" d="100"/>
        </p:scale>
        <p:origin x="3648"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3.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B76C087-45AC-EB7B-5451-60D00102777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ID4096"/>
          </a:p>
        </p:txBody>
      </p:sp>
      <p:sp>
        <p:nvSpPr>
          <p:cNvPr id="3" name="Date Placeholder 2">
            <a:extLst>
              <a:ext uri="{FF2B5EF4-FFF2-40B4-BE49-F238E27FC236}">
                <a16:creationId xmlns:a16="http://schemas.microsoft.com/office/drawing/2014/main" id="{B1432726-42E6-7FD0-0160-BBB749CFCB7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69008D5-8C70-4B53-A90A-4BF51E806832}" type="datetimeFigureOut">
              <a:rPr lang="LID4096" smtClean="0"/>
              <a:t>09/23/2022</a:t>
            </a:fld>
            <a:endParaRPr lang="LID4096"/>
          </a:p>
        </p:txBody>
      </p:sp>
      <p:sp>
        <p:nvSpPr>
          <p:cNvPr id="4" name="Footer Placeholder 3">
            <a:extLst>
              <a:ext uri="{FF2B5EF4-FFF2-40B4-BE49-F238E27FC236}">
                <a16:creationId xmlns:a16="http://schemas.microsoft.com/office/drawing/2014/main" id="{5ACEF82C-C56A-32B6-D6DC-4505A2A987A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LID4096"/>
          </a:p>
        </p:txBody>
      </p:sp>
      <p:sp>
        <p:nvSpPr>
          <p:cNvPr id="5" name="Slide Number Placeholder 4">
            <a:extLst>
              <a:ext uri="{FF2B5EF4-FFF2-40B4-BE49-F238E27FC236}">
                <a16:creationId xmlns:a16="http://schemas.microsoft.com/office/drawing/2014/main" id="{2D60890A-9F43-0827-19CD-5F07B4D25B9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D9F6E83-177A-41FA-8013-6424AF5DCAC5}" type="slidenum">
              <a:rPr lang="LID4096" smtClean="0"/>
              <a:t>‹#›</a:t>
            </a:fld>
            <a:endParaRPr lang="LID4096"/>
          </a:p>
        </p:txBody>
      </p:sp>
    </p:spTree>
    <p:extLst>
      <p:ext uri="{BB962C8B-B14F-4D97-AF65-F5344CB8AC3E}">
        <p14:creationId xmlns:p14="http://schemas.microsoft.com/office/powerpoint/2010/main" val="10484806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7037A2-2080-4238-B543-EA7CB0A8524C}" type="datetimeFigureOut">
              <a:rPr lang="en-US" smtClean="0"/>
              <a:t>9/23/2022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A935F0-9C42-4BC2-89E8-71D9E455E457}" type="slidenum">
              <a:rPr lang="en-US" smtClean="0"/>
              <a:t>‹#›</a:t>
            </a:fld>
            <a:endParaRPr lang="en-US"/>
          </a:p>
        </p:txBody>
      </p:sp>
    </p:spTree>
    <p:extLst>
      <p:ext uri="{BB962C8B-B14F-4D97-AF65-F5344CB8AC3E}">
        <p14:creationId xmlns:p14="http://schemas.microsoft.com/office/powerpoint/2010/main" val="3331371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Tree>
    <p:extLst>
      <p:ext uri="{BB962C8B-B14F-4D97-AF65-F5344CB8AC3E}">
        <p14:creationId xmlns:p14="http://schemas.microsoft.com/office/powerpoint/2010/main" val="486887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AC8AC6B5-92AE-4146-9844-C9CDDEF33DA5}"/>
              </a:ext>
            </a:extLst>
          </p:cNvPr>
          <p:cNvSpPr>
            <a:spLocks noGrp="1"/>
          </p:cNvSpPr>
          <p:nvPr>
            <p:ph type="pic" sz="quarter" idx="11"/>
          </p:nvPr>
        </p:nvSpPr>
        <p:spPr>
          <a:xfrm>
            <a:off x="9153855" y="1412874"/>
            <a:ext cx="2428545" cy="1522126"/>
          </a:xfrm>
          <a:custGeom>
            <a:avLst/>
            <a:gdLst>
              <a:gd name="connsiteX0" fmla="*/ 48114 w 2428545"/>
              <a:gd name="connsiteY0" fmla="*/ 0 h 1522126"/>
              <a:gd name="connsiteX1" fmla="*/ 2380431 w 2428545"/>
              <a:gd name="connsiteY1" fmla="*/ 0 h 1522126"/>
              <a:gd name="connsiteX2" fmla="*/ 2428545 w 2428545"/>
              <a:gd name="connsiteY2" fmla="*/ 48114 h 1522126"/>
              <a:gd name="connsiteX3" fmla="*/ 2428545 w 2428545"/>
              <a:gd name="connsiteY3" fmla="*/ 1474012 h 1522126"/>
              <a:gd name="connsiteX4" fmla="*/ 2380431 w 2428545"/>
              <a:gd name="connsiteY4" fmla="*/ 1522126 h 1522126"/>
              <a:gd name="connsiteX5" fmla="*/ 48114 w 2428545"/>
              <a:gd name="connsiteY5" fmla="*/ 1522126 h 1522126"/>
              <a:gd name="connsiteX6" fmla="*/ 0 w 2428545"/>
              <a:gd name="connsiteY6" fmla="*/ 1474012 h 1522126"/>
              <a:gd name="connsiteX7" fmla="*/ 0 w 2428545"/>
              <a:gd name="connsiteY7" fmla="*/ 48114 h 1522126"/>
              <a:gd name="connsiteX8" fmla="*/ 48114 w 2428545"/>
              <a:gd name="connsiteY8" fmla="*/ 0 h 152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8545" h="1522126">
                <a:moveTo>
                  <a:pt x="48114" y="0"/>
                </a:moveTo>
                <a:lnTo>
                  <a:pt x="2380431" y="0"/>
                </a:lnTo>
                <a:cubicBezTo>
                  <a:pt x="2407004" y="0"/>
                  <a:pt x="2428545" y="21541"/>
                  <a:pt x="2428545" y="48114"/>
                </a:cubicBezTo>
                <a:lnTo>
                  <a:pt x="2428545" y="1474012"/>
                </a:lnTo>
                <a:cubicBezTo>
                  <a:pt x="2428545" y="1500585"/>
                  <a:pt x="2407004" y="1522126"/>
                  <a:pt x="2380431" y="1522126"/>
                </a:cubicBezTo>
                <a:lnTo>
                  <a:pt x="48114" y="1522126"/>
                </a:lnTo>
                <a:cubicBezTo>
                  <a:pt x="21541" y="1522126"/>
                  <a:pt x="0" y="1500585"/>
                  <a:pt x="0" y="1474012"/>
                </a:cubicBezTo>
                <a:lnTo>
                  <a:pt x="0" y="48114"/>
                </a:lnTo>
                <a:cubicBezTo>
                  <a:pt x="0" y="21541"/>
                  <a:pt x="21541" y="0"/>
                  <a:pt x="48114" y="0"/>
                </a:cubicBezTo>
                <a:close/>
              </a:path>
            </a:pathLst>
          </a:custGeom>
        </p:spPr>
        <p:txBody>
          <a:bodyPr wrap="square">
            <a:noAutofit/>
          </a:bodyPr>
          <a:lstStyle/>
          <a:p>
            <a:endParaRPr lang="en-US"/>
          </a:p>
        </p:txBody>
      </p:sp>
      <p:sp>
        <p:nvSpPr>
          <p:cNvPr id="14" name="Picture Placeholder 13">
            <a:extLst>
              <a:ext uri="{FF2B5EF4-FFF2-40B4-BE49-F238E27FC236}">
                <a16:creationId xmlns:a16="http://schemas.microsoft.com/office/drawing/2014/main" id="{B340CD70-D080-4456-9BFF-F4020AF9CACA}"/>
              </a:ext>
            </a:extLst>
          </p:cNvPr>
          <p:cNvSpPr>
            <a:spLocks noGrp="1"/>
          </p:cNvSpPr>
          <p:nvPr>
            <p:ph type="pic" sz="quarter" idx="12"/>
          </p:nvPr>
        </p:nvSpPr>
        <p:spPr>
          <a:xfrm>
            <a:off x="6627498" y="3029887"/>
            <a:ext cx="2428545" cy="1522126"/>
          </a:xfrm>
          <a:custGeom>
            <a:avLst/>
            <a:gdLst>
              <a:gd name="connsiteX0" fmla="*/ 48114 w 2428545"/>
              <a:gd name="connsiteY0" fmla="*/ 0 h 1522126"/>
              <a:gd name="connsiteX1" fmla="*/ 2380431 w 2428545"/>
              <a:gd name="connsiteY1" fmla="*/ 0 h 1522126"/>
              <a:gd name="connsiteX2" fmla="*/ 2428545 w 2428545"/>
              <a:gd name="connsiteY2" fmla="*/ 48114 h 1522126"/>
              <a:gd name="connsiteX3" fmla="*/ 2428545 w 2428545"/>
              <a:gd name="connsiteY3" fmla="*/ 1474012 h 1522126"/>
              <a:gd name="connsiteX4" fmla="*/ 2380431 w 2428545"/>
              <a:gd name="connsiteY4" fmla="*/ 1522126 h 1522126"/>
              <a:gd name="connsiteX5" fmla="*/ 48114 w 2428545"/>
              <a:gd name="connsiteY5" fmla="*/ 1522126 h 1522126"/>
              <a:gd name="connsiteX6" fmla="*/ 0 w 2428545"/>
              <a:gd name="connsiteY6" fmla="*/ 1474012 h 1522126"/>
              <a:gd name="connsiteX7" fmla="*/ 0 w 2428545"/>
              <a:gd name="connsiteY7" fmla="*/ 48114 h 1522126"/>
              <a:gd name="connsiteX8" fmla="*/ 48114 w 2428545"/>
              <a:gd name="connsiteY8" fmla="*/ 0 h 152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8545" h="1522126">
                <a:moveTo>
                  <a:pt x="48114" y="0"/>
                </a:moveTo>
                <a:lnTo>
                  <a:pt x="2380431" y="0"/>
                </a:lnTo>
                <a:cubicBezTo>
                  <a:pt x="2407004" y="0"/>
                  <a:pt x="2428545" y="21541"/>
                  <a:pt x="2428545" y="48114"/>
                </a:cubicBezTo>
                <a:lnTo>
                  <a:pt x="2428545" y="1474012"/>
                </a:lnTo>
                <a:cubicBezTo>
                  <a:pt x="2428545" y="1500585"/>
                  <a:pt x="2407004" y="1522126"/>
                  <a:pt x="2380431" y="1522126"/>
                </a:cubicBezTo>
                <a:lnTo>
                  <a:pt x="48114" y="1522126"/>
                </a:lnTo>
                <a:cubicBezTo>
                  <a:pt x="21541" y="1522126"/>
                  <a:pt x="0" y="1500585"/>
                  <a:pt x="0" y="1474012"/>
                </a:cubicBezTo>
                <a:lnTo>
                  <a:pt x="0" y="48114"/>
                </a:lnTo>
                <a:cubicBezTo>
                  <a:pt x="0" y="21541"/>
                  <a:pt x="21541" y="0"/>
                  <a:pt x="48114" y="0"/>
                </a:cubicBezTo>
                <a:close/>
              </a:path>
            </a:pathLst>
          </a:custGeom>
        </p:spPr>
        <p:txBody>
          <a:bodyPr wrap="square">
            <a:noAutofit/>
          </a:bodyPr>
          <a:lstStyle/>
          <a:p>
            <a:endParaRPr lang="en-US"/>
          </a:p>
        </p:txBody>
      </p:sp>
      <p:sp>
        <p:nvSpPr>
          <p:cNvPr id="15" name="Picture Placeholder 14">
            <a:extLst>
              <a:ext uri="{FF2B5EF4-FFF2-40B4-BE49-F238E27FC236}">
                <a16:creationId xmlns:a16="http://schemas.microsoft.com/office/drawing/2014/main" id="{0B9E8A48-E9A1-438D-B415-AA2848CF1E06}"/>
              </a:ext>
            </a:extLst>
          </p:cNvPr>
          <p:cNvSpPr>
            <a:spLocks noGrp="1"/>
          </p:cNvSpPr>
          <p:nvPr>
            <p:ph type="pic" sz="quarter" idx="13"/>
          </p:nvPr>
        </p:nvSpPr>
        <p:spPr>
          <a:xfrm>
            <a:off x="9153855" y="3029887"/>
            <a:ext cx="2428545" cy="1522126"/>
          </a:xfrm>
          <a:custGeom>
            <a:avLst/>
            <a:gdLst>
              <a:gd name="connsiteX0" fmla="*/ 48114 w 2428545"/>
              <a:gd name="connsiteY0" fmla="*/ 0 h 1522126"/>
              <a:gd name="connsiteX1" fmla="*/ 2380431 w 2428545"/>
              <a:gd name="connsiteY1" fmla="*/ 0 h 1522126"/>
              <a:gd name="connsiteX2" fmla="*/ 2428545 w 2428545"/>
              <a:gd name="connsiteY2" fmla="*/ 48114 h 1522126"/>
              <a:gd name="connsiteX3" fmla="*/ 2428545 w 2428545"/>
              <a:gd name="connsiteY3" fmla="*/ 1474012 h 1522126"/>
              <a:gd name="connsiteX4" fmla="*/ 2380431 w 2428545"/>
              <a:gd name="connsiteY4" fmla="*/ 1522126 h 1522126"/>
              <a:gd name="connsiteX5" fmla="*/ 48114 w 2428545"/>
              <a:gd name="connsiteY5" fmla="*/ 1522126 h 1522126"/>
              <a:gd name="connsiteX6" fmla="*/ 0 w 2428545"/>
              <a:gd name="connsiteY6" fmla="*/ 1474012 h 1522126"/>
              <a:gd name="connsiteX7" fmla="*/ 0 w 2428545"/>
              <a:gd name="connsiteY7" fmla="*/ 48114 h 1522126"/>
              <a:gd name="connsiteX8" fmla="*/ 48114 w 2428545"/>
              <a:gd name="connsiteY8" fmla="*/ 0 h 152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8545" h="1522126">
                <a:moveTo>
                  <a:pt x="48114" y="0"/>
                </a:moveTo>
                <a:lnTo>
                  <a:pt x="2380431" y="0"/>
                </a:lnTo>
                <a:cubicBezTo>
                  <a:pt x="2407004" y="0"/>
                  <a:pt x="2428545" y="21541"/>
                  <a:pt x="2428545" y="48114"/>
                </a:cubicBezTo>
                <a:lnTo>
                  <a:pt x="2428545" y="1474012"/>
                </a:lnTo>
                <a:cubicBezTo>
                  <a:pt x="2428545" y="1500585"/>
                  <a:pt x="2407004" y="1522126"/>
                  <a:pt x="2380431" y="1522126"/>
                </a:cubicBezTo>
                <a:lnTo>
                  <a:pt x="48114" y="1522126"/>
                </a:lnTo>
                <a:cubicBezTo>
                  <a:pt x="21541" y="1522126"/>
                  <a:pt x="0" y="1500585"/>
                  <a:pt x="0" y="1474012"/>
                </a:cubicBezTo>
                <a:lnTo>
                  <a:pt x="0" y="48114"/>
                </a:lnTo>
                <a:cubicBezTo>
                  <a:pt x="0" y="21541"/>
                  <a:pt x="21541" y="0"/>
                  <a:pt x="48114" y="0"/>
                </a:cubicBezTo>
                <a:close/>
              </a:path>
            </a:pathLst>
          </a:custGeom>
        </p:spPr>
        <p:txBody>
          <a:bodyPr wrap="square">
            <a:noAutofit/>
          </a:bodyPr>
          <a:lstStyle/>
          <a:p>
            <a:endParaRPr lang="en-US"/>
          </a:p>
        </p:txBody>
      </p:sp>
      <p:sp>
        <p:nvSpPr>
          <p:cNvPr id="16" name="Picture Placeholder 15">
            <a:extLst>
              <a:ext uri="{FF2B5EF4-FFF2-40B4-BE49-F238E27FC236}">
                <a16:creationId xmlns:a16="http://schemas.microsoft.com/office/drawing/2014/main" id="{7E1C725D-581D-41D9-9BD2-410277D0C482}"/>
              </a:ext>
            </a:extLst>
          </p:cNvPr>
          <p:cNvSpPr>
            <a:spLocks noGrp="1"/>
          </p:cNvSpPr>
          <p:nvPr>
            <p:ph type="pic" sz="quarter" idx="14"/>
          </p:nvPr>
        </p:nvSpPr>
        <p:spPr>
          <a:xfrm>
            <a:off x="6627498" y="4646900"/>
            <a:ext cx="2428545" cy="1522126"/>
          </a:xfrm>
          <a:custGeom>
            <a:avLst/>
            <a:gdLst>
              <a:gd name="connsiteX0" fmla="*/ 48114 w 2428545"/>
              <a:gd name="connsiteY0" fmla="*/ 0 h 1522126"/>
              <a:gd name="connsiteX1" fmla="*/ 2380431 w 2428545"/>
              <a:gd name="connsiteY1" fmla="*/ 0 h 1522126"/>
              <a:gd name="connsiteX2" fmla="*/ 2428545 w 2428545"/>
              <a:gd name="connsiteY2" fmla="*/ 48114 h 1522126"/>
              <a:gd name="connsiteX3" fmla="*/ 2428545 w 2428545"/>
              <a:gd name="connsiteY3" fmla="*/ 1474012 h 1522126"/>
              <a:gd name="connsiteX4" fmla="*/ 2380431 w 2428545"/>
              <a:gd name="connsiteY4" fmla="*/ 1522126 h 1522126"/>
              <a:gd name="connsiteX5" fmla="*/ 48114 w 2428545"/>
              <a:gd name="connsiteY5" fmla="*/ 1522126 h 1522126"/>
              <a:gd name="connsiteX6" fmla="*/ 0 w 2428545"/>
              <a:gd name="connsiteY6" fmla="*/ 1474012 h 1522126"/>
              <a:gd name="connsiteX7" fmla="*/ 0 w 2428545"/>
              <a:gd name="connsiteY7" fmla="*/ 48114 h 1522126"/>
              <a:gd name="connsiteX8" fmla="*/ 48114 w 2428545"/>
              <a:gd name="connsiteY8" fmla="*/ 0 h 152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8545" h="1522126">
                <a:moveTo>
                  <a:pt x="48114" y="0"/>
                </a:moveTo>
                <a:lnTo>
                  <a:pt x="2380431" y="0"/>
                </a:lnTo>
                <a:cubicBezTo>
                  <a:pt x="2407004" y="0"/>
                  <a:pt x="2428545" y="21541"/>
                  <a:pt x="2428545" y="48114"/>
                </a:cubicBezTo>
                <a:lnTo>
                  <a:pt x="2428545" y="1474012"/>
                </a:lnTo>
                <a:cubicBezTo>
                  <a:pt x="2428545" y="1500585"/>
                  <a:pt x="2407004" y="1522126"/>
                  <a:pt x="2380431" y="1522126"/>
                </a:cubicBezTo>
                <a:lnTo>
                  <a:pt x="48114" y="1522126"/>
                </a:lnTo>
                <a:cubicBezTo>
                  <a:pt x="21541" y="1522126"/>
                  <a:pt x="0" y="1500585"/>
                  <a:pt x="0" y="1474012"/>
                </a:cubicBezTo>
                <a:lnTo>
                  <a:pt x="0" y="48114"/>
                </a:lnTo>
                <a:cubicBezTo>
                  <a:pt x="0" y="21541"/>
                  <a:pt x="21541" y="0"/>
                  <a:pt x="48114" y="0"/>
                </a:cubicBezTo>
                <a:close/>
              </a:path>
            </a:pathLst>
          </a:custGeom>
        </p:spPr>
        <p:txBody>
          <a:bodyPr wrap="square">
            <a:noAutofit/>
          </a:bodyPr>
          <a:lstStyle/>
          <a:p>
            <a:endParaRPr lang="en-US"/>
          </a:p>
        </p:txBody>
      </p:sp>
      <p:sp>
        <p:nvSpPr>
          <p:cNvPr id="17" name="Picture Placeholder 16">
            <a:extLst>
              <a:ext uri="{FF2B5EF4-FFF2-40B4-BE49-F238E27FC236}">
                <a16:creationId xmlns:a16="http://schemas.microsoft.com/office/drawing/2014/main" id="{2CEE4EB9-AB68-4886-8FC3-9C362572C5E4}"/>
              </a:ext>
            </a:extLst>
          </p:cNvPr>
          <p:cNvSpPr>
            <a:spLocks noGrp="1"/>
          </p:cNvSpPr>
          <p:nvPr>
            <p:ph type="pic" sz="quarter" idx="15"/>
          </p:nvPr>
        </p:nvSpPr>
        <p:spPr>
          <a:xfrm>
            <a:off x="9153855" y="4646900"/>
            <a:ext cx="2428545" cy="1522126"/>
          </a:xfrm>
          <a:custGeom>
            <a:avLst/>
            <a:gdLst>
              <a:gd name="connsiteX0" fmla="*/ 48114 w 2428545"/>
              <a:gd name="connsiteY0" fmla="*/ 0 h 1522126"/>
              <a:gd name="connsiteX1" fmla="*/ 2380431 w 2428545"/>
              <a:gd name="connsiteY1" fmla="*/ 0 h 1522126"/>
              <a:gd name="connsiteX2" fmla="*/ 2428545 w 2428545"/>
              <a:gd name="connsiteY2" fmla="*/ 48114 h 1522126"/>
              <a:gd name="connsiteX3" fmla="*/ 2428545 w 2428545"/>
              <a:gd name="connsiteY3" fmla="*/ 1474012 h 1522126"/>
              <a:gd name="connsiteX4" fmla="*/ 2380431 w 2428545"/>
              <a:gd name="connsiteY4" fmla="*/ 1522126 h 1522126"/>
              <a:gd name="connsiteX5" fmla="*/ 48114 w 2428545"/>
              <a:gd name="connsiteY5" fmla="*/ 1522126 h 1522126"/>
              <a:gd name="connsiteX6" fmla="*/ 0 w 2428545"/>
              <a:gd name="connsiteY6" fmla="*/ 1474012 h 1522126"/>
              <a:gd name="connsiteX7" fmla="*/ 0 w 2428545"/>
              <a:gd name="connsiteY7" fmla="*/ 48114 h 1522126"/>
              <a:gd name="connsiteX8" fmla="*/ 48114 w 2428545"/>
              <a:gd name="connsiteY8" fmla="*/ 0 h 152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8545" h="1522126">
                <a:moveTo>
                  <a:pt x="48114" y="0"/>
                </a:moveTo>
                <a:lnTo>
                  <a:pt x="2380431" y="0"/>
                </a:lnTo>
                <a:cubicBezTo>
                  <a:pt x="2407004" y="0"/>
                  <a:pt x="2428545" y="21541"/>
                  <a:pt x="2428545" y="48114"/>
                </a:cubicBezTo>
                <a:lnTo>
                  <a:pt x="2428545" y="1474012"/>
                </a:lnTo>
                <a:cubicBezTo>
                  <a:pt x="2428545" y="1500585"/>
                  <a:pt x="2407004" y="1522126"/>
                  <a:pt x="2380431" y="1522126"/>
                </a:cubicBezTo>
                <a:lnTo>
                  <a:pt x="48114" y="1522126"/>
                </a:lnTo>
                <a:cubicBezTo>
                  <a:pt x="21541" y="1522126"/>
                  <a:pt x="0" y="1500585"/>
                  <a:pt x="0" y="1474012"/>
                </a:cubicBezTo>
                <a:lnTo>
                  <a:pt x="0" y="48114"/>
                </a:lnTo>
                <a:cubicBezTo>
                  <a:pt x="0" y="21541"/>
                  <a:pt x="21541" y="0"/>
                  <a:pt x="48114" y="0"/>
                </a:cubicBezTo>
                <a:close/>
              </a:path>
            </a:pathLst>
          </a:custGeom>
        </p:spPr>
        <p:txBody>
          <a:bodyPr wrap="square">
            <a:noAutofit/>
          </a:bodyPr>
          <a:lstStyle/>
          <a:p>
            <a:endParaRPr lang="en-US"/>
          </a:p>
        </p:txBody>
      </p:sp>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12" name="Picture Placeholder 11">
            <a:extLst>
              <a:ext uri="{FF2B5EF4-FFF2-40B4-BE49-F238E27FC236}">
                <a16:creationId xmlns:a16="http://schemas.microsoft.com/office/drawing/2014/main" id="{E47D148F-7DCF-4B9F-AD40-BCC4589E3976}"/>
              </a:ext>
            </a:extLst>
          </p:cNvPr>
          <p:cNvSpPr>
            <a:spLocks noGrp="1"/>
          </p:cNvSpPr>
          <p:nvPr>
            <p:ph type="pic" sz="quarter" idx="10"/>
          </p:nvPr>
        </p:nvSpPr>
        <p:spPr>
          <a:xfrm>
            <a:off x="6627498" y="1412874"/>
            <a:ext cx="2428545" cy="1522126"/>
          </a:xfrm>
          <a:custGeom>
            <a:avLst/>
            <a:gdLst>
              <a:gd name="connsiteX0" fmla="*/ 48114 w 2428545"/>
              <a:gd name="connsiteY0" fmla="*/ 0 h 1522126"/>
              <a:gd name="connsiteX1" fmla="*/ 2380431 w 2428545"/>
              <a:gd name="connsiteY1" fmla="*/ 0 h 1522126"/>
              <a:gd name="connsiteX2" fmla="*/ 2428545 w 2428545"/>
              <a:gd name="connsiteY2" fmla="*/ 48114 h 1522126"/>
              <a:gd name="connsiteX3" fmla="*/ 2428545 w 2428545"/>
              <a:gd name="connsiteY3" fmla="*/ 1474012 h 1522126"/>
              <a:gd name="connsiteX4" fmla="*/ 2380431 w 2428545"/>
              <a:gd name="connsiteY4" fmla="*/ 1522126 h 1522126"/>
              <a:gd name="connsiteX5" fmla="*/ 48114 w 2428545"/>
              <a:gd name="connsiteY5" fmla="*/ 1522126 h 1522126"/>
              <a:gd name="connsiteX6" fmla="*/ 0 w 2428545"/>
              <a:gd name="connsiteY6" fmla="*/ 1474012 h 1522126"/>
              <a:gd name="connsiteX7" fmla="*/ 0 w 2428545"/>
              <a:gd name="connsiteY7" fmla="*/ 48114 h 1522126"/>
              <a:gd name="connsiteX8" fmla="*/ 48114 w 2428545"/>
              <a:gd name="connsiteY8" fmla="*/ 0 h 152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8545" h="1522126">
                <a:moveTo>
                  <a:pt x="48114" y="0"/>
                </a:moveTo>
                <a:lnTo>
                  <a:pt x="2380431" y="0"/>
                </a:lnTo>
                <a:cubicBezTo>
                  <a:pt x="2407004" y="0"/>
                  <a:pt x="2428545" y="21541"/>
                  <a:pt x="2428545" y="48114"/>
                </a:cubicBezTo>
                <a:lnTo>
                  <a:pt x="2428545" y="1474012"/>
                </a:lnTo>
                <a:cubicBezTo>
                  <a:pt x="2428545" y="1500585"/>
                  <a:pt x="2407004" y="1522126"/>
                  <a:pt x="2380431" y="1522126"/>
                </a:cubicBezTo>
                <a:lnTo>
                  <a:pt x="48114" y="1522126"/>
                </a:lnTo>
                <a:cubicBezTo>
                  <a:pt x="21541" y="1522126"/>
                  <a:pt x="0" y="1500585"/>
                  <a:pt x="0" y="1474012"/>
                </a:cubicBezTo>
                <a:lnTo>
                  <a:pt x="0" y="48114"/>
                </a:lnTo>
                <a:cubicBezTo>
                  <a:pt x="0" y="21541"/>
                  <a:pt x="21541" y="0"/>
                  <a:pt x="48114"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340677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Tree>
    <p:extLst>
      <p:ext uri="{BB962C8B-B14F-4D97-AF65-F5344CB8AC3E}">
        <p14:creationId xmlns:p14="http://schemas.microsoft.com/office/powerpoint/2010/main" val="32199433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045078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2_Custom Layout">
    <p:spTree>
      <p:nvGrpSpPr>
        <p:cNvPr id="1" name=""/>
        <p:cNvGrpSpPr/>
        <p:nvPr/>
      </p:nvGrpSpPr>
      <p:grpSpPr>
        <a:xfrm>
          <a:off x="0" y="0"/>
          <a:ext cx="0" cy="0"/>
          <a:chOff x="0" y="0"/>
          <a:chExt cx="0" cy="0"/>
        </a:xfrm>
      </p:grpSpPr>
      <p:sp>
        <p:nvSpPr>
          <p:cNvPr id="6" name="Freeform 5"/>
          <p:cNvSpPr>
            <a:spLocks noGrp="1"/>
          </p:cNvSpPr>
          <p:nvPr>
            <p:ph type="pic" sz="quarter" idx="11"/>
          </p:nvPr>
        </p:nvSpPr>
        <p:spPr>
          <a:xfrm>
            <a:off x="609599" y="457200"/>
            <a:ext cx="5486399" cy="6019799"/>
          </a:xfrm>
          <a:custGeom>
            <a:avLst/>
            <a:gdLst>
              <a:gd name="connsiteX0" fmla="*/ 0 w 5475667"/>
              <a:gd name="connsiteY0" fmla="*/ 0 h 5941786"/>
              <a:gd name="connsiteX1" fmla="*/ 5475667 w 5475667"/>
              <a:gd name="connsiteY1" fmla="*/ 0 h 5941786"/>
              <a:gd name="connsiteX2" fmla="*/ 5475667 w 5475667"/>
              <a:gd name="connsiteY2" fmla="*/ 5941786 h 5941786"/>
              <a:gd name="connsiteX3" fmla="*/ 0 w 5475667"/>
              <a:gd name="connsiteY3" fmla="*/ 5941786 h 5941786"/>
            </a:gdLst>
            <a:ahLst/>
            <a:cxnLst>
              <a:cxn ang="0">
                <a:pos x="connsiteX0" y="connsiteY0"/>
              </a:cxn>
              <a:cxn ang="0">
                <a:pos x="connsiteX1" y="connsiteY1"/>
              </a:cxn>
              <a:cxn ang="0">
                <a:pos x="connsiteX2" y="connsiteY2"/>
              </a:cxn>
              <a:cxn ang="0">
                <a:pos x="connsiteX3" y="connsiteY3"/>
              </a:cxn>
            </a:cxnLst>
            <a:rect l="l" t="t" r="r" b="b"/>
            <a:pathLst>
              <a:path w="5475667" h="5941786">
                <a:moveTo>
                  <a:pt x="0" y="0"/>
                </a:moveTo>
                <a:lnTo>
                  <a:pt x="5475667" y="0"/>
                </a:lnTo>
                <a:lnTo>
                  <a:pt x="5475667" y="5941786"/>
                </a:lnTo>
                <a:lnTo>
                  <a:pt x="0" y="5941786"/>
                </a:lnTo>
                <a:close/>
              </a:path>
            </a:pathLst>
          </a:custGeom>
        </p:spPr>
        <p:txBody>
          <a:bodyPr wrap="square">
            <a:noAutofit/>
          </a:bodyPr>
          <a:lstStyle/>
          <a:p>
            <a:endParaRPr lang="en-US"/>
          </a:p>
        </p:txBody>
      </p:sp>
    </p:spTree>
    <p:extLst>
      <p:ext uri="{BB962C8B-B14F-4D97-AF65-F5344CB8AC3E}">
        <p14:creationId xmlns:p14="http://schemas.microsoft.com/office/powerpoint/2010/main" val="23232232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2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EB09AAE-0DB1-43A2-A5DB-E2B844558742}"/>
              </a:ext>
            </a:extLst>
          </p:cNvPr>
          <p:cNvSpPr>
            <a:spLocks noGrp="1"/>
          </p:cNvSpPr>
          <p:nvPr>
            <p:ph type="pic" sz="quarter" idx="10"/>
          </p:nvPr>
        </p:nvSpPr>
        <p:spPr>
          <a:xfrm>
            <a:off x="1498478" y="0"/>
            <a:ext cx="4220604" cy="6858000"/>
          </a:xfrm>
          <a:custGeom>
            <a:avLst/>
            <a:gdLst>
              <a:gd name="connsiteX0" fmla="*/ 0 w 3380758"/>
              <a:gd name="connsiteY0" fmla="*/ 0 h 4544266"/>
              <a:gd name="connsiteX1" fmla="*/ 3380758 w 3380758"/>
              <a:gd name="connsiteY1" fmla="*/ 0 h 4544266"/>
              <a:gd name="connsiteX2" fmla="*/ 3380758 w 3380758"/>
              <a:gd name="connsiteY2" fmla="*/ 4544266 h 4544266"/>
              <a:gd name="connsiteX3" fmla="*/ 0 w 3380758"/>
              <a:gd name="connsiteY3" fmla="*/ 4544266 h 4544266"/>
            </a:gdLst>
            <a:ahLst/>
            <a:cxnLst>
              <a:cxn ang="0">
                <a:pos x="connsiteX0" y="connsiteY0"/>
              </a:cxn>
              <a:cxn ang="0">
                <a:pos x="connsiteX1" y="connsiteY1"/>
              </a:cxn>
              <a:cxn ang="0">
                <a:pos x="connsiteX2" y="connsiteY2"/>
              </a:cxn>
              <a:cxn ang="0">
                <a:pos x="connsiteX3" y="connsiteY3"/>
              </a:cxn>
            </a:cxnLst>
            <a:rect l="l" t="t" r="r" b="b"/>
            <a:pathLst>
              <a:path w="3380758" h="4544266">
                <a:moveTo>
                  <a:pt x="0" y="0"/>
                </a:moveTo>
                <a:lnTo>
                  <a:pt x="3380758" y="0"/>
                </a:lnTo>
                <a:lnTo>
                  <a:pt x="3380758" y="4544266"/>
                </a:lnTo>
                <a:lnTo>
                  <a:pt x="0" y="4544266"/>
                </a:lnTo>
                <a:close/>
              </a:path>
            </a:pathLst>
          </a:custGeom>
        </p:spPr>
        <p:txBody>
          <a:bodyPr wrap="square">
            <a:noAutofit/>
          </a:bodyPr>
          <a:lstStyle>
            <a:lvl1pPr>
              <a:defRPr sz="1600"/>
            </a:lvl1pPr>
          </a:lstStyle>
          <a:p>
            <a:endParaRPr lang="en-US"/>
          </a:p>
        </p:txBody>
      </p:sp>
    </p:spTree>
    <p:extLst>
      <p:ext uri="{BB962C8B-B14F-4D97-AF65-F5344CB8AC3E}">
        <p14:creationId xmlns:p14="http://schemas.microsoft.com/office/powerpoint/2010/main" val="35703453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3" name="Picture Placeholder 1"/>
          <p:cNvSpPr>
            <a:spLocks noGrp="1"/>
          </p:cNvSpPr>
          <p:nvPr>
            <p:ph type="pic" sz="quarter" idx="10"/>
          </p:nvPr>
        </p:nvSpPr>
        <p:spPr>
          <a:xfrm>
            <a:off x="6096000" y="1156867"/>
            <a:ext cx="6095999" cy="4544266"/>
          </a:xfrm>
          <a:custGeom>
            <a:avLst/>
            <a:gdLst>
              <a:gd name="connsiteX0" fmla="*/ 0 w 3380758"/>
              <a:gd name="connsiteY0" fmla="*/ 0 h 4544266"/>
              <a:gd name="connsiteX1" fmla="*/ 3380758 w 3380758"/>
              <a:gd name="connsiteY1" fmla="*/ 0 h 4544266"/>
              <a:gd name="connsiteX2" fmla="*/ 3380758 w 3380758"/>
              <a:gd name="connsiteY2" fmla="*/ 4544266 h 4544266"/>
              <a:gd name="connsiteX3" fmla="*/ 0 w 3380758"/>
              <a:gd name="connsiteY3" fmla="*/ 4544266 h 4544266"/>
            </a:gdLst>
            <a:ahLst/>
            <a:cxnLst>
              <a:cxn ang="0">
                <a:pos x="connsiteX0" y="connsiteY0"/>
              </a:cxn>
              <a:cxn ang="0">
                <a:pos x="connsiteX1" y="connsiteY1"/>
              </a:cxn>
              <a:cxn ang="0">
                <a:pos x="connsiteX2" y="connsiteY2"/>
              </a:cxn>
              <a:cxn ang="0">
                <a:pos x="connsiteX3" y="connsiteY3"/>
              </a:cxn>
            </a:cxnLst>
            <a:rect l="l" t="t" r="r" b="b"/>
            <a:pathLst>
              <a:path w="3380758" h="4544266">
                <a:moveTo>
                  <a:pt x="0" y="0"/>
                </a:moveTo>
                <a:lnTo>
                  <a:pt x="3380758" y="0"/>
                </a:lnTo>
                <a:lnTo>
                  <a:pt x="3380758" y="4544266"/>
                </a:lnTo>
                <a:lnTo>
                  <a:pt x="0" y="4544266"/>
                </a:lnTo>
                <a:close/>
              </a:path>
            </a:pathLst>
          </a:custGeom>
        </p:spPr>
      </p:sp>
    </p:spTree>
    <p:extLst>
      <p:ext uri="{BB962C8B-B14F-4D97-AF65-F5344CB8AC3E}">
        <p14:creationId xmlns:p14="http://schemas.microsoft.com/office/powerpoint/2010/main" val="17353649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2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EB09AAE-0DB1-43A2-A5DB-E2B844558742}"/>
              </a:ext>
            </a:extLst>
          </p:cNvPr>
          <p:cNvSpPr>
            <a:spLocks noGrp="1"/>
          </p:cNvSpPr>
          <p:nvPr>
            <p:ph type="pic" sz="quarter" idx="11"/>
          </p:nvPr>
        </p:nvSpPr>
        <p:spPr>
          <a:xfrm>
            <a:off x="609599" y="3429880"/>
            <a:ext cx="6066971" cy="3428119"/>
          </a:xfrm>
          <a:custGeom>
            <a:avLst/>
            <a:gdLst>
              <a:gd name="connsiteX0" fmla="*/ 0 w 3380758"/>
              <a:gd name="connsiteY0" fmla="*/ 0 h 4544266"/>
              <a:gd name="connsiteX1" fmla="*/ 3380758 w 3380758"/>
              <a:gd name="connsiteY1" fmla="*/ 0 h 4544266"/>
              <a:gd name="connsiteX2" fmla="*/ 3380758 w 3380758"/>
              <a:gd name="connsiteY2" fmla="*/ 4544266 h 4544266"/>
              <a:gd name="connsiteX3" fmla="*/ 0 w 3380758"/>
              <a:gd name="connsiteY3" fmla="*/ 4544266 h 4544266"/>
            </a:gdLst>
            <a:ahLst/>
            <a:cxnLst>
              <a:cxn ang="0">
                <a:pos x="connsiteX0" y="connsiteY0"/>
              </a:cxn>
              <a:cxn ang="0">
                <a:pos x="connsiteX1" y="connsiteY1"/>
              </a:cxn>
              <a:cxn ang="0">
                <a:pos x="connsiteX2" y="connsiteY2"/>
              </a:cxn>
              <a:cxn ang="0">
                <a:pos x="connsiteX3" y="connsiteY3"/>
              </a:cxn>
            </a:cxnLst>
            <a:rect l="l" t="t" r="r" b="b"/>
            <a:pathLst>
              <a:path w="3380758" h="4544266">
                <a:moveTo>
                  <a:pt x="0" y="0"/>
                </a:moveTo>
                <a:lnTo>
                  <a:pt x="3380758" y="0"/>
                </a:lnTo>
                <a:lnTo>
                  <a:pt x="3380758" y="4544266"/>
                </a:lnTo>
                <a:lnTo>
                  <a:pt x="0" y="4544266"/>
                </a:lnTo>
                <a:close/>
              </a:path>
            </a:pathLst>
          </a:custGeom>
        </p:spPr>
        <p:txBody>
          <a:bodyPr wrap="square">
            <a:noAutofit/>
          </a:bodyPr>
          <a:lstStyle>
            <a:lvl1pPr>
              <a:defRPr sz="1600"/>
            </a:lvl1pPr>
          </a:lstStyle>
          <a:p>
            <a:endParaRPr lang="en-US"/>
          </a:p>
        </p:txBody>
      </p:sp>
      <p:sp>
        <p:nvSpPr>
          <p:cNvPr id="7" name="Picture Placeholder 10"/>
          <p:cNvSpPr>
            <a:spLocks noGrp="1"/>
          </p:cNvSpPr>
          <p:nvPr>
            <p:ph type="pic" sz="quarter" idx="10"/>
          </p:nvPr>
        </p:nvSpPr>
        <p:spPr>
          <a:xfrm>
            <a:off x="6821714" y="-1"/>
            <a:ext cx="5370286" cy="6857999"/>
          </a:xfrm>
          <a:custGeom>
            <a:avLst/>
            <a:gdLst>
              <a:gd name="connsiteX0" fmla="*/ 0 w 3380758"/>
              <a:gd name="connsiteY0" fmla="*/ 0 h 4544266"/>
              <a:gd name="connsiteX1" fmla="*/ 3380758 w 3380758"/>
              <a:gd name="connsiteY1" fmla="*/ 0 h 4544266"/>
              <a:gd name="connsiteX2" fmla="*/ 3380758 w 3380758"/>
              <a:gd name="connsiteY2" fmla="*/ 4544266 h 4544266"/>
              <a:gd name="connsiteX3" fmla="*/ 0 w 3380758"/>
              <a:gd name="connsiteY3" fmla="*/ 4544266 h 4544266"/>
            </a:gdLst>
            <a:ahLst/>
            <a:cxnLst>
              <a:cxn ang="0">
                <a:pos x="connsiteX0" y="connsiteY0"/>
              </a:cxn>
              <a:cxn ang="0">
                <a:pos x="connsiteX1" y="connsiteY1"/>
              </a:cxn>
              <a:cxn ang="0">
                <a:pos x="connsiteX2" y="connsiteY2"/>
              </a:cxn>
              <a:cxn ang="0">
                <a:pos x="connsiteX3" y="connsiteY3"/>
              </a:cxn>
            </a:cxnLst>
            <a:rect l="l" t="t" r="r" b="b"/>
            <a:pathLst>
              <a:path w="3380758" h="4544266">
                <a:moveTo>
                  <a:pt x="0" y="0"/>
                </a:moveTo>
                <a:lnTo>
                  <a:pt x="3380758" y="0"/>
                </a:lnTo>
                <a:lnTo>
                  <a:pt x="3380758" y="4544266"/>
                </a:lnTo>
                <a:lnTo>
                  <a:pt x="0" y="4544266"/>
                </a:lnTo>
                <a:close/>
              </a:path>
            </a:pathLst>
          </a:custGeom>
        </p:spPr>
      </p:sp>
    </p:spTree>
    <p:extLst>
      <p:ext uri="{BB962C8B-B14F-4D97-AF65-F5344CB8AC3E}">
        <p14:creationId xmlns:p14="http://schemas.microsoft.com/office/powerpoint/2010/main" val="27769980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3_Custom Layout">
    <p:spTree>
      <p:nvGrpSpPr>
        <p:cNvPr id="1" name=""/>
        <p:cNvGrpSpPr/>
        <p:nvPr/>
      </p:nvGrpSpPr>
      <p:grpSpPr>
        <a:xfrm>
          <a:off x="0" y="0"/>
          <a:ext cx="0" cy="0"/>
          <a:chOff x="0" y="0"/>
          <a:chExt cx="0" cy="0"/>
        </a:xfrm>
      </p:grpSpPr>
      <p:sp>
        <p:nvSpPr>
          <p:cNvPr id="6" name="Picture Placeholder 10"/>
          <p:cNvSpPr>
            <a:spLocks noGrp="1"/>
          </p:cNvSpPr>
          <p:nvPr>
            <p:ph type="pic" sz="quarter" idx="10"/>
          </p:nvPr>
        </p:nvSpPr>
        <p:spPr>
          <a:xfrm>
            <a:off x="4162425" y="0"/>
            <a:ext cx="8029575" cy="6858000"/>
          </a:xfrm>
          <a:custGeom>
            <a:avLst/>
            <a:gdLst>
              <a:gd name="connsiteX0" fmla="*/ 0 w 3380758"/>
              <a:gd name="connsiteY0" fmla="*/ 0 h 4544266"/>
              <a:gd name="connsiteX1" fmla="*/ 3380758 w 3380758"/>
              <a:gd name="connsiteY1" fmla="*/ 0 h 4544266"/>
              <a:gd name="connsiteX2" fmla="*/ 3380758 w 3380758"/>
              <a:gd name="connsiteY2" fmla="*/ 4544266 h 4544266"/>
              <a:gd name="connsiteX3" fmla="*/ 0 w 3380758"/>
              <a:gd name="connsiteY3" fmla="*/ 4544266 h 4544266"/>
            </a:gdLst>
            <a:ahLst/>
            <a:cxnLst>
              <a:cxn ang="0">
                <a:pos x="connsiteX0" y="connsiteY0"/>
              </a:cxn>
              <a:cxn ang="0">
                <a:pos x="connsiteX1" y="connsiteY1"/>
              </a:cxn>
              <a:cxn ang="0">
                <a:pos x="connsiteX2" y="connsiteY2"/>
              </a:cxn>
              <a:cxn ang="0">
                <a:pos x="connsiteX3" y="connsiteY3"/>
              </a:cxn>
            </a:cxnLst>
            <a:rect l="l" t="t" r="r" b="b"/>
            <a:pathLst>
              <a:path w="3380758" h="4544266">
                <a:moveTo>
                  <a:pt x="0" y="0"/>
                </a:moveTo>
                <a:lnTo>
                  <a:pt x="3380758" y="0"/>
                </a:lnTo>
                <a:lnTo>
                  <a:pt x="3380758" y="4544266"/>
                </a:lnTo>
                <a:lnTo>
                  <a:pt x="0" y="4544266"/>
                </a:lnTo>
                <a:close/>
              </a:path>
            </a:pathLst>
          </a:custGeom>
        </p:spPr>
      </p:sp>
    </p:spTree>
    <p:extLst>
      <p:ext uri="{BB962C8B-B14F-4D97-AF65-F5344CB8AC3E}">
        <p14:creationId xmlns:p14="http://schemas.microsoft.com/office/powerpoint/2010/main" val="16420338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4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EB09AAE-0DB1-43A2-A5DB-E2B844558742}"/>
              </a:ext>
            </a:extLst>
          </p:cNvPr>
          <p:cNvSpPr>
            <a:spLocks noGrp="1"/>
          </p:cNvSpPr>
          <p:nvPr userDrawn="1">
            <p:ph type="pic" sz="quarter" idx="10"/>
          </p:nvPr>
        </p:nvSpPr>
        <p:spPr>
          <a:xfrm>
            <a:off x="7418048" y="2025334"/>
            <a:ext cx="2766448" cy="3150233"/>
          </a:xfrm>
          <a:custGeom>
            <a:avLst/>
            <a:gdLst>
              <a:gd name="connsiteX0" fmla="*/ 0 w 2479895"/>
              <a:gd name="connsiteY0" fmla="*/ 0 h 2823927"/>
              <a:gd name="connsiteX1" fmla="*/ 2479895 w 2479895"/>
              <a:gd name="connsiteY1" fmla="*/ 0 h 2823927"/>
              <a:gd name="connsiteX2" fmla="*/ 2479895 w 2479895"/>
              <a:gd name="connsiteY2" fmla="*/ 2823927 h 2823927"/>
              <a:gd name="connsiteX3" fmla="*/ 0 w 2479895"/>
              <a:gd name="connsiteY3" fmla="*/ 2823927 h 2823927"/>
            </a:gdLst>
            <a:ahLst/>
            <a:cxnLst>
              <a:cxn ang="0">
                <a:pos x="connsiteX0" y="connsiteY0"/>
              </a:cxn>
              <a:cxn ang="0">
                <a:pos x="connsiteX1" y="connsiteY1"/>
              </a:cxn>
              <a:cxn ang="0">
                <a:pos x="connsiteX2" y="connsiteY2"/>
              </a:cxn>
              <a:cxn ang="0">
                <a:pos x="connsiteX3" y="connsiteY3"/>
              </a:cxn>
            </a:cxnLst>
            <a:rect l="l" t="t" r="r" b="b"/>
            <a:pathLst>
              <a:path w="2479895" h="2823927">
                <a:moveTo>
                  <a:pt x="0" y="0"/>
                </a:moveTo>
                <a:lnTo>
                  <a:pt x="2479895" y="0"/>
                </a:lnTo>
                <a:lnTo>
                  <a:pt x="2479895" y="2823927"/>
                </a:lnTo>
                <a:lnTo>
                  <a:pt x="0" y="2823927"/>
                </a:lnTo>
                <a:close/>
              </a:path>
            </a:pathLst>
          </a:custGeom>
        </p:spPr>
        <p:txBody>
          <a:bodyPr wrap="square">
            <a:noAutofit/>
          </a:bodyPr>
          <a:lstStyle>
            <a:lvl1pPr>
              <a:defRPr sz="1600"/>
            </a:lvl1pPr>
          </a:lstStyle>
          <a:p>
            <a:endParaRPr lang="en-US"/>
          </a:p>
        </p:txBody>
      </p:sp>
      <p:sp>
        <p:nvSpPr>
          <p:cNvPr id="7" name="Freeform 6"/>
          <p:cNvSpPr>
            <a:spLocks noGrp="1"/>
          </p:cNvSpPr>
          <p:nvPr>
            <p:ph type="pic" sz="quarter" idx="13"/>
          </p:nvPr>
        </p:nvSpPr>
        <p:spPr>
          <a:xfrm>
            <a:off x="6296369" y="1175576"/>
            <a:ext cx="5009806" cy="4849748"/>
          </a:xfrm>
          <a:custGeom>
            <a:avLst/>
            <a:gdLst>
              <a:gd name="connsiteX0" fmla="*/ 0 w 4486747"/>
              <a:gd name="connsiteY0" fmla="*/ 1519473 h 4343400"/>
              <a:gd name="connsiteX1" fmla="*/ 888749 w 4486747"/>
              <a:gd name="connsiteY1" fmla="*/ 1519473 h 4343400"/>
              <a:gd name="connsiteX2" fmla="*/ 888749 w 4486747"/>
              <a:gd name="connsiteY2" fmla="*/ 3691173 h 4343400"/>
              <a:gd name="connsiteX3" fmla="*/ 2479895 w 4486747"/>
              <a:gd name="connsiteY3" fmla="*/ 3691173 h 4343400"/>
              <a:gd name="connsiteX4" fmla="*/ 2479895 w 4486747"/>
              <a:gd name="connsiteY4" fmla="*/ 4343400 h 4343400"/>
              <a:gd name="connsiteX5" fmla="*/ 0 w 4486747"/>
              <a:gd name="connsiteY5" fmla="*/ 4343400 h 4343400"/>
              <a:gd name="connsiteX6" fmla="*/ 2006852 w 4486747"/>
              <a:gd name="connsiteY6" fmla="*/ 0 h 4343400"/>
              <a:gd name="connsiteX7" fmla="*/ 4486747 w 4486747"/>
              <a:gd name="connsiteY7" fmla="*/ 0 h 4343400"/>
              <a:gd name="connsiteX8" fmla="*/ 4486747 w 4486747"/>
              <a:gd name="connsiteY8" fmla="*/ 2823927 h 4343400"/>
              <a:gd name="connsiteX9" fmla="*/ 3597998 w 4486747"/>
              <a:gd name="connsiteY9" fmla="*/ 2823927 h 4343400"/>
              <a:gd name="connsiteX10" fmla="*/ 3597998 w 4486747"/>
              <a:gd name="connsiteY10" fmla="*/ 652227 h 4343400"/>
              <a:gd name="connsiteX11" fmla="*/ 2006852 w 4486747"/>
              <a:gd name="connsiteY11" fmla="*/ 652227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86747" h="4343400">
                <a:moveTo>
                  <a:pt x="0" y="1519473"/>
                </a:moveTo>
                <a:lnTo>
                  <a:pt x="888749" y="1519473"/>
                </a:lnTo>
                <a:lnTo>
                  <a:pt x="888749" y="3691173"/>
                </a:lnTo>
                <a:lnTo>
                  <a:pt x="2479895" y="3691173"/>
                </a:lnTo>
                <a:lnTo>
                  <a:pt x="2479895" y="4343400"/>
                </a:lnTo>
                <a:lnTo>
                  <a:pt x="0" y="4343400"/>
                </a:lnTo>
                <a:close/>
                <a:moveTo>
                  <a:pt x="2006852" y="0"/>
                </a:moveTo>
                <a:lnTo>
                  <a:pt x="4486747" y="0"/>
                </a:lnTo>
                <a:lnTo>
                  <a:pt x="4486747" y="2823927"/>
                </a:lnTo>
                <a:lnTo>
                  <a:pt x="3597998" y="2823927"/>
                </a:lnTo>
                <a:lnTo>
                  <a:pt x="3597998" y="652227"/>
                </a:lnTo>
                <a:lnTo>
                  <a:pt x="2006852" y="652227"/>
                </a:lnTo>
                <a:close/>
              </a:path>
            </a:pathLst>
          </a:custGeom>
        </p:spPr>
        <p:txBody>
          <a:bodyPr wrap="square">
            <a:noAutofit/>
          </a:bodyPr>
          <a:lstStyle/>
          <a:p>
            <a:endParaRPr lang="en-US"/>
          </a:p>
        </p:txBody>
      </p:sp>
    </p:spTree>
    <p:extLst>
      <p:ext uri="{BB962C8B-B14F-4D97-AF65-F5344CB8AC3E}">
        <p14:creationId xmlns:p14="http://schemas.microsoft.com/office/powerpoint/2010/main" val="15467680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5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EB09AAE-0DB1-43A2-A5DB-E2B844558742}"/>
              </a:ext>
            </a:extLst>
          </p:cNvPr>
          <p:cNvSpPr>
            <a:spLocks noGrp="1"/>
          </p:cNvSpPr>
          <p:nvPr>
            <p:ph type="pic" sz="quarter" idx="10"/>
          </p:nvPr>
        </p:nvSpPr>
        <p:spPr>
          <a:xfrm>
            <a:off x="6096000" y="1186543"/>
            <a:ext cx="4484915" cy="4484915"/>
          </a:xfrm>
          <a:custGeom>
            <a:avLst/>
            <a:gdLst>
              <a:gd name="connsiteX0" fmla="*/ 2779486 w 5558972"/>
              <a:gd name="connsiteY0" fmla="*/ 0 h 5558972"/>
              <a:gd name="connsiteX1" fmla="*/ 5558972 w 5558972"/>
              <a:gd name="connsiteY1" fmla="*/ 2779486 h 5558972"/>
              <a:gd name="connsiteX2" fmla="*/ 2779486 w 5558972"/>
              <a:gd name="connsiteY2" fmla="*/ 5558972 h 5558972"/>
              <a:gd name="connsiteX3" fmla="*/ 0 w 5558972"/>
              <a:gd name="connsiteY3" fmla="*/ 2779486 h 5558972"/>
              <a:gd name="connsiteX4" fmla="*/ 2779486 w 5558972"/>
              <a:gd name="connsiteY4" fmla="*/ 0 h 5558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8972" h="5558972">
                <a:moveTo>
                  <a:pt x="2779486" y="0"/>
                </a:moveTo>
                <a:cubicBezTo>
                  <a:pt x="4314554" y="0"/>
                  <a:pt x="5558972" y="1244418"/>
                  <a:pt x="5558972" y="2779486"/>
                </a:cubicBezTo>
                <a:cubicBezTo>
                  <a:pt x="5558972" y="4314554"/>
                  <a:pt x="4314554" y="5558972"/>
                  <a:pt x="2779486" y="5558972"/>
                </a:cubicBezTo>
                <a:cubicBezTo>
                  <a:pt x="1244418" y="5558972"/>
                  <a:pt x="0" y="4314554"/>
                  <a:pt x="0" y="2779486"/>
                </a:cubicBezTo>
                <a:cubicBezTo>
                  <a:pt x="0" y="1244418"/>
                  <a:pt x="1244418" y="0"/>
                  <a:pt x="2779486" y="0"/>
                </a:cubicBezTo>
                <a:close/>
              </a:path>
            </a:pathLst>
          </a:custGeom>
        </p:spPr>
        <p:txBody>
          <a:bodyPr wrap="square">
            <a:noAutofit/>
          </a:bodyPr>
          <a:lstStyle>
            <a:lvl1pPr>
              <a:defRPr sz="1600"/>
            </a:lvl1pPr>
          </a:lstStyle>
          <a:p>
            <a:endParaRPr lang="en-US"/>
          </a:p>
        </p:txBody>
      </p:sp>
    </p:spTree>
    <p:extLst>
      <p:ext uri="{BB962C8B-B14F-4D97-AF65-F5344CB8AC3E}">
        <p14:creationId xmlns:p14="http://schemas.microsoft.com/office/powerpoint/2010/main" val="802929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9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E3BDB1E-6AFF-4CE5-B9BB-B037137970C9}"/>
              </a:ext>
            </a:extLst>
          </p:cNvPr>
          <p:cNvSpPr>
            <a:spLocks noGrp="1"/>
          </p:cNvSpPr>
          <p:nvPr>
            <p:ph type="pic" sz="quarter" idx="10"/>
          </p:nvPr>
        </p:nvSpPr>
        <p:spPr>
          <a:xfrm>
            <a:off x="6947096" y="1776198"/>
            <a:ext cx="3756174" cy="3756174"/>
          </a:xfrm>
          <a:custGeom>
            <a:avLst/>
            <a:gdLst>
              <a:gd name="connsiteX0" fmla="*/ 1878087 w 3756174"/>
              <a:gd name="connsiteY0" fmla="*/ 0 h 3756174"/>
              <a:gd name="connsiteX1" fmla="*/ 3756174 w 3756174"/>
              <a:gd name="connsiteY1" fmla="*/ 1878087 h 3756174"/>
              <a:gd name="connsiteX2" fmla="*/ 1878087 w 3756174"/>
              <a:gd name="connsiteY2" fmla="*/ 3756174 h 3756174"/>
              <a:gd name="connsiteX3" fmla="*/ 0 w 3756174"/>
              <a:gd name="connsiteY3" fmla="*/ 1878087 h 3756174"/>
              <a:gd name="connsiteX4" fmla="*/ 1878087 w 3756174"/>
              <a:gd name="connsiteY4" fmla="*/ 0 h 3756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174" h="3756174">
                <a:moveTo>
                  <a:pt x="1878087" y="0"/>
                </a:moveTo>
                <a:cubicBezTo>
                  <a:pt x="2915326" y="0"/>
                  <a:pt x="3756174" y="840848"/>
                  <a:pt x="3756174" y="1878087"/>
                </a:cubicBezTo>
                <a:cubicBezTo>
                  <a:pt x="3756174" y="2915326"/>
                  <a:pt x="2915326" y="3756174"/>
                  <a:pt x="1878087" y="3756174"/>
                </a:cubicBezTo>
                <a:cubicBezTo>
                  <a:pt x="840848" y="3756174"/>
                  <a:pt x="0" y="2915326"/>
                  <a:pt x="0" y="1878087"/>
                </a:cubicBezTo>
                <a:cubicBezTo>
                  <a:pt x="0" y="840848"/>
                  <a:pt x="840848" y="0"/>
                  <a:pt x="1878087" y="0"/>
                </a:cubicBezTo>
                <a:close/>
              </a:path>
            </a:pathLst>
          </a:custGeom>
        </p:spPr>
        <p:txBody>
          <a:bodyPr wrap="square">
            <a:noAutofit/>
          </a:bodyPr>
          <a:lstStyle/>
          <a:p>
            <a:endParaRPr lang="en-US" dirty="0"/>
          </a:p>
        </p:txBody>
      </p:sp>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Tree>
    <p:extLst>
      <p:ext uri="{BB962C8B-B14F-4D97-AF65-F5344CB8AC3E}">
        <p14:creationId xmlns:p14="http://schemas.microsoft.com/office/powerpoint/2010/main" val="7276353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6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EB09AAE-0DB1-43A2-A5DB-E2B844558742}"/>
              </a:ext>
            </a:extLst>
          </p:cNvPr>
          <p:cNvSpPr>
            <a:spLocks noGrp="1"/>
          </p:cNvSpPr>
          <p:nvPr>
            <p:ph type="pic" sz="quarter" idx="10"/>
          </p:nvPr>
        </p:nvSpPr>
        <p:spPr>
          <a:xfrm>
            <a:off x="6676572" y="-1"/>
            <a:ext cx="3439886" cy="6858001"/>
          </a:xfrm>
          <a:custGeom>
            <a:avLst/>
            <a:gdLst>
              <a:gd name="connsiteX0" fmla="*/ 0 w 3380758"/>
              <a:gd name="connsiteY0" fmla="*/ 0 h 4544266"/>
              <a:gd name="connsiteX1" fmla="*/ 3380758 w 3380758"/>
              <a:gd name="connsiteY1" fmla="*/ 0 h 4544266"/>
              <a:gd name="connsiteX2" fmla="*/ 3380758 w 3380758"/>
              <a:gd name="connsiteY2" fmla="*/ 4544266 h 4544266"/>
              <a:gd name="connsiteX3" fmla="*/ 0 w 3380758"/>
              <a:gd name="connsiteY3" fmla="*/ 4544266 h 4544266"/>
            </a:gdLst>
            <a:ahLst/>
            <a:cxnLst>
              <a:cxn ang="0">
                <a:pos x="connsiteX0" y="connsiteY0"/>
              </a:cxn>
              <a:cxn ang="0">
                <a:pos x="connsiteX1" y="connsiteY1"/>
              </a:cxn>
              <a:cxn ang="0">
                <a:pos x="connsiteX2" y="connsiteY2"/>
              </a:cxn>
              <a:cxn ang="0">
                <a:pos x="connsiteX3" y="connsiteY3"/>
              </a:cxn>
            </a:cxnLst>
            <a:rect l="l" t="t" r="r" b="b"/>
            <a:pathLst>
              <a:path w="3380758" h="4544266">
                <a:moveTo>
                  <a:pt x="0" y="0"/>
                </a:moveTo>
                <a:lnTo>
                  <a:pt x="3380758" y="0"/>
                </a:lnTo>
                <a:lnTo>
                  <a:pt x="3380758" y="4544266"/>
                </a:lnTo>
                <a:lnTo>
                  <a:pt x="0" y="4544266"/>
                </a:lnTo>
                <a:close/>
              </a:path>
            </a:pathLst>
          </a:custGeom>
        </p:spPr>
        <p:txBody>
          <a:bodyPr wrap="square">
            <a:noAutofit/>
          </a:bodyPr>
          <a:lstStyle>
            <a:lvl1pPr>
              <a:defRPr sz="1600"/>
            </a:lvl1pPr>
          </a:lstStyle>
          <a:p>
            <a:endParaRPr lang="en-US"/>
          </a:p>
        </p:txBody>
      </p:sp>
      <p:sp>
        <p:nvSpPr>
          <p:cNvPr id="6" name="Picture Placeholder 5">
            <a:extLst>
              <a:ext uri="{FF2B5EF4-FFF2-40B4-BE49-F238E27FC236}">
                <a16:creationId xmlns:a16="http://schemas.microsoft.com/office/drawing/2014/main" id="{3EB09AAE-0DB1-43A2-A5DB-E2B844558742}"/>
              </a:ext>
            </a:extLst>
          </p:cNvPr>
          <p:cNvSpPr>
            <a:spLocks noGrp="1"/>
          </p:cNvSpPr>
          <p:nvPr>
            <p:ph type="pic" sz="quarter" idx="11"/>
          </p:nvPr>
        </p:nvSpPr>
        <p:spPr>
          <a:xfrm>
            <a:off x="9674300" y="1360826"/>
            <a:ext cx="1908100" cy="4136349"/>
          </a:xfrm>
          <a:custGeom>
            <a:avLst/>
            <a:gdLst>
              <a:gd name="connsiteX0" fmla="*/ 0 w 3380758"/>
              <a:gd name="connsiteY0" fmla="*/ 0 h 4544266"/>
              <a:gd name="connsiteX1" fmla="*/ 3380758 w 3380758"/>
              <a:gd name="connsiteY1" fmla="*/ 0 h 4544266"/>
              <a:gd name="connsiteX2" fmla="*/ 3380758 w 3380758"/>
              <a:gd name="connsiteY2" fmla="*/ 4544266 h 4544266"/>
              <a:gd name="connsiteX3" fmla="*/ 0 w 3380758"/>
              <a:gd name="connsiteY3" fmla="*/ 4544266 h 4544266"/>
            </a:gdLst>
            <a:ahLst/>
            <a:cxnLst>
              <a:cxn ang="0">
                <a:pos x="connsiteX0" y="connsiteY0"/>
              </a:cxn>
              <a:cxn ang="0">
                <a:pos x="connsiteX1" y="connsiteY1"/>
              </a:cxn>
              <a:cxn ang="0">
                <a:pos x="connsiteX2" y="connsiteY2"/>
              </a:cxn>
              <a:cxn ang="0">
                <a:pos x="connsiteX3" y="connsiteY3"/>
              </a:cxn>
            </a:cxnLst>
            <a:rect l="l" t="t" r="r" b="b"/>
            <a:pathLst>
              <a:path w="3380758" h="4544266">
                <a:moveTo>
                  <a:pt x="0" y="0"/>
                </a:moveTo>
                <a:lnTo>
                  <a:pt x="3380758" y="0"/>
                </a:lnTo>
                <a:lnTo>
                  <a:pt x="3380758" y="4544266"/>
                </a:lnTo>
                <a:lnTo>
                  <a:pt x="0" y="4544266"/>
                </a:lnTo>
                <a:close/>
              </a:path>
            </a:pathLst>
          </a:custGeom>
        </p:spPr>
        <p:txBody>
          <a:bodyPr wrap="square">
            <a:noAutofit/>
          </a:bodyPr>
          <a:lstStyle>
            <a:lvl1pPr>
              <a:defRPr sz="1600"/>
            </a:lvl1pPr>
          </a:lstStyle>
          <a:p>
            <a:endParaRPr lang="en-US"/>
          </a:p>
        </p:txBody>
      </p:sp>
    </p:spTree>
    <p:extLst>
      <p:ext uri="{BB962C8B-B14F-4D97-AF65-F5344CB8AC3E}">
        <p14:creationId xmlns:p14="http://schemas.microsoft.com/office/powerpoint/2010/main" val="2588913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7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EB09AAE-0DB1-43A2-A5DB-E2B844558742}"/>
              </a:ext>
            </a:extLst>
          </p:cNvPr>
          <p:cNvSpPr>
            <a:spLocks noGrp="1"/>
          </p:cNvSpPr>
          <p:nvPr>
            <p:ph type="pic" sz="quarter" idx="10"/>
          </p:nvPr>
        </p:nvSpPr>
        <p:spPr>
          <a:xfrm>
            <a:off x="6096000" y="0"/>
            <a:ext cx="6096000" cy="6858000"/>
          </a:xfrm>
          <a:custGeom>
            <a:avLst/>
            <a:gdLst>
              <a:gd name="connsiteX0" fmla="*/ 0 w 6572250"/>
              <a:gd name="connsiteY0" fmla="*/ 0 h 6858000"/>
              <a:gd name="connsiteX1" fmla="*/ 6572250 w 6572250"/>
              <a:gd name="connsiteY1" fmla="*/ 0 h 6858000"/>
              <a:gd name="connsiteX2" fmla="*/ 6572250 w 6572250"/>
              <a:gd name="connsiteY2" fmla="*/ 6858000 h 6858000"/>
              <a:gd name="connsiteX3" fmla="*/ 0 w 65722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572250" h="6858000">
                <a:moveTo>
                  <a:pt x="0" y="0"/>
                </a:moveTo>
                <a:lnTo>
                  <a:pt x="6572250" y="0"/>
                </a:lnTo>
                <a:lnTo>
                  <a:pt x="6572250" y="6858000"/>
                </a:lnTo>
                <a:lnTo>
                  <a:pt x="0" y="6858000"/>
                </a:lnTo>
                <a:close/>
              </a:path>
            </a:pathLst>
          </a:custGeom>
        </p:spPr>
        <p:txBody>
          <a:bodyPr wrap="square">
            <a:noAutofit/>
          </a:bodyPr>
          <a:lstStyle>
            <a:lvl1pPr>
              <a:defRPr sz="1600"/>
            </a:lvl1pPr>
          </a:lstStyle>
          <a:p>
            <a:endParaRPr lang="en-US"/>
          </a:p>
        </p:txBody>
      </p:sp>
    </p:spTree>
    <p:extLst>
      <p:ext uri="{BB962C8B-B14F-4D97-AF65-F5344CB8AC3E}">
        <p14:creationId xmlns:p14="http://schemas.microsoft.com/office/powerpoint/2010/main" val="40273423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9_Custom Layout">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94DB4094-3578-48A9-84CC-842E3D9B004C}"/>
              </a:ext>
            </a:extLst>
          </p:cNvPr>
          <p:cNvSpPr>
            <a:spLocks noGrp="1"/>
          </p:cNvSpPr>
          <p:nvPr>
            <p:ph type="pic" sz="quarter" idx="10"/>
          </p:nvPr>
        </p:nvSpPr>
        <p:spPr>
          <a:xfrm>
            <a:off x="1163773" y="1583280"/>
            <a:ext cx="1852335" cy="1746651"/>
          </a:xfrm>
          <a:prstGeom prst="diamond">
            <a:avLst/>
          </a:prstGeom>
        </p:spPr>
        <p:txBody>
          <a:bodyPr/>
          <a:lstStyle>
            <a:lvl1pPr>
              <a:defRPr sz="1600"/>
            </a:lvl1pPr>
          </a:lstStyle>
          <a:p>
            <a:endParaRPr lang="id-ID" dirty="0"/>
          </a:p>
        </p:txBody>
      </p:sp>
      <p:sp>
        <p:nvSpPr>
          <p:cNvPr id="7" name="Picture Placeholder 6">
            <a:extLst>
              <a:ext uri="{FF2B5EF4-FFF2-40B4-BE49-F238E27FC236}">
                <a16:creationId xmlns:a16="http://schemas.microsoft.com/office/drawing/2014/main" id="{737270DC-7642-4E99-A410-F9E5DB38824D}"/>
              </a:ext>
            </a:extLst>
          </p:cNvPr>
          <p:cNvSpPr>
            <a:spLocks noGrp="1"/>
          </p:cNvSpPr>
          <p:nvPr>
            <p:ph type="pic" sz="quarter" idx="11"/>
          </p:nvPr>
        </p:nvSpPr>
        <p:spPr>
          <a:xfrm>
            <a:off x="2262183" y="1779866"/>
            <a:ext cx="3470958" cy="3272922"/>
          </a:xfrm>
          <a:prstGeom prst="diamond">
            <a:avLst/>
          </a:prstGeom>
        </p:spPr>
        <p:txBody>
          <a:bodyPr/>
          <a:lstStyle>
            <a:lvl1pPr>
              <a:defRPr sz="1600"/>
            </a:lvl1pPr>
          </a:lstStyle>
          <a:p>
            <a:endParaRPr lang="id-ID"/>
          </a:p>
        </p:txBody>
      </p:sp>
      <p:sp>
        <p:nvSpPr>
          <p:cNvPr id="8" name="Picture Placeholder 6">
            <a:extLst>
              <a:ext uri="{FF2B5EF4-FFF2-40B4-BE49-F238E27FC236}">
                <a16:creationId xmlns:a16="http://schemas.microsoft.com/office/drawing/2014/main" id="{A82B8E6D-5DED-4AB1-8853-CA9F6DBC26CB}"/>
              </a:ext>
            </a:extLst>
          </p:cNvPr>
          <p:cNvSpPr>
            <a:spLocks noGrp="1"/>
          </p:cNvSpPr>
          <p:nvPr>
            <p:ph type="pic" sz="quarter" idx="12"/>
          </p:nvPr>
        </p:nvSpPr>
        <p:spPr>
          <a:xfrm>
            <a:off x="798053" y="3515070"/>
            <a:ext cx="2583774" cy="2436356"/>
          </a:xfrm>
          <a:prstGeom prst="diamond">
            <a:avLst/>
          </a:prstGeom>
        </p:spPr>
        <p:txBody>
          <a:bodyPr/>
          <a:lstStyle>
            <a:lvl1pPr>
              <a:defRPr sz="1600"/>
            </a:lvl1pPr>
          </a:lstStyle>
          <a:p>
            <a:endParaRPr lang="id-ID"/>
          </a:p>
        </p:txBody>
      </p:sp>
    </p:spTree>
    <p:extLst>
      <p:ext uri="{BB962C8B-B14F-4D97-AF65-F5344CB8AC3E}">
        <p14:creationId xmlns:p14="http://schemas.microsoft.com/office/powerpoint/2010/main" val="18301634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8_Custom Layout">
    <p:spTree>
      <p:nvGrpSpPr>
        <p:cNvPr id="1" name=""/>
        <p:cNvGrpSpPr/>
        <p:nvPr/>
      </p:nvGrpSpPr>
      <p:grpSpPr>
        <a:xfrm>
          <a:off x="0" y="0"/>
          <a:ext cx="0" cy="0"/>
          <a:chOff x="0" y="0"/>
          <a:chExt cx="0" cy="0"/>
        </a:xfrm>
      </p:grpSpPr>
      <p:sp>
        <p:nvSpPr>
          <p:cNvPr id="5" name="Freeform 4"/>
          <p:cNvSpPr>
            <a:spLocks noGrp="1"/>
          </p:cNvSpPr>
          <p:nvPr>
            <p:ph type="pic" sz="quarter" idx="11"/>
          </p:nvPr>
        </p:nvSpPr>
        <p:spPr>
          <a:xfrm>
            <a:off x="-1" y="0"/>
            <a:ext cx="5617029" cy="6858000"/>
          </a:xfrm>
          <a:custGeom>
            <a:avLst/>
            <a:gdLst>
              <a:gd name="connsiteX0" fmla="*/ 0 w 5617029"/>
              <a:gd name="connsiteY0" fmla="*/ 0 h 6858000"/>
              <a:gd name="connsiteX1" fmla="*/ 5617029 w 5617029"/>
              <a:gd name="connsiteY1" fmla="*/ 0 h 6858000"/>
              <a:gd name="connsiteX2" fmla="*/ 5617029 w 5617029"/>
              <a:gd name="connsiteY2" fmla="*/ 6858000 h 6858000"/>
              <a:gd name="connsiteX3" fmla="*/ 0 w 561702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617029" h="6858000">
                <a:moveTo>
                  <a:pt x="0" y="0"/>
                </a:moveTo>
                <a:lnTo>
                  <a:pt x="5617029" y="0"/>
                </a:lnTo>
                <a:lnTo>
                  <a:pt x="5617029"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13943199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0_Custom Layout">
    <p:spTree>
      <p:nvGrpSpPr>
        <p:cNvPr id="1" name=""/>
        <p:cNvGrpSpPr/>
        <p:nvPr/>
      </p:nvGrpSpPr>
      <p:grpSpPr>
        <a:xfrm>
          <a:off x="0" y="0"/>
          <a:ext cx="0" cy="0"/>
          <a:chOff x="0" y="0"/>
          <a:chExt cx="0" cy="0"/>
        </a:xfrm>
      </p:grpSpPr>
      <p:sp>
        <p:nvSpPr>
          <p:cNvPr id="3" name="Picture Placeholder 6"/>
          <p:cNvSpPr>
            <a:spLocks noGrp="1"/>
          </p:cNvSpPr>
          <p:nvPr>
            <p:ph type="pic" sz="quarter" idx="12"/>
          </p:nvPr>
        </p:nvSpPr>
        <p:spPr>
          <a:xfrm>
            <a:off x="464457" y="246740"/>
            <a:ext cx="11263086" cy="3995995"/>
          </a:xfrm>
          <a:custGeom>
            <a:avLst/>
            <a:gdLst>
              <a:gd name="connsiteX0" fmla="*/ 7548172 w 9656525"/>
              <a:gd name="connsiteY0" fmla="*/ 2712838 h 2761837"/>
              <a:gd name="connsiteX1" fmla="*/ 7547798 w 9656525"/>
              <a:gd name="connsiteY1" fmla="*/ 2745741 h 2761837"/>
              <a:gd name="connsiteX2" fmla="*/ 7514082 w 9656525"/>
              <a:gd name="connsiteY2" fmla="*/ 2747898 h 2761837"/>
              <a:gd name="connsiteX3" fmla="*/ 7514456 w 9656525"/>
              <a:gd name="connsiteY3" fmla="*/ 2714995 h 2761837"/>
              <a:gd name="connsiteX4" fmla="*/ 3732232 w 9656525"/>
              <a:gd name="connsiteY4" fmla="*/ 2657590 h 2761837"/>
              <a:gd name="connsiteX5" fmla="*/ 3729935 w 9656525"/>
              <a:gd name="connsiteY5" fmla="*/ 2658777 h 2761837"/>
              <a:gd name="connsiteX6" fmla="*/ 3716210 w 9656525"/>
              <a:gd name="connsiteY6" fmla="*/ 2662052 h 2761837"/>
              <a:gd name="connsiteX7" fmla="*/ 7264005 w 9656525"/>
              <a:gd name="connsiteY7" fmla="*/ 2517302 h 2761837"/>
              <a:gd name="connsiteX8" fmla="*/ 7263568 w 9656525"/>
              <a:gd name="connsiteY8" fmla="*/ 2555689 h 2761837"/>
              <a:gd name="connsiteX9" fmla="*/ 7212620 w 9656525"/>
              <a:gd name="connsiteY9" fmla="*/ 2591827 h 2761837"/>
              <a:gd name="connsiteX10" fmla="*/ 7188016 w 9656525"/>
              <a:gd name="connsiteY10" fmla="*/ 2533122 h 2761837"/>
              <a:gd name="connsiteX11" fmla="*/ 7264005 w 9656525"/>
              <a:gd name="connsiteY11" fmla="*/ 2517302 h 2761837"/>
              <a:gd name="connsiteX12" fmla="*/ 7550911 w 9656525"/>
              <a:gd name="connsiteY12" fmla="*/ 2471550 h 2761837"/>
              <a:gd name="connsiteX13" fmla="*/ 7684596 w 9656525"/>
              <a:gd name="connsiteY13" fmla="*/ 2567115 h 2761837"/>
              <a:gd name="connsiteX14" fmla="*/ 7860304 w 9656525"/>
              <a:gd name="connsiteY14" fmla="*/ 2670952 h 2761837"/>
              <a:gd name="connsiteX15" fmla="*/ 7859807 w 9656525"/>
              <a:gd name="connsiteY15" fmla="*/ 2714822 h 2761837"/>
              <a:gd name="connsiteX16" fmla="*/ 7724503 w 9656525"/>
              <a:gd name="connsiteY16" fmla="*/ 2761837 h 2761837"/>
              <a:gd name="connsiteX17" fmla="*/ 7632651 w 9656525"/>
              <a:gd name="connsiteY17" fmla="*/ 2690994 h 2761837"/>
              <a:gd name="connsiteX18" fmla="*/ 7662185 w 9656525"/>
              <a:gd name="connsiteY18" fmla="*/ 2686365 h 2761837"/>
              <a:gd name="connsiteX19" fmla="*/ 7691969 w 9656525"/>
              <a:gd name="connsiteY19" fmla="*/ 2659800 h 2761837"/>
              <a:gd name="connsiteX20" fmla="*/ 7650692 w 9656525"/>
              <a:gd name="connsiteY20" fmla="*/ 2585723 h 2761837"/>
              <a:gd name="connsiteX21" fmla="*/ 7525249 w 9656525"/>
              <a:gd name="connsiteY21" fmla="*/ 2506070 h 2761837"/>
              <a:gd name="connsiteX22" fmla="*/ 7550911 w 9656525"/>
              <a:gd name="connsiteY22" fmla="*/ 2471550 h 2761837"/>
              <a:gd name="connsiteX23" fmla="*/ 6609172 w 9656525"/>
              <a:gd name="connsiteY23" fmla="*/ 2418428 h 2761837"/>
              <a:gd name="connsiteX24" fmla="*/ 6627984 w 9656525"/>
              <a:gd name="connsiteY24" fmla="*/ 2419025 h 2761837"/>
              <a:gd name="connsiteX25" fmla="*/ 6624935 w 9656525"/>
              <a:gd name="connsiteY25" fmla="*/ 2421187 h 2761837"/>
              <a:gd name="connsiteX26" fmla="*/ 6607239 w 9656525"/>
              <a:gd name="connsiteY26" fmla="*/ 2418475 h 2761837"/>
              <a:gd name="connsiteX27" fmla="*/ 6606018 w 9656525"/>
              <a:gd name="connsiteY27" fmla="*/ 2418288 h 2761837"/>
              <a:gd name="connsiteX28" fmla="*/ 6607239 w 9656525"/>
              <a:gd name="connsiteY28" fmla="*/ 2418475 h 2761837"/>
              <a:gd name="connsiteX29" fmla="*/ 6565993 w 9656525"/>
              <a:gd name="connsiteY29" fmla="*/ 2419477 h 2761837"/>
              <a:gd name="connsiteX30" fmla="*/ 6606018 w 9656525"/>
              <a:gd name="connsiteY30" fmla="*/ 2418288 h 2761837"/>
              <a:gd name="connsiteX31" fmla="*/ 6928451 w 9656525"/>
              <a:gd name="connsiteY31" fmla="*/ 2396291 h 2761837"/>
              <a:gd name="connsiteX32" fmla="*/ 6928203 w 9656525"/>
              <a:gd name="connsiteY32" fmla="*/ 2418226 h 2761837"/>
              <a:gd name="connsiteX33" fmla="*/ 6877627 w 9656525"/>
              <a:gd name="connsiteY33" fmla="*/ 2421461 h 2761837"/>
              <a:gd name="connsiteX34" fmla="*/ 6877876 w 9656525"/>
              <a:gd name="connsiteY34" fmla="*/ 2399526 h 2761837"/>
              <a:gd name="connsiteX35" fmla="*/ 4235183 w 9656525"/>
              <a:gd name="connsiteY35" fmla="*/ 2390745 h 2761837"/>
              <a:gd name="connsiteX36" fmla="*/ 4238879 w 9656525"/>
              <a:gd name="connsiteY36" fmla="*/ 2391957 h 2761837"/>
              <a:gd name="connsiteX37" fmla="*/ 4233073 w 9656525"/>
              <a:gd name="connsiteY37" fmla="*/ 2393356 h 2761837"/>
              <a:gd name="connsiteX38" fmla="*/ 5900951 w 9656525"/>
              <a:gd name="connsiteY38" fmla="*/ 2385301 h 2761837"/>
              <a:gd name="connsiteX39" fmla="*/ 6523970 w 9656525"/>
              <a:gd name="connsiteY39" fmla="*/ 2411205 h 2761837"/>
              <a:gd name="connsiteX40" fmla="*/ 6422633 w 9656525"/>
              <a:gd name="connsiteY40" fmla="*/ 2434127 h 2761837"/>
              <a:gd name="connsiteX41" fmla="*/ 5799613 w 9656525"/>
              <a:gd name="connsiteY41" fmla="*/ 2408223 h 2761837"/>
              <a:gd name="connsiteX42" fmla="*/ 5900951 w 9656525"/>
              <a:gd name="connsiteY42" fmla="*/ 2385301 h 2761837"/>
              <a:gd name="connsiteX43" fmla="*/ 3206194 w 9656525"/>
              <a:gd name="connsiteY43" fmla="*/ 2327527 h 2761837"/>
              <a:gd name="connsiteX44" fmla="*/ 3205697 w 9656525"/>
              <a:gd name="connsiteY44" fmla="*/ 2371399 h 2761837"/>
              <a:gd name="connsiteX45" fmla="*/ 3171980 w 9656525"/>
              <a:gd name="connsiteY45" fmla="*/ 2373555 h 2761837"/>
              <a:gd name="connsiteX46" fmla="*/ 3172478 w 9656525"/>
              <a:gd name="connsiteY46" fmla="*/ 2329685 h 2761837"/>
              <a:gd name="connsiteX47" fmla="*/ 4705860 w 9656525"/>
              <a:gd name="connsiteY47" fmla="*/ 2297354 h 2761837"/>
              <a:gd name="connsiteX48" fmla="*/ 4815129 w 9656525"/>
              <a:gd name="connsiteY48" fmla="*/ 2317763 h 2761837"/>
              <a:gd name="connsiteX49" fmla="*/ 4806513 w 9656525"/>
              <a:gd name="connsiteY49" fmla="*/ 2334754 h 2761837"/>
              <a:gd name="connsiteX50" fmla="*/ 4705673 w 9656525"/>
              <a:gd name="connsiteY50" fmla="*/ 2313806 h 2761837"/>
              <a:gd name="connsiteX51" fmla="*/ 4015530 w 9656525"/>
              <a:gd name="connsiteY51" fmla="*/ 2264796 h 2761837"/>
              <a:gd name="connsiteX52" fmla="*/ 4023524 w 9656525"/>
              <a:gd name="connsiteY52" fmla="*/ 2302644 h 2761837"/>
              <a:gd name="connsiteX53" fmla="*/ 4031642 w 9656525"/>
              <a:gd name="connsiteY53" fmla="*/ 2329524 h 2761837"/>
              <a:gd name="connsiteX54" fmla="*/ 4124365 w 9656525"/>
              <a:gd name="connsiteY54" fmla="*/ 2323592 h 2761837"/>
              <a:gd name="connsiteX55" fmla="*/ 4124862 w 9656525"/>
              <a:gd name="connsiteY55" fmla="*/ 2279722 h 2761837"/>
              <a:gd name="connsiteX56" fmla="*/ 4015530 w 9656525"/>
              <a:gd name="connsiteY56" fmla="*/ 2264796 h 2761837"/>
              <a:gd name="connsiteX57" fmla="*/ 3907194 w 9656525"/>
              <a:gd name="connsiteY57" fmla="*/ 2162129 h 2761837"/>
              <a:gd name="connsiteX58" fmla="*/ 3998734 w 9656525"/>
              <a:gd name="connsiteY58" fmla="*/ 2260390 h 2761837"/>
              <a:gd name="connsiteX59" fmla="*/ 4066168 w 9656525"/>
              <a:gd name="connsiteY59" fmla="*/ 2256077 h 2761837"/>
              <a:gd name="connsiteX60" fmla="*/ 4091706 w 9656525"/>
              <a:gd name="connsiteY60" fmla="*/ 2232524 h 2761837"/>
              <a:gd name="connsiteX61" fmla="*/ 4184054 w 9656525"/>
              <a:gd name="connsiteY61" fmla="*/ 2259495 h 2761837"/>
              <a:gd name="connsiteX62" fmla="*/ 4142219 w 9656525"/>
              <a:gd name="connsiteY62" fmla="*/ 2234772 h 2761837"/>
              <a:gd name="connsiteX63" fmla="*/ 4182630 w 9656525"/>
              <a:gd name="connsiteY63" fmla="*/ 2199308 h 2761837"/>
              <a:gd name="connsiteX64" fmla="*/ 4168003 w 9656525"/>
              <a:gd name="connsiteY64" fmla="*/ 2189284 h 2761837"/>
              <a:gd name="connsiteX65" fmla="*/ 3907194 w 9656525"/>
              <a:gd name="connsiteY65" fmla="*/ 2162129 h 2761837"/>
              <a:gd name="connsiteX66" fmla="*/ 3679790 w 9656525"/>
              <a:gd name="connsiteY66" fmla="*/ 2160237 h 2761837"/>
              <a:gd name="connsiteX67" fmla="*/ 3654379 w 9656525"/>
              <a:gd name="connsiteY67" fmla="*/ 2172822 h 2761837"/>
              <a:gd name="connsiteX68" fmla="*/ 3704581 w 9656525"/>
              <a:gd name="connsiteY68" fmla="*/ 2202489 h 2761837"/>
              <a:gd name="connsiteX69" fmla="*/ 3721627 w 9656525"/>
              <a:gd name="connsiteY69" fmla="*/ 2184959 h 2761837"/>
              <a:gd name="connsiteX70" fmla="*/ 2238480 w 9656525"/>
              <a:gd name="connsiteY70" fmla="*/ 2008936 h 2761837"/>
              <a:gd name="connsiteX71" fmla="*/ 2247444 w 9656525"/>
              <a:gd name="connsiteY71" fmla="*/ 2010748 h 2761837"/>
              <a:gd name="connsiteX72" fmla="*/ 2257919 w 9656525"/>
              <a:gd name="connsiteY72" fmla="*/ 2015558 h 2761837"/>
              <a:gd name="connsiteX73" fmla="*/ 2239032 w 9656525"/>
              <a:gd name="connsiteY73" fmla="*/ 2009918 h 2761837"/>
              <a:gd name="connsiteX74" fmla="*/ 6372006 w 9656525"/>
              <a:gd name="connsiteY74" fmla="*/ 1885273 h 2761837"/>
              <a:gd name="connsiteX75" fmla="*/ 6327706 w 9656525"/>
              <a:gd name="connsiteY75" fmla="*/ 1892216 h 2761837"/>
              <a:gd name="connsiteX76" fmla="*/ 6411750 w 9656525"/>
              <a:gd name="connsiteY76" fmla="*/ 1908760 h 2761837"/>
              <a:gd name="connsiteX77" fmla="*/ 6454083 w 9656525"/>
              <a:gd name="connsiteY77" fmla="*/ 1889612 h 2761837"/>
              <a:gd name="connsiteX78" fmla="*/ 6372006 w 9656525"/>
              <a:gd name="connsiteY78" fmla="*/ 1885273 h 2761837"/>
              <a:gd name="connsiteX79" fmla="*/ 6783260 w 9656525"/>
              <a:gd name="connsiteY79" fmla="*/ 1830196 h 2761837"/>
              <a:gd name="connsiteX80" fmla="*/ 6529884 w 9656525"/>
              <a:gd name="connsiteY80" fmla="*/ 1890242 h 2761837"/>
              <a:gd name="connsiteX81" fmla="*/ 6664442 w 9656525"/>
              <a:gd name="connsiteY81" fmla="*/ 1909034 h 2761837"/>
              <a:gd name="connsiteX82" fmla="*/ 6766091 w 9656525"/>
              <a:gd name="connsiteY82" fmla="*/ 1858694 h 2761837"/>
              <a:gd name="connsiteX83" fmla="*/ 6825033 w 9656525"/>
              <a:gd name="connsiteY83" fmla="*/ 1860403 h 2761837"/>
              <a:gd name="connsiteX84" fmla="*/ 7137166 w 9656525"/>
              <a:gd name="connsiteY84" fmla="*/ 1818517 h 2761837"/>
              <a:gd name="connsiteX85" fmla="*/ 7136979 w 9656525"/>
              <a:gd name="connsiteY85" fmla="*/ 1834968 h 2761837"/>
              <a:gd name="connsiteX86" fmla="*/ 7086403 w 9656525"/>
              <a:gd name="connsiteY86" fmla="*/ 1838204 h 2761837"/>
              <a:gd name="connsiteX87" fmla="*/ 7086591 w 9656525"/>
              <a:gd name="connsiteY87" fmla="*/ 1821752 h 2761837"/>
              <a:gd name="connsiteX88" fmla="*/ 5007670 w 9656525"/>
              <a:gd name="connsiteY88" fmla="*/ 1680745 h 2761837"/>
              <a:gd name="connsiteX89" fmla="*/ 6126835 w 9656525"/>
              <a:gd name="connsiteY89" fmla="*/ 1779029 h 2761837"/>
              <a:gd name="connsiteX90" fmla="*/ 6202200 w 9656525"/>
              <a:gd name="connsiteY90" fmla="*/ 1818047 h 2761837"/>
              <a:gd name="connsiteX91" fmla="*/ 6522326 w 9656525"/>
              <a:gd name="connsiteY91" fmla="*/ 1814009 h 2761837"/>
              <a:gd name="connsiteX92" fmla="*/ 6758346 w 9656525"/>
              <a:gd name="connsiteY92" fmla="*/ 1798911 h 2761837"/>
              <a:gd name="connsiteX93" fmla="*/ 6977072 w 9656525"/>
              <a:gd name="connsiteY93" fmla="*/ 1823278 h 2761837"/>
              <a:gd name="connsiteX94" fmla="*/ 6841830 w 9656525"/>
              <a:gd name="connsiteY94" fmla="*/ 1864808 h 2761837"/>
              <a:gd name="connsiteX95" fmla="*/ 6883727 w 9656525"/>
              <a:gd name="connsiteY95" fmla="*/ 1884047 h 2761837"/>
              <a:gd name="connsiteX96" fmla="*/ 7381054 w 9656525"/>
              <a:gd name="connsiteY96" fmla="*/ 1852234 h 2761837"/>
              <a:gd name="connsiteX97" fmla="*/ 7289204 w 9656525"/>
              <a:gd name="connsiteY97" fmla="*/ 1781392 h 2761837"/>
              <a:gd name="connsiteX98" fmla="*/ 7331662 w 9656525"/>
              <a:gd name="connsiteY98" fmla="*/ 1751277 h 2761837"/>
              <a:gd name="connsiteX99" fmla="*/ 7230480 w 9656525"/>
              <a:gd name="connsiteY99" fmla="*/ 1760489 h 2761837"/>
              <a:gd name="connsiteX100" fmla="*/ 7217376 w 9656525"/>
              <a:gd name="connsiteY100" fmla="*/ 1762923 h 2761837"/>
              <a:gd name="connsiteX101" fmla="*/ 7243591 w 9656525"/>
              <a:gd name="connsiteY101" fmla="*/ 1764788 h 2761837"/>
              <a:gd name="connsiteX102" fmla="*/ 7272470 w 9656525"/>
              <a:gd name="connsiteY102" fmla="*/ 1771502 h 2761837"/>
              <a:gd name="connsiteX103" fmla="*/ 7255300 w 9656525"/>
              <a:gd name="connsiteY103" fmla="*/ 1800001 h 2761837"/>
              <a:gd name="connsiteX104" fmla="*/ 7044569 w 9656525"/>
              <a:gd name="connsiteY104" fmla="*/ 1813480 h 2761837"/>
              <a:gd name="connsiteX105" fmla="*/ 7002920 w 9656525"/>
              <a:gd name="connsiteY105" fmla="*/ 1772306 h 2761837"/>
              <a:gd name="connsiteX106" fmla="*/ 6354674 w 9656525"/>
              <a:gd name="connsiteY106" fmla="*/ 1742536 h 2761837"/>
              <a:gd name="connsiteX107" fmla="*/ 6261891 w 9656525"/>
              <a:gd name="connsiteY107" fmla="*/ 1753951 h 2761837"/>
              <a:gd name="connsiteX108" fmla="*/ 5647299 w 9656525"/>
              <a:gd name="connsiteY108" fmla="*/ 1727507 h 2761837"/>
              <a:gd name="connsiteX109" fmla="*/ 5369631 w 9656525"/>
              <a:gd name="connsiteY109" fmla="*/ 1701430 h 2761837"/>
              <a:gd name="connsiteX110" fmla="*/ 5007670 w 9656525"/>
              <a:gd name="connsiteY110" fmla="*/ 1680745 h 2761837"/>
              <a:gd name="connsiteX111" fmla="*/ 2413817 w 9656525"/>
              <a:gd name="connsiteY111" fmla="*/ 1638437 h 2761837"/>
              <a:gd name="connsiteX112" fmla="*/ 2362929 w 9656525"/>
              <a:gd name="connsiteY112" fmla="*/ 1669092 h 2761837"/>
              <a:gd name="connsiteX113" fmla="*/ 2387471 w 9656525"/>
              <a:gd name="connsiteY113" fmla="*/ 1733279 h 2761837"/>
              <a:gd name="connsiteX114" fmla="*/ 2455154 w 9656525"/>
              <a:gd name="connsiteY114" fmla="*/ 1707030 h 2761837"/>
              <a:gd name="connsiteX115" fmla="*/ 2455776 w 9656525"/>
              <a:gd name="connsiteY115" fmla="*/ 1652192 h 2761837"/>
              <a:gd name="connsiteX116" fmla="*/ 2413817 w 9656525"/>
              <a:gd name="connsiteY116" fmla="*/ 1638437 h 2761837"/>
              <a:gd name="connsiteX117" fmla="*/ 2331890 w 9656525"/>
              <a:gd name="connsiteY117" fmla="*/ 1435444 h 2761837"/>
              <a:gd name="connsiteX118" fmla="*/ 2330982 w 9656525"/>
              <a:gd name="connsiteY118" fmla="*/ 1435502 h 2761837"/>
              <a:gd name="connsiteX119" fmla="*/ 2288633 w 9656525"/>
              <a:gd name="connsiteY119" fmla="*/ 1443831 h 2761837"/>
              <a:gd name="connsiteX120" fmla="*/ 2273405 w 9656525"/>
              <a:gd name="connsiteY120" fmla="*/ 1439185 h 2761837"/>
              <a:gd name="connsiteX121" fmla="*/ 2239167 w 9656525"/>
              <a:gd name="connsiteY121" fmla="*/ 1441376 h 2761837"/>
              <a:gd name="connsiteX122" fmla="*/ 2238919 w 9656525"/>
              <a:gd name="connsiteY122" fmla="*/ 1463311 h 2761837"/>
              <a:gd name="connsiteX123" fmla="*/ 2331640 w 9656525"/>
              <a:gd name="connsiteY123" fmla="*/ 1457379 h 2761837"/>
              <a:gd name="connsiteX124" fmla="*/ 7400437 w 9656525"/>
              <a:gd name="connsiteY124" fmla="*/ 1308640 h 2761837"/>
              <a:gd name="connsiteX125" fmla="*/ 7410949 w 9656525"/>
              <a:gd name="connsiteY125" fmla="*/ 1323841 h 2761837"/>
              <a:gd name="connsiteX126" fmla="*/ 7362661 w 9656525"/>
              <a:gd name="connsiteY126" fmla="*/ 1346290 h 2761837"/>
              <a:gd name="connsiteX127" fmla="*/ 7360547 w 9656525"/>
              <a:gd name="connsiteY127" fmla="*/ 1330053 h 2761837"/>
              <a:gd name="connsiteX128" fmla="*/ 7497617 w 9656525"/>
              <a:gd name="connsiteY128" fmla="*/ 1137193 h 2761837"/>
              <a:gd name="connsiteX129" fmla="*/ 7405216 w 9656525"/>
              <a:gd name="connsiteY129" fmla="*/ 1148582 h 2761837"/>
              <a:gd name="connsiteX130" fmla="*/ 7408033 w 9656525"/>
              <a:gd name="connsiteY130" fmla="*/ 1170231 h 2761837"/>
              <a:gd name="connsiteX131" fmla="*/ 7500434 w 9656525"/>
              <a:gd name="connsiteY131" fmla="*/ 1158842 h 2761837"/>
              <a:gd name="connsiteX132" fmla="*/ 2571168 w 9656525"/>
              <a:gd name="connsiteY132" fmla="*/ 1057075 h 2761837"/>
              <a:gd name="connsiteX133" fmla="*/ 2573281 w 9656525"/>
              <a:gd name="connsiteY133" fmla="*/ 1073311 h 2761837"/>
              <a:gd name="connsiteX134" fmla="*/ 2522879 w 9656525"/>
              <a:gd name="connsiteY134" fmla="*/ 1079523 h 2761837"/>
              <a:gd name="connsiteX135" fmla="*/ 2520769 w 9656525"/>
              <a:gd name="connsiteY135" fmla="*/ 1063287 h 2761837"/>
              <a:gd name="connsiteX136" fmla="*/ 2768545 w 9656525"/>
              <a:gd name="connsiteY136" fmla="*/ 999753 h 2761837"/>
              <a:gd name="connsiteX137" fmla="*/ 2272941 w 9656525"/>
              <a:gd name="connsiteY137" fmla="*/ 1060840 h 2761837"/>
              <a:gd name="connsiteX138" fmla="*/ 2375201 w 9656525"/>
              <a:gd name="connsiteY138" fmla="*/ 1125220 h 2761837"/>
              <a:gd name="connsiteX139" fmla="*/ 2336721 w 9656525"/>
              <a:gd name="connsiteY139" fmla="*/ 1157458 h 2761837"/>
              <a:gd name="connsiteX140" fmla="*/ 2437169 w 9656525"/>
              <a:gd name="connsiteY140" fmla="*/ 1142328 h 2761837"/>
              <a:gd name="connsiteX141" fmla="*/ 2450002 w 9656525"/>
              <a:gd name="connsiteY141" fmla="*/ 1139145 h 2761837"/>
              <a:gd name="connsiteX142" fmla="*/ 2423386 w 9656525"/>
              <a:gd name="connsiteY142" fmla="*/ 1138872 h 2761837"/>
              <a:gd name="connsiteX143" fmla="*/ 2393408 w 9656525"/>
              <a:gd name="connsiteY143" fmla="*/ 1133974 h 2761837"/>
              <a:gd name="connsiteX144" fmla="*/ 2406689 w 9656525"/>
              <a:gd name="connsiteY144" fmla="*/ 1104843 h 2761837"/>
              <a:gd name="connsiteX145" fmla="*/ 2616691 w 9656525"/>
              <a:gd name="connsiteY145" fmla="*/ 1078958 h 2761837"/>
              <a:gd name="connsiteX146" fmla="*/ 2664323 w 9656525"/>
              <a:gd name="connsiteY146" fmla="*/ 1117078 h 2761837"/>
              <a:gd name="connsiteX147" fmla="*/ 3320281 w 9656525"/>
              <a:gd name="connsiteY147" fmla="*/ 1107709 h 2761837"/>
              <a:gd name="connsiteX148" fmla="*/ 3411977 w 9656525"/>
              <a:gd name="connsiteY148" fmla="*/ 1090907 h 2761837"/>
              <a:gd name="connsiteX149" fmla="*/ 4033630 w 9656525"/>
              <a:gd name="connsiteY149" fmla="*/ 1080268 h 2761837"/>
              <a:gd name="connsiteX150" fmla="*/ 4316464 w 9656525"/>
              <a:gd name="connsiteY150" fmla="*/ 1089396 h 2761837"/>
              <a:gd name="connsiteX151" fmla="*/ 4683299 w 9656525"/>
              <a:gd name="connsiteY151" fmla="*/ 1088171 h 2761837"/>
              <a:gd name="connsiteX152" fmla="*/ 3544267 w 9656525"/>
              <a:gd name="connsiteY152" fmla="*/ 1058104 h 2761837"/>
              <a:gd name="connsiteX153" fmla="*/ 3463031 w 9656525"/>
              <a:gd name="connsiteY153" fmla="*/ 1024125 h 2761837"/>
              <a:gd name="connsiteX154" fmla="*/ 3141718 w 9656525"/>
              <a:gd name="connsiteY154" fmla="*/ 1047235 h 2761837"/>
              <a:gd name="connsiteX155" fmla="*/ 2906516 w 9656525"/>
              <a:gd name="connsiteY155" fmla="*/ 1076227 h 2761837"/>
              <a:gd name="connsiteX156" fmla="*/ 2683187 w 9656525"/>
              <a:gd name="connsiteY156" fmla="*/ 1065262 h 2761837"/>
              <a:gd name="connsiteX157" fmla="*/ 2813361 w 9656525"/>
              <a:gd name="connsiteY157" fmla="*/ 1016224 h 2761837"/>
              <a:gd name="connsiteX158" fmla="*/ 2768545 w 9656525"/>
              <a:gd name="connsiteY158" fmla="*/ 999753 h 2761837"/>
              <a:gd name="connsiteX159" fmla="*/ 2985537 w 9656525"/>
              <a:gd name="connsiteY159" fmla="*/ 962008 h 2761837"/>
              <a:gd name="connsiteX160" fmla="*/ 2890371 w 9656525"/>
              <a:gd name="connsiteY160" fmla="*/ 1017729 h 2761837"/>
              <a:gd name="connsiteX161" fmla="*/ 2830866 w 9656525"/>
              <a:gd name="connsiteY161" fmla="*/ 1019565 h 2761837"/>
              <a:gd name="connsiteX162" fmla="*/ 2877092 w 9656525"/>
              <a:gd name="connsiteY162" fmla="*/ 1046861 h 2761837"/>
              <a:gd name="connsiteX163" fmla="*/ 3123458 w 9656525"/>
              <a:gd name="connsiteY163" fmla="*/ 972502 h 2761837"/>
              <a:gd name="connsiteX164" fmla="*/ 2985537 w 9656525"/>
              <a:gd name="connsiteY164" fmla="*/ 962008 h 2761837"/>
              <a:gd name="connsiteX165" fmla="*/ 3277451 w 9656525"/>
              <a:gd name="connsiteY165" fmla="*/ 942522 h 2761837"/>
              <a:gd name="connsiteX166" fmla="*/ 3239651 w 9656525"/>
              <a:gd name="connsiteY166" fmla="*/ 947181 h 2761837"/>
              <a:gd name="connsiteX167" fmla="*/ 3199764 w 9656525"/>
              <a:gd name="connsiteY167" fmla="*/ 968594 h 2761837"/>
              <a:gd name="connsiteX168" fmla="*/ 3326468 w 9656525"/>
              <a:gd name="connsiteY168" fmla="*/ 958475 h 2761837"/>
              <a:gd name="connsiteX169" fmla="*/ 3277451 w 9656525"/>
              <a:gd name="connsiteY169" fmla="*/ 942522 h 2761837"/>
              <a:gd name="connsiteX170" fmla="*/ 7310504 w 9656525"/>
              <a:gd name="connsiteY170" fmla="*/ 879813 h 2761837"/>
              <a:gd name="connsiteX171" fmla="*/ 7246119 w 9656525"/>
              <a:gd name="connsiteY171" fmla="*/ 909745 h 2761837"/>
              <a:gd name="connsiteX172" fmla="*/ 7253161 w 9656525"/>
              <a:gd name="connsiteY172" fmla="*/ 963865 h 2761837"/>
              <a:gd name="connsiteX173" fmla="*/ 7297275 w 9656525"/>
              <a:gd name="connsiteY173" fmla="*/ 974924 h 2761837"/>
              <a:gd name="connsiteX174" fmla="*/ 7344153 w 9656525"/>
              <a:gd name="connsiteY174" fmla="*/ 941651 h 2761837"/>
              <a:gd name="connsiteX175" fmla="*/ 7310504 w 9656525"/>
              <a:gd name="connsiteY175" fmla="*/ 879813 h 2761837"/>
              <a:gd name="connsiteX176" fmla="*/ 7401296 w 9656525"/>
              <a:gd name="connsiteY176" fmla="*/ 593675 h 2761837"/>
              <a:gd name="connsiteX177" fmla="*/ 7421076 w 9656525"/>
              <a:gd name="connsiteY177" fmla="*/ 598110 h 2761837"/>
              <a:gd name="connsiteX178" fmla="*/ 7421767 w 9656525"/>
              <a:gd name="connsiteY178" fmla="*/ 599046 h 2761837"/>
              <a:gd name="connsiteX179" fmla="*/ 7412500 w 9656525"/>
              <a:gd name="connsiteY179" fmla="*/ 597792 h 2761837"/>
              <a:gd name="connsiteX180" fmla="*/ 7401296 w 9656525"/>
              <a:gd name="connsiteY180" fmla="*/ 593675 h 2761837"/>
              <a:gd name="connsiteX181" fmla="*/ 5920576 w 9656525"/>
              <a:gd name="connsiteY181" fmla="*/ 495748 h 2761837"/>
              <a:gd name="connsiteX182" fmla="*/ 5905887 w 9656525"/>
              <a:gd name="connsiteY182" fmla="*/ 514054 h 2761837"/>
              <a:gd name="connsiteX183" fmla="*/ 5951409 w 9656525"/>
              <a:gd name="connsiteY183" fmla="*/ 535939 h 2761837"/>
              <a:gd name="connsiteX184" fmla="*/ 5975200 w 9656525"/>
              <a:gd name="connsiteY184" fmla="*/ 522008 h 2761837"/>
              <a:gd name="connsiteX185" fmla="*/ 2699538 w 9656525"/>
              <a:gd name="connsiteY185" fmla="*/ 469364 h 2761837"/>
              <a:gd name="connsiteX186" fmla="*/ 2702354 w 9656525"/>
              <a:gd name="connsiteY186" fmla="*/ 491013 h 2761837"/>
              <a:gd name="connsiteX187" fmla="*/ 2651953 w 9656525"/>
              <a:gd name="connsiteY187" fmla="*/ 497226 h 2761837"/>
              <a:gd name="connsiteX188" fmla="*/ 2649136 w 9656525"/>
              <a:gd name="connsiteY188" fmla="*/ 475577 h 2761837"/>
              <a:gd name="connsiteX189" fmla="*/ 5616716 w 9656525"/>
              <a:gd name="connsiteY189" fmla="*/ 456217 h 2761837"/>
              <a:gd name="connsiteX190" fmla="*/ 5549516 w 9656525"/>
              <a:gd name="connsiteY190" fmla="*/ 464501 h 2761837"/>
              <a:gd name="connsiteX191" fmla="*/ 5527133 w 9656525"/>
              <a:gd name="connsiteY191" fmla="*/ 489255 h 2761837"/>
              <a:gd name="connsiteX192" fmla="*/ 5430507 w 9656525"/>
              <a:gd name="connsiteY192" fmla="*/ 468172 h 2761837"/>
              <a:gd name="connsiteX193" fmla="*/ 5476028 w 9656525"/>
              <a:gd name="connsiteY193" fmla="*/ 490056 h 2761837"/>
              <a:gd name="connsiteX194" fmla="*/ 5456463 w 9656525"/>
              <a:gd name="connsiteY194" fmla="*/ 536460 h 2761837"/>
              <a:gd name="connsiteX195" fmla="*/ 5722495 w 9656525"/>
              <a:gd name="connsiteY195" fmla="*/ 547657 h 2761837"/>
              <a:gd name="connsiteX196" fmla="*/ 5616716 w 9656525"/>
              <a:gd name="connsiteY196" fmla="*/ 456217 h 2761837"/>
              <a:gd name="connsiteX197" fmla="*/ 2953650 w 9656525"/>
              <a:gd name="connsiteY197" fmla="*/ 454539 h 2761837"/>
              <a:gd name="connsiteX198" fmla="*/ 2971822 w 9656525"/>
              <a:gd name="connsiteY198" fmla="*/ 456155 h 2761837"/>
              <a:gd name="connsiteX199" fmla="*/ 2969885 w 9656525"/>
              <a:gd name="connsiteY199" fmla="*/ 456318 h 2761837"/>
              <a:gd name="connsiteX200" fmla="*/ 2950886 w 9656525"/>
              <a:gd name="connsiteY200" fmla="*/ 456853 h 2761837"/>
              <a:gd name="connsiteX201" fmla="*/ 3013155 w 9656525"/>
              <a:gd name="connsiteY201" fmla="*/ 452703 h 2761837"/>
              <a:gd name="connsiteX202" fmla="*/ 2973079 w 9656525"/>
              <a:gd name="connsiteY202" fmla="*/ 456268 h 2761837"/>
              <a:gd name="connsiteX203" fmla="*/ 2971822 w 9656525"/>
              <a:gd name="connsiteY203" fmla="*/ 456155 h 2761837"/>
              <a:gd name="connsiteX204" fmla="*/ 4794115 w 9656525"/>
              <a:gd name="connsiteY204" fmla="*/ 431138 h 2761837"/>
              <a:gd name="connsiteX205" fmla="*/ 4898437 w 9656525"/>
              <a:gd name="connsiteY205" fmla="*/ 445774 h 2761837"/>
              <a:gd name="connsiteX206" fmla="*/ 4900549 w 9656525"/>
              <a:gd name="connsiteY206" fmla="*/ 462011 h 2761837"/>
              <a:gd name="connsiteX207" fmla="*/ 4787828 w 9656525"/>
              <a:gd name="connsiteY207" fmla="*/ 448410 h 2761837"/>
              <a:gd name="connsiteX208" fmla="*/ 3785304 w 9656525"/>
              <a:gd name="connsiteY208" fmla="*/ 418014 h 2761837"/>
              <a:gd name="connsiteX209" fmla="*/ 3686618 w 9656525"/>
              <a:gd name="connsiteY209" fmla="*/ 446675 h 2761837"/>
              <a:gd name="connsiteX210" fmla="*/ 3056564 w 9656525"/>
              <a:gd name="connsiteY210" fmla="*/ 458350 h 2761837"/>
              <a:gd name="connsiteX211" fmla="*/ 3155252 w 9656525"/>
              <a:gd name="connsiteY211" fmla="*/ 429689 h 2761837"/>
              <a:gd name="connsiteX212" fmla="*/ 3785304 w 9656525"/>
              <a:gd name="connsiteY212" fmla="*/ 418014 h 2761837"/>
              <a:gd name="connsiteX213" fmla="*/ 5573962 w 9656525"/>
              <a:gd name="connsiteY213" fmla="*/ 390001 h 2761837"/>
              <a:gd name="connsiteX214" fmla="*/ 5481562 w 9656525"/>
              <a:gd name="connsiteY214" fmla="*/ 401391 h 2761837"/>
              <a:gd name="connsiteX215" fmla="*/ 5487194 w 9656525"/>
              <a:gd name="connsiteY215" fmla="*/ 444687 h 2761837"/>
              <a:gd name="connsiteX216" fmla="*/ 5599211 w 9656525"/>
              <a:gd name="connsiteY216" fmla="*/ 452877 h 2761837"/>
              <a:gd name="connsiteX217" fmla="*/ 5585883 w 9656525"/>
              <a:gd name="connsiteY217" fmla="*/ 416027 h 2761837"/>
              <a:gd name="connsiteX218" fmla="*/ 5573962 w 9656525"/>
              <a:gd name="connsiteY218" fmla="*/ 390001 h 2761837"/>
              <a:gd name="connsiteX219" fmla="*/ 5362501 w 9656525"/>
              <a:gd name="connsiteY219" fmla="*/ 339082 h 2761837"/>
              <a:gd name="connsiteX220" fmla="*/ 5360745 w 9656525"/>
              <a:gd name="connsiteY220" fmla="*/ 341783 h 2761837"/>
              <a:gd name="connsiteX221" fmla="*/ 5356860 w 9656525"/>
              <a:gd name="connsiteY221" fmla="*/ 340808 h 2761837"/>
              <a:gd name="connsiteX222" fmla="*/ 5362501 w 9656525"/>
              <a:gd name="connsiteY222" fmla="*/ 339082 h 2761837"/>
              <a:gd name="connsiteX223" fmla="*/ 2338890 w 9656525"/>
              <a:gd name="connsiteY223" fmla="*/ 321357 h 2761837"/>
              <a:gd name="connsiteX224" fmla="*/ 2371836 w 9656525"/>
              <a:gd name="connsiteY224" fmla="*/ 377784 h 2761837"/>
              <a:gd name="connsiteX225" fmla="*/ 2297641 w 9656525"/>
              <a:gd name="connsiteY225" fmla="*/ 397928 h 2761837"/>
              <a:gd name="connsiteX226" fmla="*/ 2292714 w 9656525"/>
              <a:gd name="connsiteY226" fmla="*/ 360042 h 2761837"/>
              <a:gd name="connsiteX227" fmla="*/ 6432175 w 9656525"/>
              <a:gd name="connsiteY227" fmla="*/ 295215 h 2761837"/>
              <a:gd name="connsiteX228" fmla="*/ 6437808 w 9656525"/>
              <a:gd name="connsiteY228" fmla="*/ 338510 h 2761837"/>
              <a:gd name="connsiteX229" fmla="*/ 6404209 w 9656525"/>
              <a:gd name="connsiteY229" fmla="*/ 342653 h 2761837"/>
              <a:gd name="connsiteX230" fmla="*/ 6398575 w 9656525"/>
              <a:gd name="connsiteY230" fmla="*/ 299357 h 2761837"/>
              <a:gd name="connsiteX231" fmla="*/ 2013955 w 9656525"/>
              <a:gd name="connsiteY231" fmla="*/ 185444 h 2761837"/>
              <a:gd name="connsiteX232" fmla="*/ 2018180 w 9656525"/>
              <a:gd name="connsiteY232" fmla="*/ 217918 h 2761837"/>
              <a:gd name="connsiteX233" fmla="*/ 1984579 w 9656525"/>
              <a:gd name="connsiteY233" fmla="*/ 222059 h 2761837"/>
              <a:gd name="connsiteX234" fmla="*/ 1980354 w 9656525"/>
              <a:gd name="connsiteY234" fmla="*/ 189586 h 2761837"/>
              <a:gd name="connsiteX235" fmla="*/ 1800433 w 9656525"/>
              <a:gd name="connsiteY235" fmla="*/ 184270 h 2761837"/>
              <a:gd name="connsiteX236" fmla="*/ 1902692 w 9656525"/>
              <a:gd name="connsiteY236" fmla="*/ 248650 h 2761837"/>
              <a:gd name="connsiteX237" fmla="*/ 1873643 w 9656525"/>
              <a:gd name="connsiteY237" fmla="*/ 254979 h 2761837"/>
              <a:gd name="connsiteX238" fmla="*/ 1847412 w 9656525"/>
              <a:gd name="connsiteY238" fmla="*/ 282958 h 2761837"/>
              <a:gd name="connsiteX239" fmla="*/ 1899271 w 9656525"/>
              <a:gd name="connsiteY239" fmla="*/ 353550 h 2761837"/>
              <a:gd name="connsiteX240" fmla="*/ 2036538 w 9656525"/>
              <a:gd name="connsiteY240" fmla="*/ 424613 h 2761837"/>
              <a:gd name="connsiteX241" fmla="*/ 2015562 w 9656525"/>
              <a:gd name="connsiteY241" fmla="*/ 460192 h 2761837"/>
              <a:gd name="connsiteX242" fmla="*/ 1867782 w 9656525"/>
              <a:gd name="connsiteY242" fmla="*/ 373927 h 2761837"/>
              <a:gd name="connsiteX243" fmla="*/ 1676595 w 9656525"/>
              <a:gd name="connsiteY243" fmla="*/ 282017 h 2761837"/>
              <a:gd name="connsiteX244" fmla="*/ 1670961 w 9656525"/>
              <a:gd name="connsiteY244" fmla="*/ 238721 h 2761837"/>
              <a:gd name="connsiteX245" fmla="*/ 1800433 w 9656525"/>
              <a:gd name="connsiteY245" fmla="*/ 184270 h 2761837"/>
              <a:gd name="connsiteX246" fmla="*/ 5844627 w 9656525"/>
              <a:gd name="connsiteY246" fmla="*/ 43200 h 2761837"/>
              <a:gd name="connsiteX247" fmla="*/ 5829141 w 9656525"/>
              <a:gd name="connsiteY247" fmla="*/ 48560 h 2761837"/>
              <a:gd name="connsiteX248" fmla="*/ 5831286 w 9656525"/>
              <a:gd name="connsiteY248" fmla="*/ 47252 h 2761837"/>
              <a:gd name="connsiteX249" fmla="*/ 5844627 w 9656525"/>
              <a:gd name="connsiteY249" fmla="*/ 43200 h 2761837"/>
              <a:gd name="connsiteX250" fmla="*/ 5659775 w 9656525"/>
              <a:gd name="connsiteY250" fmla="*/ 0 h 2761837"/>
              <a:gd name="connsiteX251" fmla="*/ 5827652 w 9656525"/>
              <a:gd name="connsiteY251" fmla="*/ 49074 h 2761837"/>
              <a:gd name="connsiteX252" fmla="*/ 5829141 w 9656525"/>
              <a:gd name="connsiteY252" fmla="*/ 48560 h 2761837"/>
              <a:gd name="connsiteX253" fmla="*/ 5816459 w 9656525"/>
              <a:gd name="connsiteY253" fmla="*/ 56296 h 2761837"/>
              <a:gd name="connsiteX254" fmla="*/ 5782355 w 9656525"/>
              <a:gd name="connsiteY254" fmla="*/ 89369 h 2761837"/>
              <a:gd name="connsiteX255" fmla="*/ 5923848 w 9656525"/>
              <a:gd name="connsiteY255" fmla="*/ 192904 h 2761837"/>
              <a:gd name="connsiteX256" fmla="*/ 5908556 w 9656525"/>
              <a:gd name="connsiteY256" fmla="*/ 337761 h 2761837"/>
              <a:gd name="connsiteX257" fmla="*/ 6031788 w 9656525"/>
              <a:gd name="connsiteY257" fmla="*/ 366563 h 2761837"/>
              <a:gd name="connsiteX258" fmla="*/ 6125548 w 9656525"/>
              <a:gd name="connsiteY258" fmla="*/ 300017 h 2761837"/>
              <a:gd name="connsiteX259" fmla="*/ 5988281 w 9656525"/>
              <a:gd name="connsiteY259" fmla="*/ 228954 h 2761837"/>
              <a:gd name="connsiteX260" fmla="*/ 6025352 w 9656525"/>
              <a:gd name="connsiteY260" fmla="*/ 185892 h 2761837"/>
              <a:gd name="connsiteX261" fmla="*/ 6208795 w 9656525"/>
              <a:gd name="connsiteY261" fmla="*/ 218270 h 2761837"/>
              <a:gd name="connsiteX262" fmla="*/ 6236107 w 9656525"/>
              <a:gd name="connsiteY262" fmla="*/ 231399 h 2761837"/>
              <a:gd name="connsiteX263" fmla="*/ 6284396 w 9656525"/>
              <a:gd name="connsiteY263" fmla="*/ 208951 h 2761837"/>
              <a:gd name="connsiteX264" fmla="*/ 6215132 w 9656525"/>
              <a:gd name="connsiteY264" fmla="*/ 266979 h 2761837"/>
              <a:gd name="connsiteX265" fmla="*/ 6271214 w 9656525"/>
              <a:gd name="connsiteY265" fmla="*/ 370044 h 2761837"/>
              <a:gd name="connsiteX266" fmla="*/ 6274737 w 9656525"/>
              <a:gd name="connsiteY266" fmla="*/ 397104 h 2761837"/>
              <a:gd name="connsiteX267" fmla="*/ 6362259 w 9656525"/>
              <a:gd name="connsiteY267" fmla="*/ 413810 h 2761837"/>
              <a:gd name="connsiteX268" fmla="*/ 6428752 w 9656525"/>
              <a:gd name="connsiteY268" fmla="*/ 400114 h 2761837"/>
              <a:gd name="connsiteX269" fmla="*/ 6490019 w 9656525"/>
              <a:gd name="connsiteY269" fmla="*/ 411810 h 2761837"/>
              <a:gd name="connsiteX270" fmla="*/ 6576484 w 9656525"/>
              <a:gd name="connsiteY270" fmla="*/ 420398 h 2761837"/>
              <a:gd name="connsiteX271" fmla="*/ 6633876 w 9656525"/>
              <a:gd name="connsiteY271" fmla="*/ 402327 h 2761837"/>
              <a:gd name="connsiteX272" fmla="*/ 6602365 w 9656525"/>
              <a:gd name="connsiteY272" fmla="*/ 389713 h 2761837"/>
              <a:gd name="connsiteX273" fmla="*/ 6554755 w 9656525"/>
              <a:gd name="connsiteY273" fmla="*/ 384584 h 2761837"/>
              <a:gd name="connsiteX274" fmla="*/ 6602340 w 9656525"/>
              <a:gd name="connsiteY274" fmla="*/ 356722 h 2761837"/>
              <a:gd name="connsiteX275" fmla="*/ 6744485 w 9656525"/>
              <a:gd name="connsiteY275" fmla="*/ 399689 h 2761837"/>
              <a:gd name="connsiteX276" fmla="*/ 6701780 w 9656525"/>
              <a:gd name="connsiteY276" fmla="*/ 399454 h 2761837"/>
              <a:gd name="connsiteX277" fmla="*/ 6651381 w 9656525"/>
              <a:gd name="connsiteY277" fmla="*/ 405667 h 2761837"/>
              <a:gd name="connsiteX278" fmla="*/ 6780248 w 9656525"/>
              <a:gd name="connsiteY278" fmla="*/ 477765 h 2761837"/>
              <a:gd name="connsiteX279" fmla="*/ 6783718 w 9656525"/>
              <a:gd name="connsiteY279" fmla="*/ 438845 h 2761837"/>
              <a:gd name="connsiteX280" fmla="*/ 6808920 w 9656525"/>
              <a:gd name="connsiteY280" fmla="*/ 435739 h 2761837"/>
              <a:gd name="connsiteX281" fmla="*/ 6885223 w 9656525"/>
              <a:gd name="connsiteY281" fmla="*/ 431832 h 2761837"/>
              <a:gd name="connsiteX282" fmla="*/ 6976870 w 9656525"/>
              <a:gd name="connsiteY282" fmla="*/ 349050 h 2761837"/>
              <a:gd name="connsiteX283" fmla="*/ 7044118 w 9656525"/>
              <a:gd name="connsiteY283" fmla="*/ 406748 h 2761837"/>
              <a:gd name="connsiteX284" fmla="*/ 6971335 w 9656525"/>
              <a:gd name="connsiteY284" fmla="*/ 437714 h 2761837"/>
              <a:gd name="connsiteX285" fmla="*/ 7076411 w 9656525"/>
              <a:gd name="connsiteY285" fmla="*/ 523742 h 2761837"/>
              <a:gd name="connsiteX286" fmla="*/ 7032349 w 9656525"/>
              <a:gd name="connsiteY286" fmla="*/ 578664 h 2761837"/>
              <a:gd name="connsiteX287" fmla="*/ 7149646 w 9656525"/>
              <a:gd name="connsiteY287" fmla="*/ 627443 h 2761837"/>
              <a:gd name="connsiteX288" fmla="*/ 7238274 w 9656525"/>
              <a:gd name="connsiteY288" fmla="*/ 718249 h 2761837"/>
              <a:gd name="connsiteX289" fmla="*/ 7231987 w 9656525"/>
              <a:gd name="connsiteY289" fmla="*/ 735520 h 2761837"/>
              <a:gd name="connsiteX290" fmla="*/ 7225699 w 9656525"/>
              <a:gd name="connsiteY290" fmla="*/ 752792 h 2761837"/>
              <a:gd name="connsiteX291" fmla="*/ 7316038 w 9656525"/>
              <a:gd name="connsiteY291" fmla="*/ 791147 h 2761837"/>
              <a:gd name="connsiteX292" fmla="*/ 7310454 w 9656525"/>
              <a:gd name="connsiteY292" fmla="*/ 813833 h 2761837"/>
              <a:gd name="connsiteX293" fmla="*/ 7306279 w 9656525"/>
              <a:gd name="connsiteY293" fmla="*/ 847340 h 2761837"/>
              <a:gd name="connsiteX294" fmla="*/ 7377051 w 9656525"/>
              <a:gd name="connsiteY294" fmla="*/ 932097 h 2761837"/>
              <a:gd name="connsiteX295" fmla="*/ 7397322 w 9656525"/>
              <a:gd name="connsiteY295" fmla="*/ 891108 h 2761837"/>
              <a:gd name="connsiteX296" fmla="*/ 7481321 w 9656525"/>
              <a:gd name="connsiteY296" fmla="*/ 880753 h 2761837"/>
              <a:gd name="connsiteX297" fmla="*/ 7569498 w 9656525"/>
              <a:gd name="connsiteY297" fmla="*/ 836890 h 2761837"/>
              <a:gd name="connsiteX298" fmla="*/ 7533079 w 9656525"/>
              <a:gd name="connsiteY298" fmla="*/ 819384 h 2761837"/>
              <a:gd name="connsiteX299" fmla="*/ 7546360 w 9656525"/>
              <a:gd name="connsiteY299" fmla="*/ 790251 h 2761837"/>
              <a:gd name="connsiteX300" fmla="*/ 7510999 w 9656525"/>
              <a:gd name="connsiteY300" fmla="*/ 780863 h 2761837"/>
              <a:gd name="connsiteX301" fmla="*/ 7475638 w 9656525"/>
              <a:gd name="connsiteY301" fmla="*/ 771475 h 2761837"/>
              <a:gd name="connsiteX302" fmla="*/ 7387462 w 9656525"/>
              <a:gd name="connsiteY302" fmla="*/ 815337 h 2761837"/>
              <a:gd name="connsiteX303" fmla="*/ 7479814 w 9656525"/>
              <a:gd name="connsiteY303" fmla="*/ 737967 h 2761837"/>
              <a:gd name="connsiteX304" fmla="*/ 7352354 w 9656525"/>
              <a:gd name="connsiteY304" fmla="*/ 676693 h 2761837"/>
              <a:gd name="connsiteX305" fmla="*/ 7327907 w 9656525"/>
              <a:gd name="connsiteY305" fmla="*/ 751192 h 2761837"/>
              <a:gd name="connsiteX306" fmla="*/ 7273986 w 9656525"/>
              <a:gd name="connsiteY306" fmla="*/ 730344 h 2761837"/>
              <a:gd name="connsiteX307" fmla="*/ 7311057 w 9656525"/>
              <a:gd name="connsiteY307" fmla="*/ 687283 h 2761837"/>
              <a:gd name="connsiteX308" fmla="*/ 7299137 w 9656525"/>
              <a:gd name="connsiteY308" fmla="*/ 661257 h 2761837"/>
              <a:gd name="connsiteX309" fmla="*/ 7288622 w 9656525"/>
              <a:gd name="connsiteY309" fmla="*/ 646055 h 2761837"/>
              <a:gd name="connsiteX310" fmla="*/ 7334146 w 9656525"/>
              <a:gd name="connsiteY310" fmla="*/ 667939 h 2761837"/>
              <a:gd name="connsiteX311" fmla="*/ 7362817 w 9656525"/>
              <a:gd name="connsiteY311" fmla="*/ 625912 h 2761837"/>
              <a:gd name="connsiteX312" fmla="*/ 7393624 w 9656525"/>
              <a:gd name="connsiteY312" fmla="*/ 633114 h 2761837"/>
              <a:gd name="connsiteX313" fmla="*/ 7425137 w 9656525"/>
              <a:gd name="connsiteY313" fmla="*/ 645725 h 2761837"/>
              <a:gd name="connsiteX314" fmla="*/ 7430017 w 9656525"/>
              <a:gd name="connsiteY314" fmla="*/ 617629 h 2761837"/>
              <a:gd name="connsiteX315" fmla="*/ 7426902 w 9656525"/>
              <a:gd name="connsiteY315" fmla="*/ 605984 h 2761837"/>
              <a:gd name="connsiteX316" fmla="*/ 7421767 w 9656525"/>
              <a:gd name="connsiteY316" fmla="*/ 599046 h 2761837"/>
              <a:gd name="connsiteX317" fmla="*/ 7439107 w 9656525"/>
              <a:gd name="connsiteY317" fmla="*/ 601387 h 2761837"/>
              <a:gd name="connsiteX318" fmla="*/ 7479713 w 9656525"/>
              <a:gd name="connsiteY318" fmla="*/ 606005 h 2761837"/>
              <a:gd name="connsiteX319" fmla="*/ 7586297 w 9656525"/>
              <a:gd name="connsiteY319" fmla="*/ 834819 h 2761837"/>
              <a:gd name="connsiteX320" fmla="*/ 7565396 w 9656525"/>
              <a:gd name="connsiteY320" fmla="*/ 969369 h 2761837"/>
              <a:gd name="connsiteX321" fmla="*/ 7506670 w 9656525"/>
              <a:gd name="connsiteY321" fmla="*/ 1075589 h 2761837"/>
              <a:gd name="connsiteX322" fmla="*/ 7573167 w 9656525"/>
              <a:gd name="connsiteY322" fmla="*/ 1061893 h 2761837"/>
              <a:gd name="connsiteX323" fmla="*/ 7431924 w 9656525"/>
              <a:gd name="connsiteY323" fmla="*/ 1288262 h 2761837"/>
              <a:gd name="connsiteX324" fmla="*/ 7384996 w 9656525"/>
              <a:gd name="connsiteY324" fmla="*/ 1255554 h 2761837"/>
              <a:gd name="connsiteX325" fmla="*/ 7488563 w 9656525"/>
              <a:gd name="connsiteY325" fmla="*/ 1198797 h 2761837"/>
              <a:gd name="connsiteX326" fmla="*/ 7437458 w 9656525"/>
              <a:gd name="connsiteY326" fmla="*/ 1199598 h 2761837"/>
              <a:gd name="connsiteX327" fmla="*/ 7319882 w 9656525"/>
              <a:gd name="connsiteY327" fmla="*/ 1247083 h 2761837"/>
              <a:gd name="connsiteX328" fmla="*/ 7238724 w 9656525"/>
              <a:gd name="connsiteY328" fmla="*/ 1312077 h 2761837"/>
              <a:gd name="connsiteX329" fmla="*/ 7250644 w 9656525"/>
              <a:gd name="connsiteY329" fmla="*/ 1338102 h 2761837"/>
              <a:gd name="connsiteX330" fmla="*/ 7261155 w 9656525"/>
              <a:gd name="connsiteY330" fmla="*/ 1353303 h 2761837"/>
              <a:gd name="connsiteX331" fmla="*/ 7162468 w 9656525"/>
              <a:gd name="connsiteY331" fmla="*/ 1381964 h 2761837"/>
              <a:gd name="connsiteX332" fmla="*/ 7085509 w 9656525"/>
              <a:gd name="connsiteY332" fmla="*/ 1446438 h 2761837"/>
              <a:gd name="connsiteX333" fmla="*/ 6952979 w 9656525"/>
              <a:gd name="connsiteY333" fmla="*/ 1462774 h 2761837"/>
              <a:gd name="connsiteX334" fmla="*/ 7174618 w 9656525"/>
              <a:gd name="connsiteY334" fmla="*/ 1487331 h 2761837"/>
              <a:gd name="connsiteX335" fmla="*/ 7419129 w 9656525"/>
              <a:gd name="connsiteY335" fmla="*/ 1466210 h 2761837"/>
              <a:gd name="connsiteX336" fmla="*/ 7486190 w 9656525"/>
              <a:gd name="connsiteY336" fmla="*/ 1494799 h 2761837"/>
              <a:gd name="connsiteX337" fmla="*/ 7519970 w 9656525"/>
              <a:gd name="connsiteY337" fmla="*/ 1487159 h 2761837"/>
              <a:gd name="connsiteX338" fmla="*/ 7528523 w 9656525"/>
              <a:gd name="connsiteY338" fmla="*/ 1475652 h 2761837"/>
              <a:gd name="connsiteX339" fmla="*/ 7790018 w 9656525"/>
              <a:gd name="connsiteY339" fmla="*/ 1442484 h 2761837"/>
              <a:gd name="connsiteX340" fmla="*/ 7992507 w 9656525"/>
              <a:gd name="connsiteY340" fmla="*/ 1413092 h 2761837"/>
              <a:gd name="connsiteX341" fmla="*/ 8052009 w 9656525"/>
              <a:gd name="connsiteY341" fmla="*/ 1365448 h 2761837"/>
              <a:gd name="connsiteX342" fmla="*/ 8178262 w 9656525"/>
              <a:gd name="connsiteY342" fmla="*/ 1373810 h 2761837"/>
              <a:gd name="connsiteX343" fmla="*/ 8735964 w 9656525"/>
              <a:gd name="connsiteY343" fmla="*/ 1217579 h 2761837"/>
              <a:gd name="connsiteX344" fmla="*/ 9419732 w 9656525"/>
              <a:gd name="connsiteY344" fmla="*/ 1086162 h 2761837"/>
              <a:gd name="connsiteX345" fmla="*/ 9267009 w 9656525"/>
              <a:gd name="connsiteY345" fmla="*/ 1183609 h 2761837"/>
              <a:gd name="connsiteX346" fmla="*/ 9279606 w 9656525"/>
              <a:gd name="connsiteY346" fmla="*/ 1186914 h 2761837"/>
              <a:gd name="connsiteX347" fmla="*/ 9295615 w 9656525"/>
              <a:gd name="connsiteY347" fmla="*/ 1195317 h 2761837"/>
              <a:gd name="connsiteX348" fmla="*/ 9302694 w 9656525"/>
              <a:gd name="connsiteY348" fmla="*/ 1193655 h 2761837"/>
              <a:gd name="connsiteX349" fmla="*/ 9376466 w 9656525"/>
              <a:gd name="connsiteY349" fmla="*/ 1187567 h 2761837"/>
              <a:gd name="connsiteX350" fmla="*/ 9248657 w 9656525"/>
              <a:gd name="connsiteY350" fmla="*/ 1316299 h 2761837"/>
              <a:gd name="connsiteX351" fmla="*/ 9282250 w 9656525"/>
              <a:gd name="connsiteY351" fmla="*/ 1325110 h 2761837"/>
              <a:gd name="connsiteX352" fmla="*/ 9197396 w 9656525"/>
              <a:gd name="connsiteY352" fmla="*/ 1379856 h 2761837"/>
              <a:gd name="connsiteX353" fmla="*/ 9095996 w 9656525"/>
              <a:gd name="connsiteY353" fmla="*/ 1408262 h 2761837"/>
              <a:gd name="connsiteX354" fmla="*/ 9053414 w 9656525"/>
              <a:gd name="connsiteY354" fmla="*/ 1449345 h 2761837"/>
              <a:gd name="connsiteX355" fmla="*/ 8943335 w 9656525"/>
              <a:gd name="connsiteY355" fmla="*/ 1500225 h 2761837"/>
              <a:gd name="connsiteX356" fmla="*/ 8833630 w 9656525"/>
              <a:gd name="connsiteY356" fmla="*/ 1518202 h 2761837"/>
              <a:gd name="connsiteX357" fmla="*/ 8799602 w 9656525"/>
              <a:gd name="connsiteY357" fmla="*/ 1547778 h 2761837"/>
              <a:gd name="connsiteX358" fmla="*/ 9077892 w 9656525"/>
              <a:gd name="connsiteY358" fmla="*/ 1519017 h 2761837"/>
              <a:gd name="connsiteX359" fmla="*/ 9356495 w 9656525"/>
              <a:gd name="connsiteY359" fmla="*/ 1462835 h 2761837"/>
              <a:gd name="connsiteX360" fmla="*/ 9415063 w 9656525"/>
              <a:gd name="connsiteY360" fmla="*/ 1497448 h 2761837"/>
              <a:gd name="connsiteX361" fmla="*/ 9157036 w 9656525"/>
              <a:gd name="connsiteY361" fmla="*/ 1596151 h 2761837"/>
              <a:gd name="connsiteX362" fmla="*/ 8890393 w 9656525"/>
              <a:gd name="connsiteY362" fmla="*/ 1711845 h 2761837"/>
              <a:gd name="connsiteX363" fmla="*/ 8924049 w 9656525"/>
              <a:gd name="connsiteY363" fmla="*/ 1715172 h 2761837"/>
              <a:gd name="connsiteX364" fmla="*/ 8949275 w 9656525"/>
              <a:gd name="connsiteY364" fmla="*/ 1719039 h 2761837"/>
              <a:gd name="connsiteX365" fmla="*/ 8974314 w 9656525"/>
              <a:gd name="connsiteY365" fmla="*/ 1739356 h 2761837"/>
              <a:gd name="connsiteX366" fmla="*/ 9253413 w 9656525"/>
              <a:gd name="connsiteY366" fmla="*/ 1639305 h 2761837"/>
              <a:gd name="connsiteX367" fmla="*/ 9337457 w 9656525"/>
              <a:gd name="connsiteY367" fmla="*/ 1655848 h 2761837"/>
              <a:gd name="connsiteX368" fmla="*/ 9227316 w 9656525"/>
              <a:gd name="connsiteY368" fmla="*/ 1712212 h 2761837"/>
              <a:gd name="connsiteX369" fmla="*/ 9370552 w 9656525"/>
              <a:gd name="connsiteY369" fmla="*/ 1708529 h 2761837"/>
              <a:gd name="connsiteX370" fmla="*/ 9480319 w 9656525"/>
              <a:gd name="connsiteY370" fmla="*/ 1685068 h 2761837"/>
              <a:gd name="connsiteX371" fmla="*/ 9564238 w 9656525"/>
              <a:gd name="connsiteY371" fmla="*/ 1712580 h 2761837"/>
              <a:gd name="connsiteX372" fmla="*/ 9656525 w 9656525"/>
              <a:gd name="connsiteY372" fmla="*/ 1745035 h 2761837"/>
              <a:gd name="connsiteX373" fmla="*/ 9410830 w 9656525"/>
              <a:gd name="connsiteY373" fmla="*/ 1870348 h 2761837"/>
              <a:gd name="connsiteX374" fmla="*/ 9529028 w 9656525"/>
              <a:gd name="connsiteY374" fmla="*/ 1846347 h 2761837"/>
              <a:gd name="connsiteX375" fmla="*/ 9427130 w 9656525"/>
              <a:gd name="connsiteY375" fmla="*/ 1918624 h 2761837"/>
              <a:gd name="connsiteX376" fmla="*/ 9309429 w 9656525"/>
              <a:gd name="connsiteY376" fmla="*/ 1898754 h 2761837"/>
              <a:gd name="connsiteX377" fmla="*/ 9225075 w 9656525"/>
              <a:gd name="connsiteY377" fmla="*/ 1909630 h 2761837"/>
              <a:gd name="connsiteX378" fmla="*/ 9258169 w 9656525"/>
              <a:gd name="connsiteY378" fmla="*/ 1962311 h 2761837"/>
              <a:gd name="connsiteX379" fmla="*/ 9371965 w 9656525"/>
              <a:gd name="connsiteY379" fmla="*/ 1955032 h 2761837"/>
              <a:gd name="connsiteX380" fmla="*/ 9494189 w 9656525"/>
              <a:gd name="connsiteY380" fmla="*/ 1947213 h 2761837"/>
              <a:gd name="connsiteX381" fmla="*/ 9510613 w 9656525"/>
              <a:gd name="connsiteY381" fmla="*/ 1984521 h 2761837"/>
              <a:gd name="connsiteX382" fmla="*/ 9167919 w 9656525"/>
              <a:gd name="connsiteY382" fmla="*/ 2121519 h 2761837"/>
              <a:gd name="connsiteX383" fmla="*/ 8824977 w 9656525"/>
              <a:gd name="connsiteY383" fmla="*/ 2280453 h 2761837"/>
              <a:gd name="connsiteX384" fmla="*/ 8841462 w 9656525"/>
              <a:gd name="connsiteY384" fmla="*/ 2312278 h 2761837"/>
              <a:gd name="connsiteX385" fmla="*/ 8791012 w 9656525"/>
              <a:gd name="connsiteY385" fmla="*/ 2304545 h 2761837"/>
              <a:gd name="connsiteX386" fmla="*/ 8825599 w 9656525"/>
              <a:gd name="connsiteY386" fmla="*/ 2225615 h 2761837"/>
              <a:gd name="connsiteX387" fmla="*/ 8766657 w 9656525"/>
              <a:gd name="connsiteY387" fmla="*/ 2223906 h 2761837"/>
              <a:gd name="connsiteX388" fmla="*/ 8470948 w 9656525"/>
              <a:gd name="connsiteY388" fmla="*/ 2303100 h 2761837"/>
              <a:gd name="connsiteX389" fmla="*/ 7610850 w 9656525"/>
              <a:gd name="connsiteY389" fmla="*/ 2385518 h 2761837"/>
              <a:gd name="connsiteX390" fmla="*/ 7442265 w 9656525"/>
              <a:gd name="connsiteY390" fmla="*/ 2396302 h 2761837"/>
              <a:gd name="connsiteX391" fmla="*/ 7400428 w 9656525"/>
              <a:gd name="connsiteY391" fmla="*/ 2371580 h 2761837"/>
              <a:gd name="connsiteX392" fmla="*/ 7282170 w 9656525"/>
              <a:gd name="connsiteY392" fmla="*/ 2401064 h 2761837"/>
              <a:gd name="connsiteX393" fmla="*/ 7247955 w 9656525"/>
              <a:gd name="connsiteY393" fmla="*/ 2447091 h 2761837"/>
              <a:gd name="connsiteX394" fmla="*/ 7298468 w 9656525"/>
              <a:gd name="connsiteY394" fmla="*/ 2449340 h 2761837"/>
              <a:gd name="connsiteX395" fmla="*/ 7340366 w 9656525"/>
              <a:gd name="connsiteY395" fmla="*/ 2468579 h 2761837"/>
              <a:gd name="connsiteX396" fmla="*/ 7331844 w 9656525"/>
              <a:gd name="connsiteY396" fmla="*/ 2477344 h 2761837"/>
              <a:gd name="connsiteX397" fmla="*/ 7323259 w 9656525"/>
              <a:gd name="connsiteY397" fmla="*/ 2491592 h 2761837"/>
              <a:gd name="connsiteX398" fmla="*/ 7339992 w 9656525"/>
              <a:gd name="connsiteY398" fmla="*/ 2501482 h 2761837"/>
              <a:gd name="connsiteX399" fmla="*/ 7189075 w 9656525"/>
              <a:gd name="connsiteY399" fmla="*/ 2439898 h 2761837"/>
              <a:gd name="connsiteX400" fmla="*/ 7201968 w 9656525"/>
              <a:gd name="connsiteY400" fmla="*/ 2417153 h 2761837"/>
              <a:gd name="connsiteX401" fmla="*/ 7214736 w 9656525"/>
              <a:gd name="connsiteY401" fmla="*/ 2405377 h 2761837"/>
              <a:gd name="connsiteX402" fmla="*/ 7063134 w 9656525"/>
              <a:gd name="connsiteY402" fmla="*/ 2404116 h 2761837"/>
              <a:gd name="connsiteX403" fmla="*/ 6954176 w 9656525"/>
              <a:gd name="connsiteY403" fmla="*/ 2356287 h 2761837"/>
              <a:gd name="connsiteX404" fmla="*/ 6979774 w 9656525"/>
              <a:gd name="connsiteY404" fmla="*/ 2327250 h 2761837"/>
              <a:gd name="connsiteX405" fmla="*/ 7088669 w 9656525"/>
              <a:gd name="connsiteY405" fmla="*/ 2380563 h 2761837"/>
              <a:gd name="connsiteX406" fmla="*/ 7232341 w 9656525"/>
              <a:gd name="connsiteY406" fmla="*/ 2338493 h 2761837"/>
              <a:gd name="connsiteX407" fmla="*/ 7173709 w 9656525"/>
              <a:gd name="connsiteY407" fmla="*/ 2309365 h 2761837"/>
              <a:gd name="connsiteX408" fmla="*/ 7055762 w 9656525"/>
              <a:gd name="connsiteY408" fmla="*/ 2311430 h 2761837"/>
              <a:gd name="connsiteX409" fmla="*/ 6844782 w 9656525"/>
              <a:gd name="connsiteY409" fmla="*/ 2346845 h 2761837"/>
              <a:gd name="connsiteX410" fmla="*/ 6819431 w 9656525"/>
              <a:gd name="connsiteY410" fmla="*/ 2353946 h 2761837"/>
              <a:gd name="connsiteX411" fmla="*/ 6894797 w 9656525"/>
              <a:gd name="connsiteY411" fmla="*/ 2392964 h 2761837"/>
              <a:gd name="connsiteX412" fmla="*/ 6709415 w 9656525"/>
              <a:gd name="connsiteY412" fmla="*/ 2399342 h 2761837"/>
              <a:gd name="connsiteX413" fmla="*/ 6801701 w 9656525"/>
              <a:gd name="connsiteY413" fmla="*/ 2431798 h 2761837"/>
              <a:gd name="connsiteX414" fmla="*/ 6662852 w 9656525"/>
              <a:gd name="connsiteY414" fmla="*/ 2420132 h 2761837"/>
              <a:gd name="connsiteX415" fmla="*/ 6627984 w 9656525"/>
              <a:gd name="connsiteY415" fmla="*/ 2419025 h 2761837"/>
              <a:gd name="connsiteX416" fmla="*/ 6667394 w 9656525"/>
              <a:gd name="connsiteY416" fmla="*/ 2391072 h 2761837"/>
              <a:gd name="connsiteX417" fmla="*/ 6456910 w 9656525"/>
              <a:gd name="connsiteY417" fmla="*/ 2382616 h 2761837"/>
              <a:gd name="connsiteX418" fmla="*/ 6415261 w 9656525"/>
              <a:gd name="connsiteY418" fmla="*/ 2341442 h 2761837"/>
              <a:gd name="connsiteX419" fmla="*/ 5977312 w 9656525"/>
              <a:gd name="connsiteY419" fmla="*/ 2336578 h 2761837"/>
              <a:gd name="connsiteX420" fmla="*/ 5110154 w 9656525"/>
              <a:gd name="connsiteY420" fmla="*/ 2298891 h 2761837"/>
              <a:gd name="connsiteX421" fmla="*/ 4285702 w 9656525"/>
              <a:gd name="connsiteY421" fmla="*/ 2209155 h 2761837"/>
              <a:gd name="connsiteX422" fmla="*/ 4289326 w 9656525"/>
              <a:gd name="connsiteY422" fmla="*/ 2260982 h 2761837"/>
              <a:gd name="connsiteX423" fmla="*/ 4326667 w 9656525"/>
              <a:gd name="connsiteY423" fmla="*/ 2310651 h 2761837"/>
              <a:gd name="connsiteX424" fmla="*/ 4258169 w 9656525"/>
              <a:gd name="connsiteY424" fmla="*/ 2362296 h 2761837"/>
              <a:gd name="connsiteX425" fmla="*/ 4235183 w 9656525"/>
              <a:gd name="connsiteY425" fmla="*/ 2390745 h 2761837"/>
              <a:gd name="connsiteX426" fmla="*/ 4231013 w 9656525"/>
              <a:gd name="connsiteY426" fmla="*/ 2389378 h 2761837"/>
              <a:gd name="connsiteX427" fmla="*/ 4174255 w 9656525"/>
              <a:gd name="connsiteY427" fmla="*/ 2380679 h 2761837"/>
              <a:gd name="connsiteX428" fmla="*/ 4115499 w 9656525"/>
              <a:gd name="connsiteY428" fmla="*/ 2362517 h 2761837"/>
              <a:gd name="connsiteX429" fmla="*/ 4081346 w 9656525"/>
              <a:gd name="connsiteY429" fmla="*/ 2403062 h 2761837"/>
              <a:gd name="connsiteX430" fmla="*/ 4063741 w 9656525"/>
              <a:gd name="connsiteY430" fmla="*/ 2469946 h 2761837"/>
              <a:gd name="connsiteX431" fmla="*/ 4021096 w 9656525"/>
              <a:gd name="connsiteY431" fmla="*/ 2516512 h 2761837"/>
              <a:gd name="connsiteX432" fmla="*/ 3987379 w 9656525"/>
              <a:gd name="connsiteY432" fmla="*/ 2518670 h 2761837"/>
              <a:gd name="connsiteX433" fmla="*/ 3986445 w 9656525"/>
              <a:gd name="connsiteY433" fmla="*/ 2600926 h 2761837"/>
              <a:gd name="connsiteX434" fmla="*/ 3944548 w 9656525"/>
              <a:gd name="connsiteY434" fmla="*/ 2581688 h 2761837"/>
              <a:gd name="connsiteX435" fmla="*/ 3876678 w 9656525"/>
              <a:gd name="connsiteY435" fmla="*/ 2624388 h 2761837"/>
              <a:gd name="connsiteX436" fmla="*/ 3935247 w 9656525"/>
              <a:gd name="connsiteY436" fmla="*/ 2659000 h 2761837"/>
              <a:gd name="connsiteX437" fmla="*/ 3918078 w 9656525"/>
              <a:gd name="connsiteY437" fmla="*/ 2687497 h 2761837"/>
              <a:gd name="connsiteX438" fmla="*/ 4010550 w 9656525"/>
              <a:gd name="connsiteY438" fmla="*/ 2703501 h 2761837"/>
              <a:gd name="connsiteX439" fmla="*/ 3909524 w 9656525"/>
              <a:gd name="connsiteY439" fmla="*/ 2699004 h 2761837"/>
              <a:gd name="connsiteX440" fmla="*/ 3892478 w 9656525"/>
              <a:gd name="connsiteY440" fmla="*/ 2716534 h 2761837"/>
              <a:gd name="connsiteX441" fmla="*/ 3733771 w 9656525"/>
              <a:gd name="connsiteY441" fmla="*/ 2657162 h 2761837"/>
              <a:gd name="connsiteX442" fmla="*/ 3732232 w 9656525"/>
              <a:gd name="connsiteY442" fmla="*/ 2657590 h 2761837"/>
              <a:gd name="connsiteX443" fmla="*/ 3745823 w 9656525"/>
              <a:gd name="connsiteY443" fmla="*/ 2650568 h 2761837"/>
              <a:gd name="connsiteX444" fmla="*/ 3784080 w 9656525"/>
              <a:gd name="connsiteY444" fmla="*/ 2619352 h 2761837"/>
              <a:gd name="connsiteX445" fmla="*/ 3659010 w 9656525"/>
              <a:gd name="connsiteY445" fmla="*/ 2506795 h 2761837"/>
              <a:gd name="connsiteX446" fmla="*/ 3694346 w 9656525"/>
              <a:gd name="connsiteY446" fmla="*/ 2362059 h 2761837"/>
              <a:gd name="connsiteX447" fmla="*/ 3576835 w 9656525"/>
              <a:gd name="connsiteY447" fmla="*/ 2325737 h 2761837"/>
              <a:gd name="connsiteX448" fmla="*/ 3475060 w 9656525"/>
              <a:gd name="connsiteY448" fmla="*/ 2387047 h 2761837"/>
              <a:gd name="connsiteX449" fmla="*/ 3600503 w 9656525"/>
              <a:gd name="connsiteY449" fmla="*/ 2466699 h 2761837"/>
              <a:gd name="connsiteX450" fmla="*/ 3557921 w 9656525"/>
              <a:gd name="connsiteY450" fmla="*/ 2507782 h 2761837"/>
              <a:gd name="connsiteX451" fmla="*/ 3381530 w 9656525"/>
              <a:gd name="connsiteY451" fmla="*/ 2464267 h 2761837"/>
              <a:gd name="connsiteX452" fmla="*/ 3356428 w 9656525"/>
              <a:gd name="connsiteY452" fmla="*/ 2449433 h 2761837"/>
              <a:gd name="connsiteX453" fmla="*/ 3305665 w 9656525"/>
              <a:gd name="connsiteY453" fmla="*/ 2469120 h 2761837"/>
              <a:gd name="connsiteX454" fmla="*/ 3382090 w 9656525"/>
              <a:gd name="connsiteY454" fmla="*/ 2414913 h 2761837"/>
              <a:gd name="connsiteX455" fmla="*/ 3341187 w 9656525"/>
              <a:gd name="connsiteY455" fmla="*/ 2307932 h 2761837"/>
              <a:gd name="connsiteX456" fmla="*/ 3341499 w 9656525"/>
              <a:gd name="connsiteY456" fmla="*/ 2280514 h 2761837"/>
              <a:gd name="connsiteX457" fmla="*/ 3257517 w 9656525"/>
              <a:gd name="connsiteY457" fmla="*/ 2258487 h 2761837"/>
              <a:gd name="connsiteX458" fmla="*/ 3190020 w 9656525"/>
              <a:gd name="connsiteY458" fmla="*/ 2268284 h 2761837"/>
              <a:gd name="connsiteX459" fmla="*/ 3131234 w 9656525"/>
              <a:gd name="connsiteY459" fmla="*/ 2252865 h 2761837"/>
              <a:gd name="connsiteX460" fmla="*/ 3047159 w 9656525"/>
              <a:gd name="connsiteY460" fmla="*/ 2239064 h 2761837"/>
              <a:gd name="connsiteX461" fmla="*/ 2988029 w 9656525"/>
              <a:gd name="connsiteY461" fmla="*/ 2253806 h 2761837"/>
              <a:gd name="connsiteX462" fmla="*/ 3017345 w 9656525"/>
              <a:gd name="connsiteY462" fmla="*/ 2268370 h 2761837"/>
              <a:gd name="connsiteX463" fmla="*/ 3063581 w 9656525"/>
              <a:gd name="connsiteY463" fmla="*/ 2276372 h 2761837"/>
              <a:gd name="connsiteX464" fmla="*/ 3012757 w 9656525"/>
              <a:gd name="connsiteY464" fmla="*/ 2301543 h 2761837"/>
              <a:gd name="connsiteX465" fmla="*/ 2878573 w 9656525"/>
              <a:gd name="connsiteY465" fmla="*/ 2249848 h 2761837"/>
              <a:gd name="connsiteX466" fmla="*/ 2920657 w 9656525"/>
              <a:gd name="connsiteY466" fmla="*/ 2252636 h 2761837"/>
              <a:gd name="connsiteX467" fmla="*/ 2971233 w 9656525"/>
              <a:gd name="connsiteY467" fmla="*/ 2249401 h 2761837"/>
              <a:gd name="connsiteX468" fmla="*/ 2854219 w 9656525"/>
              <a:gd name="connsiteY468" fmla="*/ 2169209 h 2761837"/>
              <a:gd name="connsiteX469" fmla="*/ 2845354 w 9656525"/>
              <a:gd name="connsiteY469" fmla="*/ 2208134 h 2761837"/>
              <a:gd name="connsiteX470" fmla="*/ 2820066 w 9656525"/>
              <a:gd name="connsiteY470" fmla="*/ 2209752 h 2761837"/>
              <a:gd name="connsiteX471" fmla="*/ 2744265 w 9656525"/>
              <a:gd name="connsiteY471" fmla="*/ 2209121 h 2761837"/>
              <a:gd name="connsiteX472" fmla="*/ 2642305 w 9656525"/>
              <a:gd name="connsiteY472" fmla="*/ 2286881 h 2761837"/>
              <a:gd name="connsiteX473" fmla="*/ 2584046 w 9656525"/>
              <a:gd name="connsiteY473" fmla="*/ 2224850 h 2761837"/>
              <a:gd name="connsiteX474" fmla="*/ 2660160 w 9656525"/>
              <a:gd name="connsiteY474" fmla="*/ 2198061 h 2761837"/>
              <a:gd name="connsiteX475" fmla="*/ 2568558 w 9656525"/>
              <a:gd name="connsiteY475" fmla="*/ 2105285 h 2761837"/>
              <a:gd name="connsiteX476" fmla="*/ 2619693 w 9656525"/>
              <a:gd name="connsiteY476" fmla="*/ 2052695 h 2761837"/>
              <a:gd name="connsiteX477" fmla="*/ 2510829 w 9656525"/>
              <a:gd name="connsiteY477" fmla="*/ 1996641 h 2761837"/>
              <a:gd name="connsiteX478" fmla="*/ 2436117 w 9656525"/>
              <a:gd name="connsiteY478" fmla="*/ 1900042 h 2761837"/>
              <a:gd name="connsiteX479" fmla="*/ 2444734 w 9656525"/>
              <a:gd name="connsiteY479" fmla="*/ 1883052 h 2761837"/>
              <a:gd name="connsiteX480" fmla="*/ 2453350 w 9656525"/>
              <a:gd name="connsiteY480" fmla="*/ 1866061 h 2761837"/>
              <a:gd name="connsiteX481" fmla="*/ 2369616 w 9656525"/>
              <a:gd name="connsiteY481" fmla="*/ 1822099 h 2761837"/>
              <a:gd name="connsiteX482" fmla="*/ 2378295 w 9656525"/>
              <a:gd name="connsiteY482" fmla="*/ 1799625 h 2761837"/>
              <a:gd name="connsiteX483" fmla="*/ 2387098 w 9656525"/>
              <a:gd name="connsiteY483" fmla="*/ 1766183 h 2761837"/>
              <a:gd name="connsiteX484" fmla="*/ 2329151 w 9656525"/>
              <a:gd name="connsiteY484" fmla="*/ 1676732 h 2761837"/>
              <a:gd name="connsiteX485" fmla="*/ 2303427 w 9656525"/>
              <a:gd name="connsiteY485" fmla="*/ 1716736 h 2761837"/>
              <a:gd name="connsiteX486" fmla="*/ 2219134 w 9656525"/>
              <a:gd name="connsiteY486" fmla="*/ 1722129 h 2761837"/>
              <a:gd name="connsiteX487" fmla="*/ 2126039 w 9656525"/>
              <a:gd name="connsiteY487" fmla="*/ 1760962 h 2761837"/>
              <a:gd name="connsiteX488" fmla="*/ 2159507 w 9656525"/>
              <a:gd name="connsiteY488" fmla="*/ 1780741 h 2761837"/>
              <a:gd name="connsiteX489" fmla="*/ 2142337 w 9656525"/>
              <a:gd name="connsiteY489" fmla="*/ 1809238 h 2761837"/>
              <a:gd name="connsiteX490" fmla="*/ 2175899 w 9656525"/>
              <a:gd name="connsiteY490" fmla="*/ 1820792 h 2761837"/>
              <a:gd name="connsiteX491" fmla="*/ 2209461 w 9656525"/>
              <a:gd name="connsiteY491" fmla="*/ 1832344 h 2761837"/>
              <a:gd name="connsiteX492" fmla="*/ 2302555 w 9656525"/>
              <a:gd name="connsiteY492" fmla="*/ 1793509 h 2761837"/>
              <a:gd name="connsiteX493" fmla="*/ 2200657 w 9656525"/>
              <a:gd name="connsiteY493" fmla="*/ 1865786 h 2761837"/>
              <a:gd name="connsiteX494" fmla="*/ 2317796 w 9656525"/>
              <a:gd name="connsiteY494" fmla="*/ 1935011 h 2761837"/>
              <a:gd name="connsiteX495" fmla="*/ 2352321 w 9656525"/>
              <a:gd name="connsiteY495" fmla="*/ 1861564 h 2761837"/>
              <a:gd name="connsiteX496" fmla="*/ 2402587 w 9656525"/>
              <a:gd name="connsiteY496" fmla="*/ 1885748 h 2761837"/>
              <a:gd name="connsiteX497" fmla="*/ 2360005 w 9656525"/>
              <a:gd name="connsiteY497" fmla="*/ 1926830 h 2761837"/>
              <a:gd name="connsiteX498" fmla="*/ 2368122 w 9656525"/>
              <a:gd name="connsiteY498" fmla="*/ 1953711 h 2761837"/>
              <a:gd name="connsiteX499" fmla="*/ 2376366 w 9656525"/>
              <a:gd name="connsiteY499" fmla="*/ 1969623 h 2761837"/>
              <a:gd name="connsiteX500" fmla="*/ 2334529 w 9656525"/>
              <a:gd name="connsiteY500" fmla="*/ 1944900 h 2761837"/>
              <a:gd name="connsiteX501" fmla="*/ 2300376 w 9656525"/>
              <a:gd name="connsiteY501" fmla="*/ 1985443 h 2761837"/>
              <a:gd name="connsiteX502" fmla="*/ 2270998 w 9656525"/>
              <a:gd name="connsiteY502" fmla="*/ 1976363 h 2761837"/>
              <a:gd name="connsiteX503" fmla="*/ 2241684 w 9656525"/>
              <a:gd name="connsiteY503" fmla="*/ 1961799 h 2761837"/>
              <a:gd name="connsiteX504" fmla="*/ 2232943 w 9656525"/>
              <a:gd name="connsiteY504" fmla="*/ 1989757 h 2761837"/>
              <a:gd name="connsiteX505" fmla="*/ 2234387 w 9656525"/>
              <a:gd name="connsiteY505" fmla="*/ 2001651 h 2761837"/>
              <a:gd name="connsiteX506" fmla="*/ 2238480 w 9656525"/>
              <a:gd name="connsiteY506" fmla="*/ 2008936 h 2761837"/>
              <a:gd name="connsiteX507" fmla="*/ 2221707 w 9656525"/>
              <a:gd name="connsiteY507" fmla="*/ 2005546 h 2761837"/>
              <a:gd name="connsiteX508" fmla="*/ 2182305 w 9656525"/>
              <a:gd name="connsiteY508" fmla="*/ 1998476 h 2761837"/>
              <a:gd name="connsiteX509" fmla="*/ 2109179 w 9656525"/>
              <a:gd name="connsiteY509" fmla="*/ 1762041 h 2761837"/>
              <a:gd name="connsiteX510" fmla="*/ 2148605 w 9656525"/>
              <a:gd name="connsiteY510" fmla="*/ 1628003 h 2761837"/>
              <a:gd name="connsiteX511" fmla="*/ 2221375 w 9656525"/>
              <a:gd name="connsiteY511" fmla="*/ 1524711 h 2761837"/>
              <a:gd name="connsiteX512" fmla="*/ 2153879 w 9656525"/>
              <a:gd name="connsiteY512" fmla="*/ 1534509 h 2761837"/>
              <a:gd name="connsiteX513" fmla="*/ 2217432 w 9656525"/>
              <a:gd name="connsiteY513" fmla="*/ 1419749 h 2761837"/>
              <a:gd name="connsiteX514" fmla="*/ 2217206 w 9656525"/>
              <a:gd name="connsiteY514" fmla="*/ 1419641 h 2761837"/>
              <a:gd name="connsiteX515" fmla="*/ 2184311 w 9656525"/>
              <a:gd name="connsiteY515" fmla="*/ 1429195 h 2761837"/>
              <a:gd name="connsiteX516" fmla="*/ 2177319 w 9656525"/>
              <a:gd name="connsiteY516" fmla="*/ 1441056 h 2761837"/>
              <a:gd name="connsiteX517" fmla="*/ 1919032 w 9656525"/>
              <a:gd name="connsiteY517" fmla="*/ 1489389 h 2761837"/>
              <a:gd name="connsiteX518" fmla="*/ 1719541 w 9656525"/>
              <a:gd name="connsiteY518" fmla="*/ 1530475 h 2761837"/>
              <a:gd name="connsiteX519" fmla="*/ 1666375 w 9656525"/>
              <a:gd name="connsiteY519" fmla="*/ 1581019 h 2761837"/>
              <a:gd name="connsiteX520" fmla="*/ 1538262 w 9656525"/>
              <a:gd name="connsiteY520" fmla="*/ 1580314 h 2761837"/>
              <a:gd name="connsiteX521" fmla="*/ 999350 w 9656525"/>
              <a:gd name="connsiteY521" fmla="*/ 1767719 h 2761837"/>
              <a:gd name="connsiteX522" fmla="*/ 330213 w 9656525"/>
              <a:gd name="connsiteY522" fmla="*/ 1938179 h 2761837"/>
              <a:gd name="connsiteX523" fmla="*/ 470147 w 9656525"/>
              <a:gd name="connsiteY523" fmla="*/ 1832948 h 2761837"/>
              <a:gd name="connsiteX524" fmla="*/ 457018 w 9656525"/>
              <a:gd name="connsiteY524" fmla="*/ 1830443 h 2761837"/>
              <a:gd name="connsiteX525" fmla="*/ 439748 w 9656525"/>
              <a:gd name="connsiteY525" fmla="*/ 1823111 h 2761837"/>
              <a:gd name="connsiteX526" fmla="*/ 432861 w 9656525"/>
              <a:gd name="connsiteY526" fmla="*/ 1825173 h 2761837"/>
              <a:gd name="connsiteX527" fmla="*/ 359539 w 9656525"/>
              <a:gd name="connsiteY527" fmla="*/ 1835585 h 2761837"/>
              <a:gd name="connsiteX528" fmla="*/ 470048 w 9656525"/>
              <a:gd name="connsiteY528" fmla="*/ 1700987 h 2761837"/>
              <a:gd name="connsiteX529" fmla="*/ 435037 w 9656525"/>
              <a:gd name="connsiteY529" fmla="*/ 1694305 h 2761837"/>
              <a:gd name="connsiteX530" fmla="*/ 512702 w 9656525"/>
              <a:gd name="connsiteY530" fmla="*/ 1635242 h 2761837"/>
              <a:gd name="connsiteX531" fmla="*/ 610687 w 9656525"/>
              <a:gd name="connsiteY531" fmla="*/ 1601167 h 2761837"/>
              <a:gd name="connsiteX532" fmla="*/ 647758 w 9656525"/>
              <a:gd name="connsiteY532" fmla="*/ 1558106 h 2761837"/>
              <a:gd name="connsiteX533" fmla="*/ 751324 w 9656525"/>
              <a:gd name="connsiteY533" fmla="*/ 1501350 h 2761837"/>
              <a:gd name="connsiteX534" fmla="*/ 859117 w 9656525"/>
              <a:gd name="connsiteY534" fmla="*/ 1477065 h 2761837"/>
              <a:gd name="connsiteX535" fmla="*/ 889195 w 9656525"/>
              <a:gd name="connsiteY535" fmla="*/ 1445862 h 2761837"/>
              <a:gd name="connsiteX536" fmla="*/ 613402 w 9656525"/>
              <a:gd name="connsiteY536" fmla="*/ 1490855 h 2761837"/>
              <a:gd name="connsiteX537" fmla="*/ 341132 w 9656525"/>
              <a:gd name="connsiteY537" fmla="*/ 1562909 h 2761837"/>
              <a:gd name="connsiteX538" fmla="*/ 277400 w 9656525"/>
              <a:gd name="connsiteY538" fmla="*/ 1532272 h 2761837"/>
              <a:gd name="connsiteX539" fmla="*/ 523039 w 9656525"/>
              <a:gd name="connsiteY539" fmla="*/ 1419510 h 2761837"/>
              <a:gd name="connsiteX540" fmla="*/ 774966 w 9656525"/>
              <a:gd name="connsiteY540" fmla="*/ 1289476 h 2761837"/>
              <a:gd name="connsiteX541" fmla="*/ 740662 w 9656525"/>
              <a:gd name="connsiteY541" fmla="*/ 1288206 h 2761837"/>
              <a:gd name="connsiteX542" fmla="*/ 714758 w 9656525"/>
              <a:gd name="connsiteY542" fmla="*/ 1285901 h 2761837"/>
              <a:gd name="connsiteX543" fmla="*/ 686740 w 9656525"/>
              <a:gd name="connsiteY543" fmla="*/ 1267358 h 2761837"/>
              <a:gd name="connsiteX544" fmla="*/ 420101 w 9656525"/>
              <a:gd name="connsiteY544" fmla="*/ 1382708 h 2761837"/>
              <a:gd name="connsiteX545" fmla="*/ 333285 w 9656525"/>
              <a:gd name="connsiteY545" fmla="*/ 1371413 h 2761837"/>
              <a:gd name="connsiteX546" fmla="*/ 436148 w 9656525"/>
              <a:gd name="connsiteY546" fmla="*/ 1309244 h 2761837"/>
              <a:gd name="connsiteX547" fmla="*/ 292644 w 9656525"/>
              <a:gd name="connsiteY547" fmla="*/ 1321434 h 2761837"/>
              <a:gd name="connsiteX548" fmla="*/ 185556 w 9656525"/>
              <a:gd name="connsiteY548" fmla="*/ 1351132 h 2761837"/>
              <a:gd name="connsiteX549" fmla="*/ 97330 w 9656525"/>
              <a:gd name="connsiteY549" fmla="*/ 1329012 h 2761837"/>
              <a:gd name="connsiteX550" fmla="*/ 0 w 9656525"/>
              <a:gd name="connsiteY550" fmla="*/ 1302518 h 2761837"/>
              <a:gd name="connsiteX551" fmla="*/ 229519 w 9656525"/>
              <a:gd name="connsiteY551" fmla="*/ 1164249 h 2761837"/>
              <a:gd name="connsiteX552" fmla="*/ 114028 w 9656525"/>
              <a:gd name="connsiteY552" fmla="*/ 1194979 h 2761837"/>
              <a:gd name="connsiteX553" fmla="*/ 206382 w 9656525"/>
              <a:gd name="connsiteY553" fmla="*/ 1117610 h 2761837"/>
              <a:gd name="connsiteX554" fmla="*/ 327501 w 9656525"/>
              <a:gd name="connsiteY554" fmla="*/ 1130174 h 2761837"/>
              <a:gd name="connsiteX555" fmla="*/ 410799 w 9656525"/>
              <a:gd name="connsiteY555" fmla="*/ 1114408 h 2761837"/>
              <a:gd name="connsiteX556" fmla="*/ 370155 w 9656525"/>
              <a:gd name="connsiteY556" fmla="*/ 1064429 h 2761837"/>
              <a:gd name="connsiteX557" fmla="*/ 256754 w 9656525"/>
              <a:gd name="connsiteY557" fmla="*/ 1078408 h 2761837"/>
              <a:gd name="connsiteX558" fmla="*/ 134955 w 9656525"/>
              <a:gd name="connsiteY558" fmla="*/ 1093421 h 2761837"/>
              <a:gd name="connsiteX559" fmla="*/ 113226 w 9656525"/>
              <a:gd name="connsiteY559" fmla="*/ 1057607 h 2761837"/>
              <a:gd name="connsiteX560" fmla="*/ 438639 w 9656525"/>
              <a:gd name="connsiteY560" fmla="*/ 902018 h 2761837"/>
              <a:gd name="connsiteX561" fmla="*/ 761237 w 9656525"/>
              <a:gd name="connsiteY561" fmla="*/ 724780 h 2761837"/>
              <a:gd name="connsiteX562" fmla="*/ 740214 w 9656525"/>
              <a:gd name="connsiteY562" fmla="*/ 694379 h 2761837"/>
              <a:gd name="connsiteX563" fmla="*/ 792021 w 9656525"/>
              <a:gd name="connsiteY563" fmla="*/ 698990 h 2761837"/>
              <a:gd name="connsiteX564" fmla="*/ 768280 w 9656525"/>
              <a:gd name="connsiteY564" fmla="*/ 778902 h 2761837"/>
              <a:gd name="connsiteX565" fmla="*/ 827784 w 9656525"/>
              <a:gd name="connsiteY565" fmla="*/ 777067 h 2761837"/>
              <a:gd name="connsiteX566" fmla="*/ 1114041 w 9656525"/>
              <a:gd name="connsiteY566" fmla="*/ 681293 h 2761837"/>
              <a:gd name="connsiteX567" fmla="*/ 1967325 w 9656525"/>
              <a:gd name="connsiteY567" fmla="*/ 548622 h 2761837"/>
              <a:gd name="connsiteX568" fmla="*/ 2135326 w 9656525"/>
              <a:gd name="connsiteY568" fmla="*/ 527914 h 2761837"/>
              <a:gd name="connsiteX569" fmla="*/ 2180846 w 9656525"/>
              <a:gd name="connsiteY569" fmla="*/ 549796 h 2761837"/>
              <a:gd name="connsiteX570" fmla="*/ 2295630 w 9656525"/>
              <a:gd name="connsiteY570" fmla="*/ 513652 h 2761837"/>
              <a:gd name="connsiteX571" fmla="*/ 2323597 w 9656525"/>
              <a:gd name="connsiteY571" fmla="*/ 466213 h 2761837"/>
              <a:gd name="connsiteX572" fmla="*/ 2272493 w 9656525"/>
              <a:gd name="connsiteY572" fmla="*/ 467014 h 2761837"/>
              <a:gd name="connsiteX573" fmla="*/ 2227676 w 9656525"/>
              <a:gd name="connsiteY573" fmla="*/ 450542 h 2761837"/>
              <a:gd name="connsiteX574" fmla="*/ 2235021 w 9656525"/>
              <a:gd name="connsiteY574" fmla="*/ 441390 h 2761837"/>
              <a:gd name="connsiteX575" fmla="*/ 2241660 w 9656525"/>
              <a:gd name="connsiteY575" fmla="*/ 426824 h 2761837"/>
              <a:gd name="connsiteX576" fmla="*/ 2223452 w 9656525"/>
              <a:gd name="connsiteY576" fmla="*/ 418070 h 2761837"/>
              <a:gd name="connsiteX577" fmla="*/ 2383806 w 9656525"/>
              <a:gd name="connsiteY577" fmla="*/ 469791 h 2761837"/>
              <a:gd name="connsiteX578" fmla="*/ 2374023 w 9656525"/>
              <a:gd name="connsiteY578" fmla="*/ 492992 h 2761837"/>
              <a:gd name="connsiteX579" fmla="*/ 2362831 w 9656525"/>
              <a:gd name="connsiteY579" fmla="*/ 505369 h 2761837"/>
              <a:gd name="connsiteX580" fmla="*/ 2515440 w 9656525"/>
              <a:gd name="connsiteY580" fmla="*/ 497556 h 2761837"/>
              <a:gd name="connsiteX581" fmla="*/ 2631684 w 9656525"/>
              <a:gd name="connsiteY581" fmla="*/ 538216 h 2761837"/>
              <a:gd name="connsiteX582" fmla="*/ 2610004 w 9656525"/>
              <a:gd name="connsiteY582" fmla="*/ 568382 h 2761837"/>
              <a:gd name="connsiteX583" fmla="*/ 2493056 w 9656525"/>
              <a:gd name="connsiteY583" fmla="*/ 522311 h 2761837"/>
              <a:gd name="connsiteX584" fmla="*/ 2354481 w 9656525"/>
              <a:gd name="connsiteY584" fmla="*/ 572385 h 2761837"/>
              <a:gd name="connsiteX585" fmla="*/ 2417506 w 9656525"/>
              <a:gd name="connsiteY585" fmla="*/ 597610 h 2761837"/>
              <a:gd name="connsiteX586" fmla="*/ 2535810 w 9656525"/>
              <a:gd name="connsiteY586" fmla="*/ 588527 h 2761837"/>
              <a:gd name="connsiteX587" fmla="*/ 2742996 w 9656525"/>
              <a:gd name="connsiteY587" fmla="*/ 540992 h 2761837"/>
              <a:gd name="connsiteX588" fmla="*/ 2767491 w 9656525"/>
              <a:gd name="connsiteY588" fmla="*/ 532474 h 2761837"/>
              <a:gd name="connsiteX589" fmla="*/ 2686259 w 9656525"/>
              <a:gd name="connsiteY589" fmla="*/ 498496 h 2761837"/>
              <a:gd name="connsiteX590" fmla="*/ 2871763 w 9656525"/>
              <a:gd name="connsiteY590" fmla="*/ 481130 h 2761837"/>
              <a:gd name="connsiteX591" fmla="*/ 2774433 w 9656525"/>
              <a:gd name="connsiteY591" fmla="*/ 454633 h 2761837"/>
              <a:gd name="connsiteX592" fmla="*/ 2915675 w 9656525"/>
              <a:gd name="connsiteY592" fmla="*/ 457844 h 2761837"/>
              <a:gd name="connsiteX593" fmla="*/ 2950886 w 9656525"/>
              <a:gd name="connsiteY593" fmla="*/ 456853 h 2761837"/>
              <a:gd name="connsiteX594" fmla="*/ 2915173 w 9656525"/>
              <a:gd name="connsiteY594" fmla="*/ 486777 h 2761837"/>
              <a:gd name="connsiteX595" fmla="*/ 3127990 w 9656525"/>
              <a:gd name="connsiteY595" fmla="*/ 482539 h 2761837"/>
              <a:gd name="connsiteX596" fmla="*/ 3175622 w 9656525"/>
              <a:gd name="connsiteY596" fmla="*/ 520659 h 2761837"/>
              <a:gd name="connsiteX597" fmla="*/ 3616650 w 9656525"/>
              <a:gd name="connsiteY597" fmla="*/ 499290 h 2761837"/>
              <a:gd name="connsiteX598" fmla="*/ 4493827 w 9656525"/>
              <a:gd name="connsiteY598" fmla="*/ 484649 h 2761837"/>
              <a:gd name="connsiteX599" fmla="*/ 5335340 w 9656525"/>
              <a:gd name="connsiteY599" fmla="*/ 523894 h 2761837"/>
              <a:gd name="connsiteX600" fmla="*/ 5324449 w 9656525"/>
              <a:gd name="connsiteY600" fmla="*/ 472998 h 2761837"/>
              <a:gd name="connsiteX601" fmla="*/ 5279959 w 9656525"/>
              <a:gd name="connsiteY601" fmla="*/ 426242 h 2761837"/>
              <a:gd name="connsiteX602" fmla="*/ 5341611 w 9656525"/>
              <a:gd name="connsiteY602" fmla="*/ 371215 h 2761837"/>
              <a:gd name="connsiteX603" fmla="*/ 5360745 w 9656525"/>
              <a:gd name="connsiteY603" fmla="*/ 341783 h 2761837"/>
              <a:gd name="connsiteX604" fmla="*/ 5365128 w 9656525"/>
              <a:gd name="connsiteY604" fmla="*/ 342882 h 2761837"/>
              <a:gd name="connsiteX605" fmla="*/ 5423416 w 9656525"/>
              <a:gd name="connsiteY605" fmla="*/ 348071 h 2761837"/>
              <a:gd name="connsiteX606" fmla="*/ 5485032 w 9656525"/>
              <a:gd name="connsiteY606" fmla="*/ 362472 h 2761837"/>
              <a:gd name="connsiteX607" fmla="*/ 5513705 w 9656525"/>
              <a:gd name="connsiteY607" fmla="*/ 320444 h 2761837"/>
              <a:gd name="connsiteX608" fmla="*/ 5522052 w 9656525"/>
              <a:gd name="connsiteY608" fmla="*/ 253429 h 2761837"/>
              <a:gd name="connsiteX609" fmla="*/ 5558420 w 9656525"/>
              <a:gd name="connsiteY609" fmla="*/ 204954 h 2761837"/>
              <a:gd name="connsiteX610" fmla="*/ 5592021 w 9656525"/>
              <a:gd name="connsiteY610" fmla="*/ 200813 h 2761837"/>
              <a:gd name="connsiteX611" fmla="*/ 5581459 w 9656525"/>
              <a:gd name="connsiteY611" fmla="*/ 119632 h 2761837"/>
              <a:gd name="connsiteX612" fmla="*/ 5626275 w 9656525"/>
              <a:gd name="connsiteY612" fmla="*/ 136103 h 2761837"/>
              <a:gd name="connsiteX613" fmla="*/ 5688547 w 9656525"/>
              <a:gd name="connsiteY613" fmla="*/ 89934 h 2761837"/>
              <a:gd name="connsiteX614" fmla="*/ 5624817 w 9656525"/>
              <a:gd name="connsiteY614" fmla="*/ 59298 h 2761837"/>
              <a:gd name="connsiteX615" fmla="*/ 5638096 w 9656525"/>
              <a:gd name="connsiteY615" fmla="*/ 30167 h 2761837"/>
              <a:gd name="connsiteX616" fmla="*/ 5542878 w 9656525"/>
              <a:gd name="connsiteY616" fmla="*/ 19907 h 2761837"/>
              <a:gd name="connsiteX617" fmla="*/ 5645088 w 9656525"/>
              <a:gd name="connsiteY617" fmla="*/ 18306 h 2761837"/>
              <a:gd name="connsiteX618" fmla="*/ 5659775 w 9656525"/>
              <a:gd name="connsiteY618" fmla="*/ 0 h 2761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Lst>
            <a:rect l="l" t="t" r="r" b="b"/>
            <a:pathLst>
              <a:path w="9656525" h="2761837">
                <a:moveTo>
                  <a:pt x="7548172" y="2712838"/>
                </a:moveTo>
                <a:lnTo>
                  <a:pt x="7547798" y="2745741"/>
                </a:lnTo>
                <a:lnTo>
                  <a:pt x="7514082" y="2747898"/>
                </a:lnTo>
                <a:lnTo>
                  <a:pt x="7514456" y="2714995"/>
                </a:lnTo>
                <a:close/>
                <a:moveTo>
                  <a:pt x="3732232" y="2657590"/>
                </a:moveTo>
                <a:lnTo>
                  <a:pt x="3729935" y="2658777"/>
                </a:lnTo>
                <a:cubicBezTo>
                  <a:pt x="3725000" y="2660691"/>
                  <a:pt x="3720424" y="2661782"/>
                  <a:pt x="3716210" y="2662052"/>
                </a:cubicBezTo>
                <a:close/>
                <a:moveTo>
                  <a:pt x="7264005" y="2517302"/>
                </a:moveTo>
                <a:cubicBezTo>
                  <a:pt x="7247022" y="2529348"/>
                  <a:pt x="7246875" y="2542144"/>
                  <a:pt x="7263568" y="2555689"/>
                </a:cubicBezTo>
                <a:lnTo>
                  <a:pt x="7212620" y="2591827"/>
                </a:lnTo>
                <a:lnTo>
                  <a:pt x="7188016" y="2533122"/>
                </a:lnTo>
                <a:cubicBezTo>
                  <a:pt x="7204874" y="2532045"/>
                  <a:pt x="7230205" y="2526771"/>
                  <a:pt x="7264005" y="2517302"/>
                </a:cubicBezTo>
                <a:close/>
                <a:moveTo>
                  <a:pt x="7550911" y="2471550"/>
                </a:moveTo>
                <a:cubicBezTo>
                  <a:pt x="7567271" y="2514342"/>
                  <a:pt x="7611833" y="2546197"/>
                  <a:pt x="7684596" y="2567115"/>
                </a:cubicBezTo>
                <a:cubicBezTo>
                  <a:pt x="7695214" y="2621234"/>
                  <a:pt x="7753783" y="2655846"/>
                  <a:pt x="7860304" y="2670952"/>
                </a:cubicBezTo>
                <a:lnTo>
                  <a:pt x="7859807" y="2714822"/>
                </a:lnTo>
                <a:cubicBezTo>
                  <a:pt x="7820180" y="2742930"/>
                  <a:pt x="7775077" y="2758602"/>
                  <a:pt x="7724503" y="2761837"/>
                </a:cubicBezTo>
                <a:cubicBezTo>
                  <a:pt x="7741693" y="2731511"/>
                  <a:pt x="7711075" y="2707897"/>
                  <a:pt x="7632651" y="2690994"/>
                </a:cubicBezTo>
                <a:cubicBezTo>
                  <a:pt x="7632651" y="2690994"/>
                  <a:pt x="7642496" y="2689451"/>
                  <a:pt x="7662185" y="2686365"/>
                </a:cubicBezTo>
                <a:cubicBezTo>
                  <a:pt x="7681874" y="2683279"/>
                  <a:pt x="7691802" y="2674425"/>
                  <a:pt x="7691969" y="2659800"/>
                </a:cubicBezTo>
                <a:cubicBezTo>
                  <a:pt x="7692342" y="2626898"/>
                  <a:pt x="7678583" y="2602206"/>
                  <a:pt x="7650692" y="2585723"/>
                </a:cubicBezTo>
                <a:cubicBezTo>
                  <a:pt x="7594870" y="2556415"/>
                  <a:pt x="7553057" y="2529864"/>
                  <a:pt x="7525249" y="2506070"/>
                </a:cubicBezTo>
                <a:cubicBezTo>
                  <a:pt x="7542274" y="2490368"/>
                  <a:pt x="7550828" y="2478861"/>
                  <a:pt x="7550911" y="2471550"/>
                </a:cubicBezTo>
                <a:close/>
                <a:moveTo>
                  <a:pt x="6609172" y="2418428"/>
                </a:moveTo>
                <a:lnTo>
                  <a:pt x="6627984" y="2419025"/>
                </a:lnTo>
                <a:lnTo>
                  <a:pt x="6624935" y="2421187"/>
                </a:lnTo>
                <a:lnTo>
                  <a:pt x="6607239" y="2418475"/>
                </a:lnTo>
                <a:close/>
                <a:moveTo>
                  <a:pt x="6606018" y="2418288"/>
                </a:moveTo>
                <a:lnTo>
                  <a:pt x="6607239" y="2418475"/>
                </a:lnTo>
                <a:lnTo>
                  <a:pt x="6565993" y="2419477"/>
                </a:lnTo>
                <a:cubicBezTo>
                  <a:pt x="6582851" y="2418398"/>
                  <a:pt x="6596193" y="2418002"/>
                  <a:pt x="6606018" y="2418288"/>
                </a:cubicBezTo>
                <a:close/>
                <a:moveTo>
                  <a:pt x="6928451" y="2396291"/>
                </a:moveTo>
                <a:lnTo>
                  <a:pt x="6928203" y="2418226"/>
                </a:lnTo>
                <a:lnTo>
                  <a:pt x="6877627" y="2421461"/>
                </a:lnTo>
                <a:lnTo>
                  <a:pt x="6877876" y="2399526"/>
                </a:lnTo>
                <a:close/>
                <a:moveTo>
                  <a:pt x="4235183" y="2390745"/>
                </a:moveTo>
                <a:lnTo>
                  <a:pt x="4238879" y="2391957"/>
                </a:lnTo>
                <a:cubicBezTo>
                  <a:pt x="4239222" y="2392620"/>
                  <a:pt x="4237287" y="2393087"/>
                  <a:pt x="4233073" y="2393356"/>
                </a:cubicBezTo>
                <a:close/>
                <a:moveTo>
                  <a:pt x="5900951" y="2385301"/>
                </a:moveTo>
                <a:cubicBezTo>
                  <a:pt x="6142174" y="2406403"/>
                  <a:pt x="6349848" y="2415037"/>
                  <a:pt x="6523970" y="2411205"/>
                </a:cubicBezTo>
                <a:lnTo>
                  <a:pt x="6422633" y="2434127"/>
                </a:lnTo>
                <a:cubicBezTo>
                  <a:pt x="6394535" y="2435925"/>
                  <a:pt x="6186861" y="2427290"/>
                  <a:pt x="5799613" y="2408223"/>
                </a:cubicBezTo>
                <a:cubicBezTo>
                  <a:pt x="5810976" y="2396537"/>
                  <a:pt x="5844755" y="2388896"/>
                  <a:pt x="5900951" y="2385301"/>
                </a:cubicBezTo>
                <a:close/>
                <a:moveTo>
                  <a:pt x="3206194" y="2327527"/>
                </a:moveTo>
                <a:lnTo>
                  <a:pt x="3205697" y="2371399"/>
                </a:lnTo>
                <a:lnTo>
                  <a:pt x="3171980" y="2373555"/>
                </a:lnTo>
                <a:lnTo>
                  <a:pt x="3172478" y="2329685"/>
                </a:lnTo>
                <a:close/>
                <a:moveTo>
                  <a:pt x="4705860" y="2297354"/>
                </a:moveTo>
                <a:lnTo>
                  <a:pt x="4815129" y="2317763"/>
                </a:lnTo>
                <a:lnTo>
                  <a:pt x="4806513" y="2334754"/>
                </a:lnTo>
                <a:lnTo>
                  <a:pt x="4705673" y="2313806"/>
                </a:lnTo>
                <a:close/>
                <a:moveTo>
                  <a:pt x="4015530" y="2264796"/>
                </a:moveTo>
                <a:cubicBezTo>
                  <a:pt x="4015447" y="2272108"/>
                  <a:pt x="4018112" y="2284723"/>
                  <a:pt x="4023524" y="2302644"/>
                </a:cubicBezTo>
                <a:cubicBezTo>
                  <a:pt x="4028936" y="2320564"/>
                  <a:pt x="4031642" y="2329524"/>
                  <a:pt x="4031642" y="2329524"/>
                </a:cubicBezTo>
                <a:lnTo>
                  <a:pt x="4124365" y="2323592"/>
                </a:lnTo>
                <a:lnTo>
                  <a:pt x="4124862" y="2279722"/>
                </a:lnTo>
                <a:cubicBezTo>
                  <a:pt x="4074452" y="2268334"/>
                  <a:pt x="4038009" y="2263358"/>
                  <a:pt x="4015530" y="2264796"/>
                </a:cubicBezTo>
                <a:close/>
                <a:moveTo>
                  <a:pt x="3907194" y="2162129"/>
                </a:moveTo>
                <a:cubicBezTo>
                  <a:pt x="3935085" y="2178611"/>
                  <a:pt x="3965598" y="2211365"/>
                  <a:pt x="3998734" y="2260390"/>
                </a:cubicBezTo>
                <a:lnTo>
                  <a:pt x="4066168" y="2256077"/>
                </a:lnTo>
                <a:cubicBezTo>
                  <a:pt x="4066334" y="2241453"/>
                  <a:pt x="4074846" y="2233602"/>
                  <a:pt x="4091706" y="2232524"/>
                </a:cubicBezTo>
                <a:cubicBezTo>
                  <a:pt x="4125173" y="2252302"/>
                  <a:pt x="4155956" y="2261293"/>
                  <a:pt x="4184054" y="2259495"/>
                </a:cubicBezTo>
                <a:lnTo>
                  <a:pt x="4142219" y="2234772"/>
                </a:lnTo>
                <a:cubicBezTo>
                  <a:pt x="4164863" y="2218711"/>
                  <a:pt x="4178335" y="2206889"/>
                  <a:pt x="4182630" y="2199308"/>
                </a:cubicBezTo>
                <a:cubicBezTo>
                  <a:pt x="4186929" y="2191727"/>
                  <a:pt x="4182054" y="2188385"/>
                  <a:pt x="4168003" y="2189284"/>
                </a:cubicBezTo>
                <a:cubicBezTo>
                  <a:pt x="4162344" y="2193300"/>
                  <a:pt x="4075406" y="2184248"/>
                  <a:pt x="3907194" y="2162129"/>
                </a:cubicBezTo>
                <a:close/>
                <a:moveTo>
                  <a:pt x="3679790" y="2160237"/>
                </a:moveTo>
                <a:lnTo>
                  <a:pt x="3654379" y="2172822"/>
                </a:lnTo>
                <a:lnTo>
                  <a:pt x="3704581" y="2202489"/>
                </a:lnTo>
                <a:lnTo>
                  <a:pt x="3721627" y="2184959"/>
                </a:lnTo>
                <a:close/>
                <a:moveTo>
                  <a:pt x="2238480" y="2008936"/>
                </a:moveTo>
                <a:lnTo>
                  <a:pt x="2247444" y="2010748"/>
                </a:lnTo>
                <a:cubicBezTo>
                  <a:pt x="2260048" y="2013596"/>
                  <a:pt x="2263539" y="2015199"/>
                  <a:pt x="2257919" y="2015558"/>
                </a:cubicBezTo>
                <a:cubicBezTo>
                  <a:pt x="2249491" y="2016097"/>
                  <a:pt x="2243193" y="2014218"/>
                  <a:pt x="2239032" y="2009918"/>
                </a:cubicBezTo>
                <a:close/>
                <a:moveTo>
                  <a:pt x="6372006" y="1885273"/>
                </a:moveTo>
                <a:cubicBezTo>
                  <a:pt x="6350943" y="1885707"/>
                  <a:pt x="6336176" y="1888021"/>
                  <a:pt x="6327706" y="1892216"/>
                </a:cubicBezTo>
                <a:cubicBezTo>
                  <a:pt x="6361174" y="1911995"/>
                  <a:pt x="6389190" y="1917509"/>
                  <a:pt x="6411750" y="1908760"/>
                </a:cubicBezTo>
                <a:cubicBezTo>
                  <a:pt x="6423030" y="1904384"/>
                  <a:pt x="6437141" y="1898002"/>
                  <a:pt x="6454083" y="1889612"/>
                </a:cubicBezTo>
                <a:cubicBezTo>
                  <a:pt x="6420428" y="1886285"/>
                  <a:pt x="6393069" y="1884839"/>
                  <a:pt x="6372006" y="1885273"/>
                </a:cubicBezTo>
                <a:close/>
                <a:moveTo>
                  <a:pt x="6783260" y="1830196"/>
                </a:moveTo>
                <a:cubicBezTo>
                  <a:pt x="6614343" y="1870227"/>
                  <a:pt x="6529884" y="1890242"/>
                  <a:pt x="6529884" y="1890242"/>
                </a:cubicBezTo>
                <a:cubicBezTo>
                  <a:pt x="6591492" y="1904568"/>
                  <a:pt x="6636344" y="1910832"/>
                  <a:pt x="6664442" y="1909034"/>
                </a:cubicBezTo>
                <a:cubicBezTo>
                  <a:pt x="6709398" y="1906159"/>
                  <a:pt x="6743281" y="1889378"/>
                  <a:pt x="6766091" y="1858694"/>
                </a:cubicBezTo>
                <a:cubicBezTo>
                  <a:pt x="6771669" y="1861990"/>
                  <a:pt x="6791317" y="1862559"/>
                  <a:pt x="6825033" y="1860403"/>
                </a:cubicBezTo>
                <a:close/>
                <a:moveTo>
                  <a:pt x="7137166" y="1818517"/>
                </a:moveTo>
                <a:lnTo>
                  <a:pt x="7136979" y="1834968"/>
                </a:lnTo>
                <a:lnTo>
                  <a:pt x="7086403" y="1838204"/>
                </a:lnTo>
                <a:lnTo>
                  <a:pt x="7086591" y="1821752"/>
                </a:lnTo>
                <a:close/>
                <a:moveTo>
                  <a:pt x="5007670" y="1680745"/>
                </a:moveTo>
                <a:cubicBezTo>
                  <a:pt x="5114068" y="1706818"/>
                  <a:pt x="5487123" y="1739579"/>
                  <a:pt x="6126835" y="1779029"/>
                </a:cubicBezTo>
                <a:cubicBezTo>
                  <a:pt x="6166088" y="1783824"/>
                  <a:pt x="6191210" y="1796831"/>
                  <a:pt x="6202200" y="1818047"/>
                </a:cubicBezTo>
                <a:cubicBezTo>
                  <a:pt x="6314592" y="1810857"/>
                  <a:pt x="6421300" y="1809511"/>
                  <a:pt x="6522326" y="1814009"/>
                </a:cubicBezTo>
                <a:cubicBezTo>
                  <a:pt x="6527905" y="1817304"/>
                  <a:pt x="6606577" y="1812273"/>
                  <a:pt x="6758346" y="1798911"/>
                </a:cubicBezTo>
                <a:cubicBezTo>
                  <a:pt x="6865117" y="1792080"/>
                  <a:pt x="6938026" y="1800203"/>
                  <a:pt x="6977072" y="1823278"/>
                </a:cubicBezTo>
                <a:cubicBezTo>
                  <a:pt x="6943314" y="1829091"/>
                  <a:pt x="6898232" y="1842934"/>
                  <a:pt x="6841830" y="1864808"/>
                </a:cubicBezTo>
                <a:cubicBezTo>
                  <a:pt x="6852944" y="1875057"/>
                  <a:pt x="6866911" y="1881470"/>
                  <a:pt x="6883727" y="1884047"/>
                </a:cubicBezTo>
                <a:cubicBezTo>
                  <a:pt x="7007315" y="1879795"/>
                  <a:pt x="7173091" y="1869190"/>
                  <a:pt x="7381054" y="1852234"/>
                </a:cubicBezTo>
                <a:cubicBezTo>
                  <a:pt x="7364486" y="1827722"/>
                  <a:pt x="7333870" y="1804108"/>
                  <a:pt x="7289204" y="1781392"/>
                </a:cubicBezTo>
                <a:lnTo>
                  <a:pt x="7331662" y="1751277"/>
                </a:lnTo>
                <a:cubicBezTo>
                  <a:pt x="7292325" y="1753793"/>
                  <a:pt x="7258598" y="1756864"/>
                  <a:pt x="7230480" y="1760489"/>
                </a:cubicBezTo>
                <a:lnTo>
                  <a:pt x="7217376" y="1762923"/>
                </a:lnTo>
                <a:lnTo>
                  <a:pt x="7243591" y="1764788"/>
                </a:lnTo>
                <a:cubicBezTo>
                  <a:pt x="7253052" y="1766238"/>
                  <a:pt x="7262677" y="1768476"/>
                  <a:pt x="7272470" y="1771502"/>
                </a:cubicBezTo>
                <a:cubicBezTo>
                  <a:pt x="7272303" y="1786127"/>
                  <a:pt x="7266581" y="1795625"/>
                  <a:pt x="7255300" y="1800001"/>
                </a:cubicBezTo>
                <a:lnTo>
                  <a:pt x="7044569" y="1813480"/>
                </a:lnTo>
                <a:cubicBezTo>
                  <a:pt x="7027793" y="1807247"/>
                  <a:pt x="7013911" y="1793522"/>
                  <a:pt x="7002920" y="1772306"/>
                </a:cubicBezTo>
                <a:cubicBezTo>
                  <a:pt x="6789669" y="1760375"/>
                  <a:pt x="6573587" y="1750451"/>
                  <a:pt x="6354674" y="1742536"/>
                </a:cubicBezTo>
                <a:cubicBezTo>
                  <a:pt x="6326577" y="1744333"/>
                  <a:pt x="6295649" y="1748138"/>
                  <a:pt x="6261891" y="1753951"/>
                </a:cubicBezTo>
                <a:cubicBezTo>
                  <a:pt x="6222595" y="1752811"/>
                  <a:pt x="6017732" y="1743996"/>
                  <a:pt x="5647299" y="1727507"/>
                </a:cubicBezTo>
                <a:cubicBezTo>
                  <a:pt x="5585651" y="1716837"/>
                  <a:pt x="5493095" y="1708146"/>
                  <a:pt x="5369631" y="1701430"/>
                </a:cubicBezTo>
                <a:cubicBezTo>
                  <a:pt x="5279843" y="1696214"/>
                  <a:pt x="5159190" y="1689320"/>
                  <a:pt x="5007670" y="1680745"/>
                </a:cubicBezTo>
                <a:close/>
                <a:moveTo>
                  <a:pt x="2413817" y="1638437"/>
                </a:moveTo>
                <a:lnTo>
                  <a:pt x="2362929" y="1669092"/>
                </a:lnTo>
                <a:cubicBezTo>
                  <a:pt x="2379581" y="1686292"/>
                  <a:pt x="2387761" y="1707688"/>
                  <a:pt x="2387471" y="1733279"/>
                </a:cubicBezTo>
                <a:cubicBezTo>
                  <a:pt x="2409948" y="1731842"/>
                  <a:pt x="2432510" y="1723093"/>
                  <a:pt x="2455154" y="1707030"/>
                </a:cubicBezTo>
                <a:cubicBezTo>
                  <a:pt x="2455569" y="1670472"/>
                  <a:pt x="2455776" y="1652192"/>
                  <a:pt x="2455776" y="1652192"/>
                </a:cubicBezTo>
                <a:cubicBezTo>
                  <a:pt x="2444538" y="1652911"/>
                  <a:pt x="2430551" y="1648326"/>
                  <a:pt x="2413817" y="1638437"/>
                </a:cubicBezTo>
                <a:close/>
                <a:moveTo>
                  <a:pt x="2331890" y="1435444"/>
                </a:moveTo>
                <a:lnTo>
                  <a:pt x="2330982" y="1435502"/>
                </a:lnTo>
                <a:lnTo>
                  <a:pt x="2288633" y="1443831"/>
                </a:lnTo>
                <a:lnTo>
                  <a:pt x="2273405" y="1439185"/>
                </a:lnTo>
                <a:lnTo>
                  <a:pt x="2239167" y="1441376"/>
                </a:lnTo>
                <a:lnTo>
                  <a:pt x="2238919" y="1463311"/>
                </a:lnTo>
                <a:lnTo>
                  <a:pt x="2331640" y="1457379"/>
                </a:lnTo>
                <a:close/>
                <a:moveTo>
                  <a:pt x="7400437" y="1308640"/>
                </a:moveTo>
                <a:lnTo>
                  <a:pt x="7410949" y="1323841"/>
                </a:lnTo>
                <a:lnTo>
                  <a:pt x="7362661" y="1346290"/>
                </a:lnTo>
                <a:lnTo>
                  <a:pt x="7360547" y="1330053"/>
                </a:lnTo>
                <a:close/>
                <a:moveTo>
                  <a:pt x="7497617" y="1137193"/>
                </a:moveTo>
                <a:lnTo>
                  <a:pt x="7405216" y="1148582"/>
                </a:lnTo>
                <a:lnTo>
                  <a:pt x="7408033" y="1170231"/>
                </a:lnTo>
                <a:lnTo>
                  <a:pt x="7500434" y="1158842"/>
                </a:lnTo>
                <a:close/>
                <a:moveTo>
                  <a:pt x="2571168" y="1057075"/>
                </a:moveTo>
                <a:lnTo>
                  <a:pt x="2573281" y="1073311"/>
                </a:lnTo>
                <a:lnTo>
                  <a:pt x="2522879" y="1079523"/>
                </a:lnTo>
                <a:lnTo>
                  <a:pt x="2520769" y="1063287"/>
                </a:lnTo>
                <a:close/>
                <a:moveTo>
                  <a:pt x="2768545" y="999753"/>
                </a:moveTo>
                <a:cubicBezTo>
                  <a:pt x="2644874" y="1011329"/>
                  <a:pt x="2479672" y="1031694"/>
                  <a:pt x="2272941" y="1060840"/>
                </a:cubicBezTo>
                <a:cubicBezTo>
                  <a:pt x="2293029" y="1084027"/>
                  <a:pt x="2327115" y="1105488"/>
                  <a:pt x="2375201" y="1125220"/>
                </a:cubicBezTo>
                <a:lnTo>
                  <a:pt x="2336721" y="1157458"/>
                </a:lnTo>
                <a:cubicBezTo>
                  <a:pt x="2375922" y="1152627"/>
                  <a:pt x="2409405" y="1147583"/>
                  <a:pt x="2437169" y="1142328"/>
                </a:cubicBezTo>
                <a:lnTo>
                  <a:pt x="2450002" y="1139145"/>
                </a:lnTo>
                <a:lnTo>
                  <a:pt x="2423386" y="1138872"/>
                </a:lnTo>
                <a:cubicBezTo>
                  <a:pt x="2413670" y="1138007"/>
                  <a:pt x="2403678" y="1136375"/>
                  <a:pt x="2393408" y="1133974"/>
                </a:cubicBezTo>
                <a:cubicBezTo>
                  <a:pt x="2391530" y="1119542"/>
                  <a:pt x="2395959" y="1109833"/>
                  <a:pt x="2406689" y="1104843"/>
                </a:cubicBezTo>
                <a:lnTo>
                  <a:pt x="2616691" y="1078958"/>
                </a:lnTo>
                <a:cubicBezTo>
                  <a:pt x="2634429" y="1084103"/>
                  <a:pt x="2650306" y="1096809"/>
                  <a:pt x="2664323" y="1117078"/>
                </a:cubicBezTo>
                <a:cubicBezTo>
                  <a:pt x="2880410" y="1116104"/>
                  <a:pt x="3099062" y="1112980"/>
                  <a:pt x="3320281" y="1107709"/>
                </a:cubicBezTo>
                <a:cubicBezTo>
                  <a:pt x="3348281" y="1104257"/>
                  <a:pt x="3378847" y="1098658"/>
                  <a:pt x="3411977" y="1090907"/>
                </a:cubicBezTo>
                <a:cubicBezTo>
                  <a:pt x="3451646" y="1089683"/>
                  <a:pt x="3658865" y="1086137"/>
                  <a:pt x="4033630" y="1080268"/>
                </a:cubicBezTo>
                <a:cubicBezTo>
                  <a:pt x="4097108" y="1087107"/>
                  <a:pt x="4191387" y="1090150"/>
                  <a:pt x="4316464" y="1089396"/>
                </a:cubicBezTo>
                <a:cubicBezTo>
                  <a:pt x="4407475" y="1089176"/>
                  <a:pt x="4529752" y="1088767"/>
                  <a:pt x="4683299" y="1088171"/>
                </a:cubicBezTo>
                <a:cubicBezTo>
                  <a:pt x="4572674" y="1068813"/>
                  <a:pt x="4192996" y="1058791"/>
                  <a:pt x="3544267" y="1058104"/>
                </a:cubicBezTo>
                <a:cubicBezTo>
                  <a:pt x="3504128" y="1055719"/>
                  <a:pt x="3477048" y="1044394"/>
                  <a:pt x="3463031" y="1024125"/>
                </a:cubicBezTo>
                <a:cubicBezTo>
                  <a:pt x="3351029" y="1037933"/>
                  <a:pt x="3243927" y="1045635"/>
                  <a:pt x="3141718" y="1047235"/>
                </a:cubicBezTo>
                <a:cubicBezTo>
                  <a:pt x="3135647" y="1044317"/>
                  <a:pt x="3057247" y="1053981"/>
                  <a:pt x="2906516" y="1076227"/>
                </a:cubicBezTo>
                <a:cubicBezTo>
                  <a:pt x="2800116" y="1089342"/>
                  <a:pt x="2725673" y="1085687"/>
                  <a:pt x="2683187" y="1065262"/>
                </a:cubicBezTo>
                <a:cubicBezTo>
                  <a:pt x="2716317" y="1057513"/>
                  <a:pt x="2759707" y="1041166"/>
                  <a:pt x="2813361" y="1016224"/>
                </a:cubicBezTo>
                <a:cubicBezTo>
                  <a:pt x="2800752" y="1006779"/>
                  <a:pt x="2785814" y="1001290"/>
                  <a:pt x="2768545" y="999753"/>
                </a:cubicBezTo>
                <a:close/>
                <a:moveTo>
                  <a:pt x="2985537" y="962008"/>
                </a:moveTo>
                <a:cubicBezTo>
                  <a:pt x="2940737" y="967529"/>
                  <a:pt x="2909015" y="986103"/>
                  <a:pt x="2890371" y="1017729"/>
                </a:cubicBezTo>
                <a:cubicBezTo>
                  <a:pt x="2884300" y="1014811"/>
                  <a:pt x="2864467" y="1015424"/>
                  <a:pt x="2830866" y="1019565"/>
                </a:cubicBezTo>
                <a:lnTo>
                  <a:pt x="2877092" y="1046861"/>
                </a:lnTo>
                <a:cubicBezTo>
                  <a:pt x="3041335" y="997288"/>
                  <a:pt x="3123458" y="972502"/>
                  <a:pt x="3123458" y="972502"/>
                </a:cubicBezTo>
                <a:cubicBezTo>
                  <a:pt x="3059513" y="962054"/>
                  <a:pt x="3013537" y="958556"/>
                  <a:pt x="2985537" y="962008"/>
                </a:cubicBezTo>
                <a:close/>
                <a:moveTo>
                  <a:pt x="3277451" y="942522"/>
                </a:moveTo>
                <a:cubicBezTo>
                  <a:pt x="3262982" y="940639"/>
                  <a:pt x="3250381" y="942192"/>
                  <a:pt x="3239651" y="947181"/>
                </a:cubicBezTo>
                <a:cubicBezTo>
                  <a:pt x="3228921" y="952171"/>
                  <a:pt x="3215624" y="959308"/>
                  <a:pt x="3199764" y="968594"/>
                </a:cubicBezTo>
                <a:cubicBezTo>
                  <a:pt x="3268372" y="971136"/>
                  <a:pt x="3310608" y="967762"/>
                  <a:pt x="3326468" y="958475"/>
                </a:cubicBezTo>
                <a:cubicBezTo>
                  <a:pt x="3308260" y="949722"/>
                  <a:pt x="3291921" y="944404"/>
                  <a:pt x="3277451" y="942522"/>
                </a:cubicBezTo>
                <a:close/>
                <a:moveTo>
                  <a:pt x="7310504" y="879813"/>
                </a:moveTo>
                <a:cubicBezTo>
                  <a:pt x="7288103" y="882573"/>
                  <a:pt x="7266643" y="892550"/>
                  <a:pt x="7246119" y="909745"/>
                </a:cubicBezTo>
                <a:cubicBezTo>
                  <a:pt x="7250814" y="945825"/>
                  <a:pt x="7253161" y="963865"/>
                  <a:pt x="7253161" y="963865"/>
                </a:cubicBezTo>
                <a:cubicBezTo>
                  <a:pt x="7264361" y="962484"/>
                  <a:pt x="7279064" y="966172"/>
                  <a:pt x="7297275" y="974924"/>
                </a:cubicBezTo>
                <a:lnTo>
                  <a:pt x="7344153" y="941651"/>
                </a:lnTo>
                <a:cubicBezTo>
                  <a:pt x="7325004" y="925682"/>
                  <a:pt x="7313790" y="905069"/>
                  <a:pt x="7310504" y="879813"/>
                </a:cubicBezTo>
                <a:close/>
                <a:moveTo>
                  <a:pt x="7401296" y="593675"/>
                </a:moveTo>
                <a:cubicBezTo>
                  <a:pt x="7409696" y="592639"/>
                  <a:pt x="7416291" y="594117"/>
                  <a:pt x="7421076" y="598110"/>
                </a:cubicBezTo>
                <a:lnTo>
                  <a:pt x="7421767" y="599046"/>
                </a:lnTo>
                <a:lnTo>
                  <a:pt x="7412500" y="597792"/>
                </a:lnTo>
                <a:cubicBezTo>
                  <a:pt x="7399430" y="595738"/>
                  <a:pt x="7395695" y="594364"/>
                  <a:pt x="7401296" y="593675"/>
                </a:cubicBezTo>
                <a:close/>
                <a:moveTo>
                  <a:pt x="5920576" y="495748"/>
                </a:moveTo>
                <a:lnTo>
                  <a:pt x="5905887" y="514054"/>
                </a:lnTo>
                <a:lnTo>
                  <a:pt x="5951409" y="535939"/>
                </a:lnTo>
                <a:lnTo>
                  <a:pt x="5975200" y="522008"/>
                </a:lnTo>
                <a:close/>
                <a:moveTo>
                  <a:pt x="2699538" y="469364"/>
                </a:moveTo>
                <a:lnTo>
                  <a:pt x="2702354" y="491013"/>
                </a:lnTo>
                <a:lnTo>
                  <a:pt x="2651953" y="497226"/>
                </a:lnTo>
                <a:lnTo>
                  <a:pt x="2649136" y="475577"/>
                </a:lnTo>
                <a:close/>
                <a:moveTo>
                  <a:pt x="5616716" y="456217"/>
                </a:moveTo>
                <a:lnTo>
                  <a:pt x="5549516" y="464501"/>
                </a:lnTo>
                <a:cubicBezTo>
                  <a:pt x="5551392" y="478933"/>
                  <a:pt x="5543931" y="487185"/>
                  <a:pt x="5527133" y="489255"/>
                </a:cubicBezTo>
                <a:cubicBezTo>
                  <a:pt x="5490714" y="471749"/>
                  <a:pt x="5458508" y="464721"/>
                  <a:pt x="5430507" y="468172"/>
                </a:cubicBezTo>
                <a:lnTo>
                  <a:pt x="5476028" y="490056"/>
                </a:lnTo>
                <a:cubicBezTo>
                  <a:pt x="5434983" y="524443"/>
                  <a:pt x="5428460" y="539911"/>
                  <a:pt x="5456463" y="536460"/>
                </a:cubicBezTo>
                <a:cubicBezTo>
                  <a:pt x="5461591" y="532161"/>
                  <a:pt x="5550270" y="535894"/>
                  <a:pt x="5722495" y="547657"/>
                </a:cubicBezTo>
                <a:cubicBezTo>
                  <a:pt x="5692147" y="533069"/>
                  <a:pt x="5656889" y="502589"/>
                  <a:pt x="5616716" y="456217"/>
                </a:cubicBezTo>
                <a:close/>
                <a:moveTo>
                  <a:pt x="2953650" y="454539"/>
                </a:moveTo>
                <a:lnTo>
                  <a:pt x="2971822" y="456155"/>
                </a:lnTo>
                <a:lnTo>
                  <a:pt x="2969885" y="456318"/>
                </a:lnTo>
                <a:lnTo>
                  <a:pt x="2950886" y="456853"/>
                </a:lnTo>
                <a:close/>
                <a:moveTo>
                  <a:pt x="3013155" y="452703"/>
                </a:moveTo>
                <a:cubicBezTo>
                  <a:pt x="2996356" y="454774"/>
                  <a:pt x="2982995" y="455961"/>
                  <a:pt x="2973079" y="456268"/>
                </a:cubicBezTo>
                <a:lnTo>
                  <a:pt x="2971822" y="456155"/>
                </a:lnTo>
                <a:close/>
                <a:moveTo>
                  <a:pt x="4794115" y="431138"/>
                </a:moveTo>
                <a:lnTo>
                  <a:pt x="4898437" y="445774"/>
                </a:lnTo>
                <a:lnTo>
                  <a:pt x="4900549" y="462011"/>
                </a:lnTo>
                <a:lnTo>
                  <a:pt x="4787828" y="448410"/>
                </a:lnTo>
                <a:close/>
                <a:moveTo>
                  <a:pt x="3785304" y="418014"/>
                </a:moveTo>
                <a:cubicBezTo>
                  <a:pt x="3775514" y="430219"/>
                  <a:pt x="3742617" y="439772"/>
                  <a:pt x="3686618" y="446675"/>
                </a:cubicBezTo>
                <a:cubicBezTo>
                  <a:pt x="3441121" y="440276"/>
                  <a:pt x="3231104" y="444167"/>
                  <a:pt x="3056564" y="458350"/>
                </a:cubicBezTo>
                <a:lnTo>
                  <a:pt x="3155252" y="429689"/>
                </a:lnTo>
                <a:cubicBezTo>
                  <a:pt x="3183252" y="426238"/>
                  <a:pt x="3393268" y="422345"/>
                  <a:pt x="3785304" y="418014"/>
                </a:cubicBezTo>
                <a:close/>
                <a:moveTo>
                  <a:pt x="5573962" y="390001"/>
                </a:moveTo>
                <a:lnTo>
                  <a:pt x="5481562" y="401391"/>
                </a:lnTo>
                <a:lnTo>
                  <a:pt x="5487194" y="444687"/>
                </a:lnTo>
                <a:cubicBezTo>
                  <a:pt x="5539473" y="452908"/>
                  <a:pt x="5576811" y="455637"/>
                  <a:pt x="5599211" y="452877"/>
                </a:cubicBezTo>
                <a:cubicBezTo>
                  <a:pt x="5598272" y="445660"/>
                  <a:pt x="5593831" y="433377"/>
                  <a:pt x="5585883" y="416027"/>
                </a:cubicBezTo>
                <a:cubicBezTo>
                  <a:pt x="5577936" y="398678"/>
                  <a:pt x="5573962" y="390001"/>
                  <a:pt x="5573962" y="390001"/>
                </a:cubicBezTo>
                <a:close/>
                <a:moveTo>
                  <a:pt x="5362501" y="339082"/>
                </a:moveTo>
                <a:lnTo>
                  <a:pt x="5360745" y="341783"/>
                </a:lnTo>
                <a:lnTo>
                  <a:pt x="5356860" y="340808"/>
                </a:lnTo>
                <a:cubicBezTo>
                  <a:pt x="5356422" y="340175"/>
                  <a:pt x="5358301" y="339599"/>
                  <a:pt x="5362501" y="339082"/>
                </a:cubicBezTo>
                <a:close/>
                <a:moveTo>
                  <a:pt x="2338890" y="321357"/>
                </a:moveTo>
                <a:lnTo>
                  <a:pt x="2371836" y="377784"/>
                </a:lnTo>
                <a:cubicBezTo>
                  <a:pt x="2355034" y="379855"/>
                  <a:pt x="2330306" y="386570"/>
                  <a:pt x="2297641" y="397928"/>
                </a:cubicBezTo>
                <a:cubicBezTo>
                  <a:pt x="2313034" y="385032"/>
                  <a:pt x="2311391" y="372405"/>
                  <a:pt x="2292714" y="360042"/>
                </a:cubicBezTo>
                <a:close/>
                <a:moveTo>
                  <a:pt x="6432175" y="295215"/>
                </a:moveTo>
                <a:lnTo>
                  <a:pt x="6437808" y="338510"/>
                </a:lnTo>
                <a:lnTo>
                  <a:pt x="6404209" y="342653"/>
                </a:lnTo>
                <a:lnTo>
                  <a:pt x="6398575" y="299357"/>
                </a:lnTo>
                <a:close/>
                <a:moveTo>
                  <a:pt x="2013955" y="185444"/>
                </a:moveTo>
                <a:lnTo>
                  <a:pt x="2018180" y="217918"/>
                </a:lnTo>
                <a:lnTo>
                  <a:pt x="1984579" y="222059"/>
                </a:lnTo>
                <a:lnTo>
                  <a:pt x="1980354" y="189586"/>
                </a:lnTo>
                <a:close/>
                <a:moveTo>
                  <a:pt x="1800433" y="184270"/>
                </a:moveTo>
                <a:cubicBezTo>
                  <a:pt x="1787387" y="215204"/>
                  <a:pt x="1821475" y="236665"/>
                  <a:pt x="1902692" y="248650"/>
                </a:cubicBezTo>
                <a:cubicBezTo>
                  <a:pt x="1902692" y="248650"/>
                  <a:pt x="1893009" y="250759"/>
                  <a:pt x="1873643" y="254979"/>
                </a:cubicBezTo>
                <a:cubicBezTo>
                  <a:pt x="1854277" y="259200"/>
                  <a:pt x="1845535" y="268526"/>
                  <a:pt x="1847412" y="282958"/>
                </a:cubicBezTo>
                <a:cubicBezTo>
                  <a:pt x="1851636" y="315430"/>
                  <a:pt x="1868923" y="338961"/>
                  <a:pt x="1899271" y="353550"/>
                </a:cubicBezTo>
                <a:cubicBezTo>
                  <a:pt x="1959494" y="379119"/>
                  <a:pt x="2005253" y="402808"/>
                  <a:pt x="2036538" y="424613"/>
                </a:cubicBezTo>
                <a:cubicBezTo>
                  <a:pt x="2021614" y="441116"/>
                  <a:pt x="2014623" y="452975"/>
                  <a:pt x="2015562" y="460192"/>
                </a:cubicBezTo>
                <a:cubicBezTo>
                  <a:pt x="1993128" y="418966"/>
                  <a:pt x="1943869" y="390211"/>
                  <a:pt x="1867782" y="373927"/>
                </a:cubicBezTo>
                <a:cubicBezTo>
                  <a:pt x="1849542" y="321188"/>
                  <a:pt x="1785811" y="290550"/>
                  <a:pt x="1676595" y="282017"/>
                </a:cubicBezTo>
                <a:lnTo>
                  <a:pt x="1670961" y="238721"/>
                </a:lnTo>
                <a:cubicBezTo>
                  <a:pt x="1706875" y="208633"/>
                  <a:pt x="1750033" y="190481"/>
                  <a:pt x="1800433" y="184270"/>
                </a:cubicBezTo>
                <a:close/>
                <a:moveTo>
                  <a:pt x="5844627" y="43200"/>
                </a:moveTo>
                <a:lnTo>
                  <a:pt x="5829141" y="48560"/>
                </a:lnTo>
                <a:lnTo>
                  <a:pt x="5831286" y="47252"/>
                </a:lnTo>
                <a:cubicBezTo>
                  <a:pt x="5835979" y="45068"/>
                  <a:pt x="5840428" y="43719"/>
                  <a:pt x="5844627" y="43200"/>
                </a:cubicBezTo>
                <a:close/>
                <a:moveTo>
                  <a:pt x="5659775" y="0"/>
                </a:moveTo>
                <a:cubicBezTo>
                  <a:pt x="5730047" y="42662"/>
                  <a:pt x="5786007" y="59019"/>
                  <a:pt x="5827652" y="49074"/>
                </a:cubicBezTo>
                <a:lnTo>
                  <a:pt x="5829141" y="48560"/>
                </a:lnTo>
                <a:lnTo>
                  <a:pt x="5816459" y="56296"/>
                </a:lnTo>
                <a:cubicBezTo>
                  <a:pt x="5806081" y="63990"/>
                  <a:pt x="5794713" y="75015"/>
                  <a:pt x="5782355" y="89369"/>
                </a:cubicBezTo>
                <a:cubicBezTo>
                  <a:pt x="5877153" y="162000"/>
                  <a:pt x="5924316" y="196512"/>
                  <a:pt x="5923848" y="192904"/>
                </a:cubicBezTo>
                <a:cubicBezTo>
                  <a:pt x="5931829" y="254242"/>
                  <a:pt x="5926731" y="302527"/>
                  <a:pt x="5908556" y="337761"/>
                </a:cubicBezTo>
                <a:cubicBezTo>
                  <a:pt x="5951511" y="361794"/>
                  <a:pt x="5992589" y="371395"/>
                  <a:pt x="6031788" y="366563"/>
                </a:cubicBezTo>
                <a:cubicBezTo>
                  <a:pt x="6042989" y="365182"/>
                  <a:pt x="6074243" y="342999"/>
                  <a:pt x="6125548" y="300017"/>
                </a:cubicBezTo>
                <a:cubicBezTo>
                  <a:pt x="6094731" y="281819"/>
                  <a:pt x="6048975" y="258133"/>
                  <a:pt x="5988281" y="228954"/>
                </a:cubicBezTo>
                <a:cubicBezTo>
                  <a:pt x="6014404" y="211069"/>
                  <a:pt x="6026762" y="196716"/>
                  <a:pt x="6025352" y="185892"/>
                </a:cubicBezTo>
                <a:cubicBezTo>
                  <a:pt x="6111232" y="189971"/>
                  <a:pt x="6172379" y="200762"/>
                  <a:pt x="6208795" y="218270"/>
                </a:cubicBezTo>
                <a:cubicBezTo>
                  <a:pt x="6214864" y="221187"/>
                  <a:pt x="6223968" y="225564"/>
                  <a:pt x="6236107" y="231399"/>
                </a:cubicBezTo>
                <a:cubicBezTo>
                  <a:pt x="6257100" y="217813"/>
                  <a:pt x="6273196" y="210331"/>
                  <a:pt x="6284396" y="208951"/>
                </a:cubicBezTo>
                <a:cubicBezTo>
                  <a:pt x="6274134" y="217548"/>
                  <a:pt x="6251047" y="236890"/>
                  <a:pt x="6215132" y="266979"/>
                </a:cubicBezTo>
                <a:cubicBezTo>
                  <a:pt x="6247359" y="296000"/>
                  <a:pt x="6266051" y="330354"/>
                  <a:pt x="6271214" y="370044"/>
                </a:cubicBezTo>
                <a:lnTo>
                  <a:pt x="6274737" y="397104"/>
                </a:lnTo>
                <a:cubicBezTo>
                  <a:pt x="6304145" y="404477"/>
                  <a:pt x="6333320" y="410045"/>
                  <a:pt x="6362259" y="413810"/>
                </a:cubicBezTo>
                <a:cubicBezTo>
                  <a:pt x="6408465" y="419113"/>
                  <a:pt x="6430632" y="414546"/>
                  <a:pt x="6428752" y="400114"/>
                </a:cubicBezTo>
                <a:cubicBezTo>
                  <a:pt x="6434355" y="399425"/>
                  <a:pt x="6454776" y="403323"/>
                  <a:pt x="6490019" y="411810"/>
                </a:cubicBezTo>
                <a:cubicBezTo>
                  <a:pt x="6525262" y="420296"/>
                  <a:pt x="6554084" y="423159"/>
                  <a:pt x="6576484" y="420398"/>
                </a:cubicBezTo>
                <a:cubicBezTo>
                  <a:pt x="6604486" y="416947"/>
                  <a:pt x="6623615" y="410922"/>
                  <a:pt x="6633876" y="402327"/>
                </a:cubicBezTo>
                <a:cubicBezTo>
                  <a:pt x="6633405" y="398717"/>
                  <a:pt x="6622904" y="394514"/>
                  <a:pt x="6602365" y="389713"/>
                </a:cubicBezTo>
                <a:cubicBezTo>
                  <a:pt x="6581825" y="384913"/>
                  <a:pt x="6565956" y="383203"/>
                  <a:pt x="6554755" y="384584"/>
                </a:cubicBezTo>
                <a:cubicBezTo>
                  <a:pt x="6575276" y="367391"/>
                  <a:pt x="6591139" y="358104"/>
                  <a:pt x="6602340" y="356722"/>
                </a:cubicBezTo>
                <a:cubicBezTo>
                  <a:pt x="6641538" y="351891"/>
                  <a:pt x="6688921" y="366214"/>
                  <a:pt x="6744485" y="399689"/>
                </a:cubicBezTo>
                <a:cubicBezTo>
                  <a:pt x="6739354" y="403988"/>
                  <a:pt x="6725120" y="403909"/>
                  <a:pt x="6701780" y="399454"/>
                </a:cubicBezTo>
                <a:cubicBezTo>
                  <a:pt x="6678912" y="398607"/>
                  <a:pt x="6662110" y="400678"/>
                  <a:pt x="6651381" y="405667"/>
                </a:cubicBezTo>
                <a:cubicBezTo>
                  <a:pt x="6670997" y="425244"/>
                  <a:pt x="6713953" y="449277"/>
                  <a:pt x="6780248" y="477765"/>
                </a:cubicBezTo>
                <a:lnTo>
                  <a:pt x="6783718" y="438845"/>
                </a:lnTo>
                <a:lnTo>
                  <a:pt x="6808920" y="435739"/>
                </a:lnTo>
                <a:cubicBezTo>
                  <a:pt x="6848588" y="434515"/>
                  <a:pt x="6874023" y="433213"/>
                  <a:pt x="6885223" y="431832"/>
                </a:cubicBezTo>
                <a:cubicBezTo>
                  <a:pt x="6924425" y="426999"/>
                  <a:pt x="6954973" y="399407"/>
                  <a:pt x="6976870" y="349050"/>
                </a:cubicBezTo>
                <a:cubicBezTo>
                  <a:pt x="6989946" y="362102"/>
                  <a:pt x="7012364" y="381334"/>
                  <a:pt x="7044118" y="406748"/>
                </a:cubicBezTo>
                <a:cubicBezTo>
                  <a:pt x="7016120" y="410199"/>
                  <a:pt x="6991859" y="420521"/>
                  <a:pt x="6971335" y="437714"/>
                </a:cubicBezTo>
                <a:cubicBezTo>
                  <a:pt x="7035284" y="448162"/>
                  <a:pt x="7070308" y="476838"/>
                  <a:pt x="7076411" y="523742"/>
                </a:cubicBezTo>
                <a:cubicBezTo>
                  <a:pt x="7077350" y="530958"/>
                  <a:pt x="7062662" y="549266"/>
                  <a:pt x="7032349" y="578664"/>
                </a:cubicBezTo>
                <a:cubicBezTo>
                  <a:pt x="7056156" y="586728"/>
                  <a:pt x="7095256" y="602987"/>
                  <a:pt x="7149646" y="627443"/>
                </a:cubicBezTo>
                <a:cubicBezTo>
                  <a:pt x="7204038" y="651900"/>
                  <a:pt x="7233580" y="682168"/>
                  <a:pt x="7238274" y="718249"/>
                </a:cubicBezTo>
                <a:cubicBezTo>
                  <a:pt x="7239682" y="729074"/>
                  <a:pt x="7237587" y="734830"/>
                  <a:pt x="7231987" y="735520"/>
                </a:cubicBezTo>
                <a:cubicBezTo>
                  <a:pt x="7226388" y="736211"/>
                  <a:pt x="7224291" y="741968"/>
                  <a:pt x="7225699" y="752792"/>
                </a:cubicBezTo>
                <a:cubicBezTo>
                  <a:pt x="7227575" y="767225"/>
                  <a:pt x="7257690" y="780011"/>
                  <a:pt x="7316038" y="791147"/>
                </a:cubicBezTo>
                <a:cubicBezTo>
                  <a:pt x="7316507" y="794755"/>
                  <a:pt x="7314646" y="802317"/>
                  <a:pt x="7310454" y="813833"/>
                </a:cubicBezTo>
                <a:cubicBezTo>
                  <a:pt x="7306262" y="825346"/>
                  <a:pt x="7304871" y="836516"/>
                  <a:pt x="7306279" y="847340"/>
                </a:cubicBezTo>
                <a:cubicBezTo>
                  <a:pt x="7305340" y="840124"/>
                  <a:pt x="7328929" y="868377"/>
                  <a:pt x="7377051" y="932097"/>
                </a:cubicBezTo>
                <a:cubicBezTo>
                  <a:pt x="7393849" y="930026"/>
                  <a:pt x="7400608" y="916363"/>
                  <a:pt x="7397322" y="891108"/>
                </a:cubicBezTo>
                <a:cubicBezTo>
                  <a:pt x="7409459" y="896943"/>
                  <a:pt x="7437460" y="893490"/>
                  <a:pt x="7481321" y="880753"/>
                </a:cubicBezTo>
                <a:cubicBezTo>
                  <a:pt x="7525652" y="871622"/>
                  <a:pt x="7555045" y="857001"/>
                  <a:pt x="7569498" y="836890"/>
                </a:cubicBezTo>
                <a:cubicBezTo>
                  <a:pt x="7545218" y="825219"/>
                  <a:pt x="7533079" y="819384"/>
                  <a:pt x="7533079" y="819384"/>
                </a:cubicBezTo>
                <a:cubicBezTo>
                  <a:pt x="7532142" y="812167"/>
                  <a:pt x="7536567" y="802458"/>
                  <a:pt x="7546360" y="790251"/>
                </a:cubicBezTo>
                <a:cubicBezTo>
                  <a:pt x="7540289" y="787334"/>
                  <a:pt x="7528503" y="784205"/>
                  <a:pt x="7510999" y="780863"/>
                </a:cubicBezTo>
                <a:cubicBezTo>
                  <a:pt x="7493495" y="777522"/>
                  <a:pt x="7481706" y="774392"/>
                  <a:pt x="7475638" y="771475"/>
                </a:cubicBezTo>
                <a:cubicBezTo>
                  <a:pt x="7444853" y="797266"/>
                  <a:pt x="7415464" y="811886"/>
                  <a:pt x="7387462" y="815337"/>
                </a:cubicBezTo>
                <a:cubicBezTo>
                  <a:pt x="7413584" y="797454"/>
                  <a:pt x="7444368" y="771663"/>
                  <a:pt x="7479814" y="737967"/>
                </a:cubicBezTo>
                <a:cubicBezTo>
                  <a:pt x="7444805" y="731284"/>
                  <a:pt x="7402319" y="710859"/>
                  <a:pt x="7352354" y="676693"/>
                </a:cubicBezTo>
                <a:cubicBezTo>
                  <a:pt x="7328579" y="712618"/>
                  <a:pt x="7320430" y="737450"/>
                  <a:pt x="7327907" y="751192"/>
                </a:cubicBezTo>
                <a:cubicBezTo>
                  <a:pt x="7325561" y="733152"/>
                  <a:pt x="7307586" y="726203"/>
                  <a:pt x="7273986" y="730344"/>
                </a:cubicBezTo>
                <a:cubicBezTo>
                  <a:pt x="7300109" y="712460"/>
                  <a:pt x="7312466" y="698106"/>
                  <a:pt x="7311057" y="687283"/>
                </a:cubicBezTo>
                <a:cubicBezTo>
                  <a:pt x="7309651" y="676457"/>
                  <a:pt x="7305675" y="667783"/>
                  <a:pt x="7299137" y="661257"/>
                </a:cubicBezTo>
                <a:cubicBezTo>
                  <a:pt x="7292599" y="654731"/>
                  <a:pt x="7289093" y="649664"/>
                  <a:pt x="7288622" y="646055"/>
                </a:cubicBezTo>
                <a:lnTo>
                  <a:pt x="7334146" y="667939"/>
                </a:lnTo>
                <a:cubicBezTo>
                  <a:pt x="7356546" y="665179"/>
                  <a:pt x="7366103" y="651170"/>
                  <a:pt x="7362817" y="625912"/>
                </a:cubicBezTo>
                <a:cubicBezTo>
                  <a:pt x="7368885" y="628831"/>
                  <a:pt x="7379156" y="631230"/>
                  <a:pt x="7393624" y="633114"/>
                </a:cubicBezTo>
                <a:cubicBezTo>
                  <a:pt x="7408094" y="634996"/>
                  <a:pt x="7418599" y="639199"/>
                  <a:pt x="7425137" y="645725"/>
                </a:cubicBezTo>
                <a:cubicBezTo>
                  <a:pt x="7429800" y="637819"/>
                  <a:pt x="7431427" y="628453"/>
                  <a:pt x="7430017" y="617629"/>
                </a:cubicBezTo>
                <a:cubicBezTo>
                  <a:pt x="7429430" y="613119"/>
                  <a:pt x="7428393" y="609237"/>
                  <a:pt x="7426902" y="605984"/>
                </a:cubicBezTo>
                <a:lnTo>
                  <a:pt x="7421767" y="599046"/>
                </a:lnTo>
                <a:lnTo>
                  <a:pt x="7439107" y="601387"/>
                </a:lnTo>
                <a:cubicBezTo>
                  <a:pt x="7450309" y="602757"/>
                  <a:pt x="7463844" y="604294"/>
                  <a:pt x="7479713" y="606005"/>
                </a:cubicBezTo>
                <a:cubicBezTo>
                  <a:pt x="7549361" y="747724"/>
                  <a:pt x="7584888" y="823995"/>
                  <a:pt x="7586297" y="834819"/>
                </a:cubicBezTo>
                <a:cubicBezTo>
                  <a:pt x="7590052" y="863684"/>
                  <a:pt x="7583085" y="908534"/>
                  <a:pt x="7565396" y="969369"/>
                </a:cubicBezTo>
                <a:cubicBezTo>
                  <a:pt x="7547707" y="1030205"/>
                  <a:pt x="7528133" y="1065611"/>
                  <a:pt x="7506670" y="1075589"/>
                </a:cubicBezTo>
                <a:cubicBezTo>
                  <a:pt x="7530948" y="1087260"/>
                  <a:pt x="7553113" y="1082694"/>
                  <a:pt x="7573167" y="1061893"/>
                </a:cubicBezTo>
                <a:cubicBezTo>
                  <a:pt x="7555496" y="1144721"/>
                  <a:pt x="7508412" y="1220179"/>
                  <a:pt x="7431924" y="1288262"/>
                </a:cubicBezTo>
                <a:lnTo>
                  <a:pt x="7384996" y="1255554"/>
                </a:lnTo>
                <a:cubicBezTo>
                  <a:pt x="7430734" y="1257249"/>
                  <a:pt x="7465255" y="1238329"/>
                  <a:pt x="7488563" y="1198797"/>
                </a:cubicBezTo>
                <a:cubicBezTo>
                  <a:pt x="7482493" y="1195878"/>
                  <a:pt x="7465458" y="1196145"/>
                  <a:pt x="7437458" y="1199598"/>
                </a:cubicBezTo>
                <a:cubicBezTo>
                  <a:pt x="7415059" y="1202358"/>
                  <a:pt x="7375865" y="1218186"/>
                  <a:pt x="7319882" y="1247083"/>
                </a:cubicBezTo>
                <a:cubicBezTo>
                  <a:pt x="7263899" y="1275979"/>
                  <a:pt x="7236844" y="1297645"/>
                  <a:pt x="7238724" y="1312077"/>
                </a:cubicBezTo>
                <a:cubicBezTo>
                  <a:pt x="7240132" y="1322900"/>
                  <a:pt x="7244105" y="1331575"/>
                  <a:pt x="7250644" y="1338102"/>
                </a:cubicBezTo>
                <a:cubicBezTo>
                  <a:pt x="7257182" y="1344627"/>
                  <a:pt x="7260685" y="1349693"/>
                  <a:pt x="7261155" y="1353303"/>
                </a:cubicBezTo>
                <a:cubicBezTo>
                  <a:pt x="7238286" y="1352456"/>
                  <a:pt x="7205391" y="1362008"/>
                  <a:pt x="7162468" y="1381964"/>
                </a:cubicBezTo>
                <a:cubicBezTo>
                  <a:pt x="7119546" y="1401918"/>
                  <a:pt x="7093893" y="1423410"/>
                  <a:pt x="7085509" y="1446438"/>
                </a:cubicBezTo>
                <a:lnTo>
                  <a:pt x="6952979" y="1462774"/>
                </a:lnTo>
                <a:lnTo>
                  <a:pt x="7174618" y="1487331"/>
                </a:lnTo>
                <a:cubicBezTo>
                  <a:pt x="7241968" y="1490329"/>
                  <a:pt x="7323472" y="1483289"/>
                  <a:pt x="7419129" y="1466210"/>
                </a:cubicBezTo>
                <a:cubicBezTo>
                  <a:pt x="7469456" y="1484909"/>
                  <a:pt x="7491809" y="1494440"/>
                  <a:pt x="7486190" y="1494799"/>
                </a:cubicBezTo>
                <a:cubicBezTo>
                  <a:pt x="7508669" y="1493361"/>
                  <a:pt x="7519928" y="1490814"/>
                  <a:pt x="7519970" y="1487159"/>
                </a:cubicBezTo>
                <a:cubicBezTo>
                  <a:pt x="7520010" y="1483502"/>
                  <a:pt x="7522862" y="1479667"/>
                  <a:pt x="7528523" y="1475652"/>
                </a:cubicBezTo>
                <a:cubicBezTo>
                  <a:pt x="7584718" y="1472057"/>
                  <a:pt x="7671884" y="1461002"/>
                  <a:pt x="7790018" y="1442484"/>
                </a:cubicBezTo>
                <a:cubicBezTo>
                  <a:pt x="7834974" y="1439609"/>
                  <a:pt x="7902470" y="1429812"/>
                  <a:pt x="7992507" y="1413092"/>
                </a:cubicBezTo>
                <a:cubicBezTo>
                  <a:pt x="7998251" y="1401765"/>
                  <a:pt x="8018086" y="1385883"/>
                  <a:pt x="8052009" y="1365448"/>
                </a:cubicBezTo>
                <a:cubicBezTo>
                  <a:pt x="8080066" y="1367306"/>
                  <a:pt x="8122151" y="1370094"/>
                  <a:pt x="8178262" y="1373810"/>
                </a:cubicBezTo>
                <a:cubicBezTo>
                  <a:pt x="8302182" y="1340311"/>
                  <a:pt x="8488083" y="1288234"/>
                  <a:pt x="8735964" y="1217579"/>
                </a:cubicBezTo>
                <a:cubicBezTo>
                  <a:pt x="8966365" y="1202840"/>
                  <a:pt x="9194288" y="1159035"/>
                  <a:pt x="9419732" y="1086162"/>
                </a:cubicBezTo>
                <a:cubicBezTo>
                  <a:pt x="9363080" y="1129971"/>
                  <a:pt x="9312173" y="1162454"/>
                  <a:pt x="9267009" y="1183609"/>
                </a:cubicBezTo>
                <a:cubicBezTo>
                  <a:pt x="9269819" y="1183429"/>
                  <a:pt x="9274017" y="1184529"/>
                  <a:pt x="9279606" y="1186914"/>
                </a:cubicBezTo>
                <a:lnTo>
                  <a:pt x="9295615" y="1195317"/>
                </a:lnTo>
                <a:lnTo>
                  <a:pt x="9302694" y="1193655"/>
                </a:lnTo>
                <a:cubicBezTo>
                  <a:pt x="9315349" y="1191933"/>
                  <a:pt x="9339939" y="1189903"/>
                  <a:pt x="9376466" y="1187567"/>
                </a:cubicBezTo>
                <a:cubicBezTo>
                  <a:pt x="9308574" y="1232096"/>
                  <a:pt x="9265972" y="1275006"/>
                  <a:pt x="9248657" y="1316299"/>
                </a:cubicBezTo>
                <a:cubicBezTo>
                  <a:pt x="9259813" y="1322891"/>
                  <a:pt x="9271009" y="1325829"/>
                  <a:pt x="9282250" y="1325110"/>
                </a:cubicBezTo>
                <a:cubicBezTo>
                  <a:pt x="9287869" y="1324750"/>
                  <a:pt x="9259584" y="1342999"/>
                  <a:pt x="9197396" y="1379856"/>
                </a:cubicBezTo>
                <a:cubicBezTo>
                  <a:pt x="9186074" y="1387887"/>
                  <a:pt x="9152273" y="1397356"/>
                  <a:pt x="9095996" y="1408262"/>
                </a:cubicBezTo>
                <a:cubicBezTo>
                  <a:pt x="9079055" y="1416652"/>
                  <a:pt x="9064860" y="1430346"/>
                  <a:pt x="9053414" y="1449345"/>
                </a:cubicBezTo>
                <a:cubicBezTo>
                  <a:pt x="9053414" y="1449345"/>
                  <a:pt x="9016721" y="1466304"/>
                  <a:pt x="8943335" y="1500225"/>
                </a:cubicBezTo>
                <a:cubicBezTo>
                  <a:pt x="8898171" y="1521380"/>
                  <a:pt x="8861603" y="1527373"/>
                  <a:pt x="8833630" y="1518202"/>
                </a:cubicBezTo>
                <a:cubicBezTo>
                  <a:pt x="8810986" y="1534263"/>
                  <a:pt x="8799642" y="1544122"/>
                  <a:pt x="8799602" y="1547778"/>
                </a:cubicBezTo>
                <a:cubicBezTo>
                  <a:pt x="8872572" y="1550417"/>
                  <a:pt x="8965336" y="1540829"/>
                  <a:pt x="9077892" y="1519017"/>
                </a:cubicBezTo>
                <a:cubicBezTo>
                  <a:pt x="9258007" y="1481922"/>
                  <a:pt x="9350874" y="1463195"/>
                  <a:pt x="9356495" y="1462835"/>
                </a:cubicBezTo>
                <a:lnTo>
                  <a:pt x="9415063" y="1497448"/>
                </a:lnTo>
                <a:cubicBezTo>
                  <a:pt x="9369692" y="1536883"/>
                  <a:pt x="9283683" y="1569784"/>
                  <a:pt x="9157036" y="1596151"/>
                </a:cubicBezTo>
                <a:cubicBezTo>
                  <a:pt x="9030391" y="1622519"/>
                  <a:pt x="8941510" y="1661083"/>
                  <a:pt x="8890393" y="1711845"/>
                </a:cubicBezTo>
                <a:cubicBezTo>
                  <a:pt x="8895972" y="1715141"/>
                  <a:pt x="8907190" y="1716251"/>
                  <a:pt x="8924049" y="1715172"/>
                </a:cubicBezTo>
                <a:cubicBezTo>
                  <a:pt x="8940908" y="1714094"/>
                  <a:pt x="8949317" y="1715382"/>
                  <a:pt x="8949275" y="1719039"/>
                </a:cubicBezTo>
                <a:lnTo>
                  <a:pt x="8974314" y="1739356"/>
                </a:lnTo>
                <a:cubicBezTo>
                  <a:pt x="9087326" y="1677329"/>
                  <a:pt x="9180360" y="1643978"/>
                  <a:pt x="9253413" y="1639305"/>
                </a:cubicBezTo>
                <a:cubicBezTo>
                  <a:pt x="9281344" y="1652131"/>
                  <a:pt x="9309360" y="1657646"/>
                  <a:pt x="9337457" y="1655848"/>
                </a:cubicBezTo>
                <a:cubicBezTo>
                  <a:pt x="9314937" y="1660942"/>
                  <a:pt x="9278224" y="1679730"/>
                  <a:pt x="9227316" y="1712212"/>
                </a:cubicBezTo>
                <a:cubicBezTo>
                  <a:pt x="9277725" y="1723600"/>
                  <a:pt x="9325471" y="1722373"/>
                  <a:pt x="9370552" y="1708529"/>
                </a:cubicBezTo>
                <a:cubicBezTo>
                  <a:pt x="9432491" y="1693608"/>
                  <a:pt x="9469079" y="1685787"/>
                  <a:pt x="9480319" y="1685068"/>
                </a:cubicBezTo>
                <a:cubicBezTo>
                  <a:pt x="9491558" y="1684349"/>
                  <a:pt x="9519531" y="1693520"/>
                  <a:pt x="9564238" y="1712580"/>
                </a:cubicBezTo>
                <a:cubicBezTo>
                  <a:pt x="9608945" y="1731638"/>
                  <a:pt x="9639708" y="1742457"/>
                  <a:pt x="9656525" y="1745035"/>
                </a:cubicBezTo>
                <a:cubicBezTo>
                  <a:pt x="9605783" y="1762893"/>
                  <a:pt x="9523884" y="1804664"/>
                  <a:pt x="9410830" y="1870348"/>
                </a:cubicBezTo>
                <a:cubicBezTo>
                  <a:pt x="9483802" y="1872987"/>
                  <a:pt x="9523200" y="1864986"/>
                  <a:pt x="9529028" y="1846347"/>
                </a:cubicBezTo>
                <a:cubicBezTo>
                  <a:pt x="9500432" y="1892015"/>
                  <a:pt x="9466465" y="1916108"/>
                  <a:pt x="9427130" y="1918624"/>
                </a:cubicBezTo>
                <a:cubicBezTo>
                  <a:pt x="9455226" y="1916826"/>
                  <a:pt x="9415994" y="1910203"/>
                  <a:pt x="9309429" y="1898754"/>
                </a:cubicBezTo>
                <a:cubicBezTo>
                  <a:pt x="9292613" y="1896176"/>
                  <a:pt x="9264495" y="1899802"/>
                  <a:pt x="9225075" y="1909630"/>
                </a:cubicBezTo>
                <a:cubicBezTo>
                  <a:pt x="9247387" y="1922816"/>
                  <a:pt x="9258419" y="1940375"/>
                  <a:pt x="9258169" y="1962311"/>
                </a:cubicBezTo>
                <a:cubicBezTo>
                  <a:pt x="9280648" y="1960873"/>
                  <a:pt x="9318580" y="1958447"/>
                  <a:pt x="9371965" y="1955032"/>
                </a:cubicBezTo>
                <a:cubicBezTo>
                  <a:pt x="9425351" y="1951617"/>
                  <a:pt x="9466092" y="1949011"/>
                  <a:pt x="9494189" y="1947213"/>
                </a:cubicBezTo>
                <a:cubicBezTo>
                  <a:pt x="9505262" y="1961118"/>
                  <a:pt x="9510737" y="1973554"/>
                  <a:pt x="9510613" y="1984521"/>
                </a:cubicBezTo>
                <a:cubicBezTo>
                  <a:pt x="9510197" y="2021081"/>
                  <a:pt x="9395967" y="2066746"/>
                  <a:pt x="9167919" y="2121519"/>
                </a:cubicBezTo>
                <a:cubicBezTo>
                  <a:pt x="8939873" y="2176292"/>
                  <a:pt x="8825557" y="2229270"/>
                  <a:pt x="8824977" y="2280453"/>
                </a:cubicBezTo>
                <a:cubicBezTo>
                  <a:pt x="8824810" y="2295077"/>
                  <a:pt x="8830306" y="2305685"/>
                  <a:pt x="8841462" y="2312278"/>
                </a:cubicBezTo>
                <a:cubicBezTo>
                  <a:pt x="8819068" y="2306403"/>
                  <a:pt x="8802250" y="2303826"/>
                  <a:pt x="8791012" y="2304545"/>
                </a:cubicBezTo>
                <a:cubicBezTo>
                  <a:pt x="8791219" y="2286266"/>
                  <a:pt x="8802748" y="2259956"/>
                  <a:pt x="8825599" y="2225615"/>
                </a:cubicBezTo>
                <a:cubicBezTo>
                  <a:pt x="8820022" y="2222319"/>
                  <a:pt x="8800373" y="2221749"/>
                  <a:pt x="8766657" y="2223906"/>
                </a:cubicBezTo>
                <a:cubicBezTo>
                  <a:pt x="8817233" y="2220670"/>
                  <a:pt x="8718664" y="2247069"/>
                  <a:pt x="8470948" y="2303100"/>
                </a:cubicBezTo>
                <a:cubicBezTo>
                  <a:pt x="8195259" y="2349961"/>
                  <a:pt x="7908559" y="2377433"/>
                  <a:pt x="7610850" y="2385518"/>
                </a:cubicBezTo>
                <a:cubicBezTo>
                  <a:pt x="7498502" y="2389052"/>
                  <a:pt x="7442305" y="2392647"/>
                  <a:pt x="7442265" y="2396302"/>
                </a:cubicBezTo>
                <a:lnTo>
                  <a:pt x="7400428" y="2371580"/>
                </a:lnTo>
                <a:cubicBezTo>
                  <a:pt x="7360926" y="2388720"/>
                  <a:pt x="7321506" y="2398548"/>
                  <a:pt x="7282170" y="2401064"/>
                </a:cubicBezTo>
                <a:cubicBezTo>
                  <a:pt x="7259527" y="2417125"/>
                  <a:pt x="7248121" y="2432467"/>
                  <a:pt x="7247955" y="2447091"/>
                </a:cubicBezTo>
                <a:cubicBezTo>
                  <a:pt x="7253574" y="2446732"/>
                  <a:pt x="7270412" y="2447481"/>
                  <a:pt x="7298468" y="2449340"/>
                </a:cubicBezTo>
                <a:cubicBezTo>
                  <a:pt x="7326524" y="2451198"/>
                  <a:pt x="7340490" y="2457611"/>
                  <a:pt x="7340366" y="2468579"/>
                </a:cubicBezTo>
                <a:cubicBezTo>
                  <a:pt x="7340282" y="2475890"/>
                  <a:pt x="7337441" y="2478812"/>
                  <a:pt x="7331844" y="2477344"/>
                </a:cubicBezTo>
                <a:cubicBezTo>
                  <a:pt x="7326243" y="2475876"/>
                  <a:pt x="7323382" y="2480624"/>
                  <a:pt x="7323259" y="2491592"/>
                </a:cubicBezTo>
                <a:cubicBezTo>
                  <a:pt x="7323176" y="2498904"/>
                  <a:pt x="7328753" y="2502201"/>
                  <a:pt x="7339992" y="2501482"/>
                </a:cubicBezTo>
                <a:cubicBezTo>
                  <a:pt x="7239006" y="2493329"/>
                  <a:pt x="7188700" y="2472801"/>
                  <a:pt x="7189075" y="2439898"/>
                </a:cubicBezTo>
                <a:cubicBezTo>
                  <a:pt x="7189198" y="2428931"/>
                  <a:pt x="7193497" y="2421349"/>
                  <a:pt x="7201968" y="2417153"/>
                </a:cubicBezTo>
                <a:cubicBezTo>
                  <a:pt x="7210437" y="2412958"/>
                  <a:pt x="7214694" y="2409033"/>
                  <a:pt x="7214736" y="2405377"/>
                </a:cubicBezTo>
                <a:cubicBezTo>
                  <a:pt x="7198001" y="2395488"/>
                  <a:pt x="7147468" y="2395068"/>
                  <a:pt x="7063134" y="2404116"/>
                </a:cubicBezTo>
                <a:cubicBezTo>
                  <a:pt x="6995699" y="2408428"/>
                  <a:pt x="6959379" y="2392486"/>
                  <a:pt x="6954176" y="2356287"/>
                </a:cubicBezTo>
                <a:cubicBezTo>
                  <a:pt x="6954217" y="2352631"/>
                  <a:pt x="6962750" y="2342952"/>
                  <a:pt x="6979774" y="2327250"/>
                </a:cubicBezTo>
                <a:cubicBezTo>
                  <a:pt x="7007789" y="2332765"/>
                  <a:pt x="7044087" y="2350535"/>
                  <a:pt x="7088669" y="2380563"/>
                </a:cubicBezTo>
                <a:cubicBezTo>
                  <a:pt x="7099950" y="2376188"/>
                  <a:pt x="7147840" y="2362164"/>
                  <a:pt x="7232341" y="2338493"/>
                </a:cubicBezTo>
                <a:cubicBezTo>
                  <a:pt x="7209946" y="2332619"/>
                  <a:pt x="7190402" y="2322910"/>
                  <a:pt x="7173709" y="2309365"/>
                </a:cubicBezTo>
                <a:cubicBezTo>
                  <a:pt x="7162513" y="2306427"/>
                  <a:pt x="7123196" y="2307116"/>
                  <a:pt x="7055762" y="2311430"/>
                </a:cubicBezTo>
                <a:cubicBezTo>
                  <a:pt x="7089478" y="2309273"/>
                  <a:pt x="7019153" y="2321078"/>
                  <a:pt x="6844782" y="2346845"/>
                </a:cubicBezTo>
                <a:cubicBezTo>
                  <a:pt x="6839203" y="2343549"/>
                  <a:pt x="6830754" y="2345916"/>
                  <a:pt x="6819431" y="2353946"/>
                </a:cubicBezTo>
                <a:cubicBezTo>
                  <a:pt x="6836207" y="2360179"/>
                  <a:pt x="6861328" y="2373186"/>
                  <a:pt x="6894797" y="2392964"/>
                </a:cubicBezTo>
                <a:cubicBezTo>
                  <a:pt x="6816331" y="2379718"/>
                  <a:pt x="6754537" y="2381844"/>
                  <a:pt x="6709415" y="2399342"/>
                </a:cubicBezTo>
                <a:cubicBezTo>
                  <a:pt x="6720530" y="2409592"/>
                  <a:pt x="6751292" y="2420410"/>
                  <a:pt x="6801701" y="2431798"/>
                </a:cubicBezTo>
                <a:cubicBezTo>
                  <a:pt x="6748419" y="2426074"/>
                  <a:pt x="6702137" y="2422185"/>
                  <a:pt x="6662852" y="2420132"/>
                </a:cubicBezTo>
                <a:lnTo>
                  <a:pt x="6627984" y="2419025"/>
                </a:lnTo>
                <a:lnTo>
                  <a:pt x="6667394" y="2391072"/>
                </a:lnTo>
                <a:cubicBezTo>
                  <a:pt x="6639420" y="2381901"/>
                  <a:pt x="6569258" y="2379082"/>
                  <a:pt x="6456910" y="2382616"/>
                </a:cubicBezTo>
                <a:cubicBezTo>
                  <a:pt x="6451414" y="2372008"/>
                  <a:pt x="6437531" y="2358284"/>
                  <a:pt x="6415261" y="2341442"/>
                </a:cubicBezTo>
                <a:cubicBezTo>
                  <a:pt x="6319813" y="2340241"/>
                  <a:pt x="6173829" y="2338620"/>
                  <a:pt x="5977312" y="2336578"/>
                </a:cubicBezTo>
                <a:cubicBezTo>
                  <a:pt x="5730137" y="2345083"/>
                  <a:pt x="5441084" y="2332520"/>
                  <a:pt x="5110154" y="2298891"/>
                </a:cubicBezTo>
                <a:cubicBezTo>
                  <a:pt x="4835337" y="2268979"/>
                  <a:pt x="4560520" y="2239066"/>
                  <a:pt x="4285702" y="2209155"/>
                </a:cubicBezTo>
                <a:cubicBezTo>
                  <a:pt x="4274381" y="2217185"/>
                  <a:pt x="4275590" y="2234461"/>
                  <a:pt x="4289326" y="2260982"/>
                </a:cubicBezTo>
                <a:cubicBezTo>
                  <a:pt x="4303064" y="2287502"/>
                  <a:pt x="4315511" y="2304058"/>
                  <a:pt x="4326667" y="2310651"/>
                </a:cubicBezTo>
                <a:cubicBezTo>
                  <a:pt x="4305530" y="2317483"/>
                  <a:pt x="4282700" y="2334699"/>
                  <a:pt x="4258169" y="2362296"/>
                </a:cubicBezTo>
                <a:lnTo>
                  <a:pt x="4235183" y="2390745"/>
                </a:lnTo>
                <a:lnTo>
                  <a:pt x="4231013" y="2389378"/>
                </a:lnTo>
                <a:cubicBezTo>
                  <a:pt x="4221211" y="2387266"/>
                  <a:pt x="4202290" y="2384365"/>
                  <a:pt x="4174255" y="2380679"/>
                </a:cubicBezTo>
                <a:cubicBezTo>
                  <a:pt x="4157355" y="2385413"/>
                  <a:pt x="4137769" y="2379360"/>
                  <a:pt x="4115499" y="2362517"/>
                </a:cubicBezTo>
                <a:cubicBezTo>
                  <a:pt x="4104093" y="2377861"/>
                  <a:pt x="4092709" y="2391375"/>
                  <a:pt x="4081346" y="2403062"/>
                </a:cubicBezTo>
                <a:cubicBezTo>
                  <a:pt x="4058619" y="2426434"/>
                  <a:pt x="4052750" y="2448729"/>
                  <a:pt x="4063741" y="2469946"/>
                </a:cubicBezTo>
                <a:lnTo>
                  <a:pt x="4021096" y="2516512"/>
                </a:lnTo>
                <a:cubicBezTo>
                  <a:pt x="4009857" y="2517231"/>
                  <a:pt x="3998618" y="2517951"/>
                  <a:pt x="3987379" y="2518670"/>
                </a:cubicBezTo>
                <a:lnTo>
                  <a:pt x="3986445" y="2600926"/>
                </a:lnTo>
                <a:cubicBezTo>
                  <a:pt x="3980826" y="2601286"/>
                  <a:pt x="3966860" y="2594873"/>
                  <a:pt x="3944548" y="2581688"/>
                </a:cubicBezTo>
                <a:cubicBezTo>
                  <a:pt x="3922111" y="2579469"/>
                  <a:pt x="3899487" y="2593703"/>
                  <a:pt x="3876678" y="2624388"/>
                </a:cubicBezTo>
                <a:cubicBezTo>
                  <a:pt x="3915725" y="2647462"/>
                  <a:pt x="3935247" y="2659000"/>
                  <a:pt x="3935247" y="2659000"/>
                </a:cubicBezTo>
                <a:cubicBezTo>
                  <a:pt x="3935165" y="2666311"/>
                  <a:pt x="3929441" y="2675811"/>
                  <a:pt x="3918078" y="2687497"/>
                </a:cubicBezTo>
                <a:cubicBezTo>
                  <a:pt x="3940389" y="2700683"/>
                  <a:pt x="3971214" y="2706018"/>
                  <a:pt x="4010550" y="2703501"/>
                </a:cubicBezTo>
                <a:cubicBezTo>
                  <a:pt x="3965470" y="2717345"/>
                  <a:pt x="3931794" y="2715846"/>
                  <a:pt x="3909524" y="2699004"/>
                </a:cubicBezTo>
                <a:cubicBezTo>
                  <a:pt x="3898243" y="2703379"/>
                  <a:pt x="3892561" y="2709222"/>
                  <a:pt x="3892478" y="2716534"/>
                </a:cubicBezTo>
                <a:cubicBezTo>
                  <a:pt x="3829138" y="2669441"/>
                  <a:pt x="3776235" y="2649650"/>
                  <a:pt x="3733771" y="2657162"/>
                </a:cubicBezTo>
                <a:lnTo>
                  <a:pt x="3732232" y="2657590"/>
                </a:lnTo>
                <a:lnTo>
                  <a:pt x="3745823" y="2650568"/>
                </a:lnTo>
                <a:cubicBezTo>
                  <a:pt x="3757133" y="2643452"/>
                  <a:pt x="3769886" y="2633046"/>
                  <a:pt x="3784080" y="2619352"/>
                </a:cubicBezTo>
                <a:cubicBezTo>
                  <a:pt x="3700742" y="2540658"/>
                  <a:pt x="3659052" y="2503140"/>
                  <a:pt x="3659010" y="2506795"/>
                </a:cubicBezTo>
                <a:cubicBezTo>
                  <a:pt x="3659716" y="2444645"/>
                  <a:pt x="3671495" y="2396400"/>
                  <a:pt x="3694346" y="2362059"/>
                </a:cubicBezTo>
                <a:cubicBezTo>
                  <a:pt x="3655342" y="2335329"/>
                  <a:pt x="3616170" y="2323221"/>
                  <a:pt x="3576835" y="2325737"/>
                </a:cubicBezTo>
                <a:cubicBezTo>
                  <a:pt x="3565595" y="2326457"/>
                  <a:pt x="3531671" y="2346892"/>
                  <a:pt x="3475060" y="2387047"/>
                </a:cubicBezTo>
                <a:cubicBezTo>
                  <a:pt x="3502908" y="2407184"/>
                  <a:pt x="3544723" y="2433735"/>
                  <a:pt x="3600503" y="2466699"/>
                </a:cubicBezTo>
                <a:cubicBezTo>
                  <a:pt x="3572239" y="2483120"/>
                  <a:pt x="3558046" y="2496814"/>
                  <a:pt x="3557921" y="2507782"/>
                </a:cubicBezTo>
                <a:cubicBezTo>
                  <a:pt x="3473795" y="2498550"/>
                  <a:pt x="3414997" y="2484046"/>
                  <a:pt x="3381530" y="2464267"/>
                </a:cubicBezTo>
                <a:cubicBezTo>
                  <a:pt x="3375951" y="2460971"/>
                  <a:pt x="3367584" y="2456026"/>
                  <a:pt x="3356428" y="2449433"/>
                </a:cubicBezTo>
                <a:cubicBezTo>
                  <a:pt x="3333825" y="2461839"/>
                  <a:pt x="3316904" y="2468401"/>
                  <a:pt x="3305665" y="2469120"/>
                </a:cubicBezTo>
                <a:cubicBezTo>
                  <a:pt x="3316987" y="2461089"/>
                  <a:pt x="3342463" y="2443020"/>
                  <a:pt x="3382090" y="2414913"/>
                </a:cubicBezTo>
                <a:cubicBezTo>
                  <a:pt x="3354366" y="2383807"/>
                  <a:pt x="3340730" y="2348147"/>
                  <a:pt x="3341187" y="2307932"/>
                </a:cubicBezTo>
                <a:lnTo>
                  <a:pt x="3341499" y="2280514"/>
                </a:lnTo>
                <a:cubicBezTo>
                  <a:pt x="3313526" y="2271343"/>
                  <a:pt x="3285532" y="2264001"/>
                  <a:pt x="3257517" y="2258487"/>
                </a:cubicBezTo>
                <a:cubicBezTo>
                  <a:pt x="3212685" y="2250394"/>
                  <a:pt x="3190187" y="2253660"/>
                  <a:pt x="3190020" y="2268284"/>
                </a:cubicBezTo>
                <a:cubicBezTo>
                  <a:pt x="3184401" y="2268643"/>
                  <a:pt x="3164805" y="2263504"/>
                  <a:pt x="3131234" y="2252865"/>
                </a:cubicBezTo>
                <a:cubicBezTo>
                  <a:pt x="3097662" y="2242227"/>
                  <a:pt x="3069637" y="2237626"/>
                  <a:pt x="3047159" y="2239064"/>
                </a:cubicBezTo>
                <a:cubicBezTo>
                  <a:pt x="3019061" y="2240861"/>
                  <a:pt x="2999351" y="2245775"/>
                  <a:pt x="2988029" y="2253806"/>
                </a:cubicBezTo>
                <a:cubicBezTo>
                  <a:pt x="2987988" y="2257462"/>
                  <a:pt x="2997759" y="2262316"/>
                  <a:pt x="3017345" y="2268370"/>
                </a:cubicBezTo>
                <a:cubicBezTo>
                  <a:pt x="3036931" y="2274423"/>
                  <a:pt x="3052342" y="2277091"/>
                  <a:pt x="3063581" y="2276372"/>
                </a:cubicBezTo>
                <a:cubicBezTo>
                  <a:pt x="3040938" y="2292434"/>
                  <a:pt x="3023996" y="2300824"/>
                  <a:pt x="3012757" y="2301543"/>
                </a:cubicBezTo>
                <a:cubicBezTo>
                  <a:pt x="2973420" y="2304059"/>
                  <a:pt x="2928692" y="2286828"/>
                  <a:pt x="2878573" y="2249848"/>
                </a:cubicBezTo>
                <a:cubicBezTo>
                  <a:pt x="2884235" y="2245833"/>
                  <a:pt x="2898262" y="2246762"/>
                  <a:pt x="2920657" y="2252636"/>
                </a:cubicBezTo>
                <a:cubicBezTo>
                  <a:pt x="2943094" y="2254854"/>
                  <a:pt x="2959952" y="2253775"/>
                  <a:pt x="2971233" y="2249401"/>
                </a:cubicBezTo>
                <a:cubicBezTo>
                  <a:pt x="2954623" y="2228544"/>
                  <a:pt x="2915618" y="2201813"/>
                  <a:pt x="2854219" y="2169209"/>
                </a:cubicBezTo>
                <a:lnTo>
                  <a:pt x="2845354" y="2208134"/>
                </a:lnTo>
                <a:lnTo>
                  <a:pt x="2820066" y="2209752"/>
                </a:lnTo>
                <a:cubicBezTo>
                  <a:pt x="2780771" y="2208612"/>
                  <a:pt x="2755505" y="2208402"/>
                  <a:pt x="2744265" y="2209121"/>
                </a:cubicBezTo>
                <a:cubicBezTo>
                  <a:pt x="2704929" y="2211638"/>
                  <a:pt x="2670942" y="2237557"/>
                  <a:pt x="2642305" y="2286881"/>
                </a:cubicBezTo>
                <a:cubicBezTo>
                  <a:pt x="2631232" y="2272977"/>
                  <a:pt x="2611813" y="2252299"/>
                  <a:pt x="2584046" y="2224850"/>
                </a:cubicBezTo>
                <a:cubicBezTo>
                  <a:pt x="2612144" y="2223053"/>
                  <a:pt x="2637516" y="2214123"/>
                  <a:pt x="2660160" y="2198061"/>
                </a:cubicBezTo>
                <a:cubicBezTo>
                  <a:pt x="2598552" y="2183737"/>
                  <a:pt x="2568018" y="2152811"/>
                  <a:pt x="2568558" y="2105285"/>
                </a:cubicBezTo>
                <a:cubicBezTo>
                  <a:pt x="2568640" y="2097973"/>
                  <a:pt x="2585686" y="2080443"/>
                  <a:pt x="2619693" y="2052695"/>
                </a:cubicBezTo>
                <a:cubicBezTo>
                  <a:pt x="2597341" y="2043164"/>
                  <a:pt x="2561052" y="2024480"/>
                  <a:pt x="2510829" y="1996641"/>
                </a:cubicBezTo>
                <a:cubicBezTo>
                  <a:pt x="2460606" y="1968801"/>
                  <a:pt x="2435702" y="1936602"/>
                  <a:pt x="2436117" y="1900042"/>
                </a:cubicBezTo>
                <a:cubicBezTo>
                  <a:pt x="2436242" y="1889075"/>
                  <a:pt x="2439114" y="1883412"/>
                  <a:pt x="2444734" y="1883052"/>
                </a:cubicBezTo>
                <a:cubicBezTo>
                  <a:pt x="2450353" y="1882692"/>
                  <a:pt x="2453225" y="1877028"/>
                  <a:pt x="2453350" y="1866061"/>
                </a:cubicBezTo>
                <a:cubicBezTo>
                  <a:pt x="2453515" y="1851438"/>
                  <a:pt x="2425604" y="1836784"/>
                  <a:pt x="2369616" y="1822099"/>
                </a:cubicBezTo>
                <a:cubicBezTo>
                  <a:pt x="2369658" y="1818443"/>
                  <a:pt x="2372551" y="1810951"/>
                  <a:pt x="2378295" y="1799625"/>
                </a:cubicBezTo>
                <a:cubicBezTo>
                  <a:pt x="2384039" y="1788298"/>
                  <a:pt x="2386973" y="1777150"/>
                  <a:pt x="2387098" y="1766183"/>
                </a:cubicBezTo>
                <a:cubicBezTo>
                  <a:pt x="2387014" y="1773494"/>
                  <a:pt x="2367699" y="1743677"/>
                  <a:pt x="2329151" y="1676732"/>
                </a:cubicBezTo>
                <a:cubicBezTo>
                  <a:pt x="2312293" y="1677811"/>
                  <a:pt x="2303718" y="1691145"/>
                  <a:pt x="2303427" y="1716736"/>
                </a:cubicBezTo>
                <a:cubicBezTo>
                  <a:pt x="2292271" y="1710143"/>
                  <a:pt x="2264173" y="1711941"/>
                  <a:pt x="2219134" y="1722129"/>
                </a:cubicBezTo>
                <a:cubicBezTo>
                  <a:pt x="2174137" y="1728660"/>
                  <a:pt x="2143105" y="1741605"/>
                  <a:pt x="2126039" y="1760962"/>
                </a:cubicBezTo>
                <a:cubicBezTo>
                  <a:pt x="2148351" y="1774148"/>
                  <a:pt x="2159507" y="1780741"/>
                  <a:pt x="2159507" y="1780741"/>
                </a:cubicBezTo>
                <a:cubicBezTo>
                  <a:pt x="2159424" y="1788053"/>
                  <a:pt x="2153701" y="1797551"/>
                  <a:pt x="2142337" y="1809238"/>
                </a:cubicBezTo>
                <a:cubicBezTo>
                  <a:pt x="2147914" y="1812535"/>
                  <a:pt x="2159101" y="1816386"/>
                  <a:pt x="2175899" y="1820792"/>
                </a:cubicBezTo>
                <a:cubicBezTo>
                  <a:pt x="2192694" y="1825196"/>
                  <a:pt x="2203882" y="1829048"/>
                  <a:pt x="2209461" y="1832344"/>
                </a:cubicBezTo>
                <a:cubicBezTo>
                  <a:pt x="2243426" y="1808251"/>
                  <a:pt x="2274459" y="1795307"/>
                  <a:pt x="2302555" y="1793509"/>
                </a:cubicBezTo>
                <a:cubicBezTo>
                  <a:pt x="2274292" y="1809930"/>
                  <a:pt x="2240327" y="1834023"/>
                  <a:pt x="2200657" y="1865786"/>
                </a:cubicBezTo>
                <a:cubicBezTo>
                  <a:pt x="2234250" y="1874596"/>
                  <a:pt x="2273297" y="1897672"/>
                  <a:pt x="2317796" y="1935011"/>
                </a:cubicBezTo>
                <a:cubicBezTo>
                  <a:pt x="2346267" y="1900310"/>
                  <a:pt x="2357775" y="1875828"/>
                  <a:pt x="2352321" y="1861564"/>
                </a:cubicBezTo>
                <a:cubicBezTo>
                  <a:pt x="2352114" y="1879844"/>
                  <a:pt x="2368869" y="1887905"/>
                  <a:pt x="2402587" y="1885748"/>
                </a:cubicBezTo>
                <a:cubicBezTo>
                  <a:pt x="2374323" y="1902169"/>
                  <a:pt x="2360128" y="1915863"/>
                  <a:pt x="2360005" y="1926830"/>
                </a:cubicBezTo>
                <a:cubicBezTo>
                  <a:pt x="2359881" y="1937798"/>
                  <a:pt x="2362585" y="1946758"/>
                  <a:pt x="2368122" y="1953711"/>
                </a:cubicBezTo>
                <a:cubicBezTo>
                  <a:pt x="2373659" y="1960663"/>
                  <a:pt x="2376406" y="1965967"/>
                  <a:pt x="2376366" y="1969623"/>
                </a:cubicBezTo>
                <a:lnTo>
                  <a:pt x="2334529" y="1944900"/>
                </a:lnTo>
                <a:cubicBezTo>
                  <a:pt x="2312052" y="1946338"/>
                  <a:pt x="2300667" y="1959852"/>
                  <a:pt x="2300376" y="1985443"/>
                </a:cubicBezTo>
                <a:cubicBezTo>
                  <a:pt x="2294799" y="1982147"/>
                  <a:pt x="2285006" y="1979120"/>
                  <a:pt x="2270998" y="1976363"/>
                </a:cubicBezTo>
                <a:cubicBezTo>
                  <a:pt x="2256992" y="1973606"/>
                  <a:pt x="2247219" y="1968751"/>
                  <a:pt x="2241684" y="1961799"/>
                </a:cubicBezTo>
                <a:cubicBezTo>
                  <a:pt x="2235980" y="1969471"/>
                  <a:pt x="2233068" y="1978789"/>
                  <a:pt x="2232943" y="1989757"/>
                </a:cubicBezTo>
                <a:cubicBezTo>
                  <a:pt x="2232891" y="1994327"/>
                  <a:pt x="2233372" y="1998292"/>
                  <a:pt x="2234387" y="2001651"/>
                </a:cubicBezTo>
                <a:lnTo>
                  <a:pt x="2238480" y="2008936"/>
                </a:lnTo>
                <a:lnTo>
                  <a:pt x="2221707" y="2005546"/>
                </a:lnTo>
                <a:cubicBezTo>
                  <a:pt x="2210851" y="2003499"/>
                  <a:pt x="2197718" y="2001143"/>
                  <a:pt x="2182305" y="1998476"/>
                </a:cubicBezTo>
                <a:cubicBezTo>
                  <a:pt x="2133431" y="1851820"/>
                  <a:pt x="2109056" y="1773008"/>
                  <a:pt x="2109179" y="1762041"/>
                </a:cubicBezTo>
                <a:cubicBezTo>
                  <a:pt x="2109511" y="1732794"/>
                  <a:pt x="2122654" y="1688115"/>
                  <a:pt x="2148605" y="1628003"/>
                </a:cubicBezTo>
                <a:cubicBezTo>
                  <a:pt x="2174557" y="1567892"/>
                  <a:pt x="2198813" y="1533460"/>
                  <a:pt x="2221375" y="1524711"/>
                </a:cubicBezTo>
                <a:cubicBezTo>
                  <a:pt x="2199063" y="1511525"/>
                  <a:pt x="2176564" y="1514791"/>
                  <a:pt x="2153879" y="1534509"/>
                </a:cubicBezTo>
                <a:lnTo>
                  <a:pt x="2217432" y="1419749"/>
                </a:lnTo>
                <a:lnTo>
                  <a:pt x="2217206" y="1419641"/>
                </a:lnTo>
                <a:cubicBezTo>
                  <a:pt x="2194807" y="1422402"/>
                  <a:pt x="2183843" y="1425586"/>
                  <a:pt x="2184311" y="1429195"/>
                </a:cubicBezTo>
                <a:cubicBezTo>
                  <a:pt x="2184782" y="1432803"/>
                  <a:pt x="2182451" y="1436756"/>
                  <a:pt x="2177319" y="1441056"/>
                </a:cubicBezTo>
                <a:cubicBezTo>
                  <a:pt x="2121320" y="1447958"/>
                  <a:pt x="2035222" y="1464070"/>
                  <a:pt x="1919032" y="1489389"/>
                </a:cubicBezTo>
                <a:cubicBezTo>
                  <a:pt x="1874230" y="1494911"/>
                  <a:pt x="1807734" y="1508607"/>
                  <a:pt x="1719541" y="1530475"/>
                </a:cubicBezTo>
                <a:cubicBezTo>
                  <a:pt x="1715350" y="1541990"/>
                  <a:pt x="1697628" y="1558838"/>
                  <a:pt x="1666375" y="1581019"/>
                </a:cubicBezTo>
                <a:cubicBezTo>
                  <a:pt x="1637905" y="1580863"/>
                  <a:pt x="1595201" y="1580628"/>
                  <a:pt x="1538262" y="1580314"/>
                </a:cubicBezTo>
                <a:cubicBezTo>
                  <a:pt x="1418347" y="1620756"/>
                  <a:pt x="1238709" y="1683225"/>
                  <a:pt x="999350" y="1767719"/>
                </a:cubicBezTo>
                <a:cubicBezTo>
                  <a:pt x="769748" y="1796019"/>
                  <a:pt x="546704" y="1852840"/>
                  <a:pt x="330213" y="1938179"/>
                </a:cubicBezTo>
                <a:cubicBezTo>
                  <a:pt x="381051" y="1891588"/>
                  <a:pt x="427693" y="1856512"/>
                  <a:pt x="470147" y="1832948"/>
                </a:cubicBezTo>
                <a:cubicBezTo>
                  <a:pt x="467347" y="1833294"/>
                  <a:pt x="462971" y="1832460"/>
                  <a:pt x="457018" y="1830443"/>
                </a:cubicBezTo>
                <a:lnTo>
                  <a:pt x="439748" y="1823111"/>
                </a:lnTo>
                <a:lnTo>
                  <a:pt x="432861" y="1825173"/>
                </a:lnTo>
                <a:cubicBezTo>
                  <a:pt x="420380" y="1827627"/>
                  <a:pt x="395938" y="1831098"/>
                  <a:pt x="359539" y="1835585"/>
                </a:cubicBezTo>
                <a:cubicBezTo>
                  <a:pt x="421573" y="1787613"/>
                  <a:pt x="458411" y="1742746"/>
                  <a:pt x="470048" y="1700987"/>
                </a:cubicBezTo>
                <a:cubicBezTo>
                  <a:pt x="457909" y="1695151"/>
                  <a:pt x="446238" y="1692924"/>
                  <a:pt x="435037" y="1694305"/>
                </a:cubicBezTo>
                <a:cubicBezTo>
                  <a:pt x="429438" y="1694995"/>
                  <a:pt x="455325" y="1675308"/>
                  <a:pt x="512702" y="1635242"/>
                </a:cubicBezTo>
                <a:cubicBezTo>
                  <a:pt x="522962" y="1626645"/>
                  <a:pt x="555623" y="1615287"/>
                  <a:pt x="610687" y="1601167"/>
                </a:cubicBezTo>
                <a:cubicBezTo>
                  <a:pt x="626546" y="1591881"/>
                  <a:pt x="638904" y="1577528"/>
                  <a:pt x="647758" y="1558106"/>
                </a:cubicBezTo>
                <a:cubicBezTo>
                  <a:pt x="647758" y="1558106"/>
                  <a:pt x="682280" y="1539188"/>
                  <a:pt x="751324" y="1501350"/>
                </a:cubicBezTo>
                <a:cubicBezTo>
                  <a:pt x="793778" y="1477786"/>
                  <a:pt x="829708" y="1469691"/>
                  <a:pt x="859117" y="1477065"/>
                </a:cubicBezTo>
                <a:cubicBezTo>
                  <a:pt x="879639" y="1459871"/>
                  <a:pt x="889665" y="1449472"/>
                  <a:pt x="889195" y="1445862"/>
                </a:cubicBezTo>
                <a:cubicBezTo>
                  <a:pt x="815456" y="1447619"/>
                  <a:pt x="723524" y="1462617"/>
                  <a:pt x="613402" y="1490855"/>
                </a:cubicBezTo>
                <a:cubicBezTo>
                  <a:pt x="437488" y="1538201"/>
                  <a:pt x="346730" y="1562218"/>
                  <a:pt x="341132" y="1562909"/>
                </a:cubicBezTo>
                <a:lnTo>
                  <a:pt x="277400" y="1532272"/>
                </a:lnTo>
                <a:cubicBezTo>
                  <a:pt x="317506" y="1490668"/>
                  <a:pt x="399385" y="1453082"/>
                  <a:pt x="523039" y="1419510"/>
                </a:cubicBezTo>
                <a:cubicBezTo>
                  <a:pt x="646693" y="1385939"/>
                  <a:pt x="730669" y="1342593"/>
                  <a:pt x="774966" y="1289476"/>
                </a:cubicBezTo>
                <a:cubicBezTo>
                  <a:pt x="768897" y="1286559"/>
                  <a:pt x="757462" y="1286135"/>
                  <a:pt x="740662" y="1288206"/>
                </a:cubicBezTo>
                <a:cubicBezTo>
                  <a:pt x="723862" y="1290277"/>
                  <a:pt x="715226" y="1289507"/>
                  <a:pt x="714758" y="1285901"/>
                </a:cubicBezTo>
                <a:lnTo>
                  <a:pt x="686740" y="1267358"/>
                </a:lnTo>
                <a:cubicBezTo>
                  <a:pt x="581784" y="1335284"/>
                  <a:pt x="492901" y="1373735"/>
                  <a:pt x="420101" y="1382708"/>
                </a:cubicBezTo>
                <a:cubicBezTo>
                  <a:pt x="390224" y="1371727"/>
                  <a:pt x="361285" y="1367963"/>
                  <a:pt x="333285" y="1371413"/>
                </a:cubicBezTo>
                <a:cubicBezTo>
                  <a:pt x="355215" y="1365044"/>
                  <a:pt x="389504" y="1344321"/>
                  <a:pt x="436148" y="1309244"/>
                </a:cubicBezTo>
                <a:cubicBezTo>
                  <a:pt x="383869" y="1301024"/>
                  <a:pt x="336034" y="1305089"/>
                  <a:pt x="292644" y="1321434"/>
                </a:cubicBezTo>
                <a:cubicBezTo>
                  <a:pt x="232452" y="1339852"/>
                  <a:pt x="196755" y="1349750"/>
                  <a:pt x="185556" y="1351132"/>
                </a:cubicBezTo>
                <a:cubicBezTo>
                  <a:pt x="174355" y="1352511"/>
                  <a:pt x="144947" y="1345139"/>
                  <a:pt x="97330" y="1329012"/>
                </a:cubicBezTo>
                <a:cubicBezTo>
                  <a:pt x="49713" y="1312885"/>
                  <a:pt x="17269" y="1304054"/>
                  <a:pt x="0" y="1302518"/>
                </a:cubicBezTo>
                <a:cubicBezTo>
                  <a:pt x="48522" y="1281872"/>
                  <a:pt x="125028" y="1235783"/>
                  <a:pt x="229519" y="1164249"/>
                </a:cubicBezTo>
                <a:cubicBezTo>
                  <a:pt x="155779" y="1166006"/>
                  <a:pt x="117283" y="1176249"/>
                  <a:pt x="114028" y="1194979"/>
                </a:cubicBezTo>
                <a:cubicBezTo>
                  <a:pt x="136395" y="1148231"/>
                  <a:pt x="167180" y="1122442"/>
                  <a:pt x="206382" y="1117610"/>
                </a:cubicBezTo>
                <a:cubicBezTo>
                  <a:pt x="178379" y="1121060"/>
                  <a:pt x="218754" y="1125249"/>
                  <a:pt x="327501" y="1130174"/>
                </a:cubicBezTo>
                <a:cubicBezTo>
                  <a:pt x="344772" y="1131712"/>
                  <a:pt x="372538" y="1126456"/>
                  <a:pt x="410799" y="1114408"/>
                </a:cubicBezTo>
                <a:cubicBezTo>
                  <a:pt x="386521" y="1102736"/>
                  <a:pt x="372974" y="1086078"/>
                  <a:pt x="370155" y="1064429"/>
                </a:cubicBezTo>
                <a:cubicBezTo>
                  <a:pt x="347755" y="1067190"/>
                  <a:pt x="309955" y="1071850"/>
                  <a:pt x="256754" y="1078408"/>
                </a:cubicBezTo>
                <a:cubicBezTo>
                  <a:pt x="203555" y="1084965"/>
                  <a:pt x="162954" y="1089969"/>
                  <a:pt x="134955" y="1093421"/>
                </a:cubicBezTo>
                <a:cubicBezTo>
                  <a:pt x="121878" y="1080368"/>
                  <a:pt x="114634" y="1068432"/>
                  <a:pt x="113226" y="1057607"/>
                </a:cubicBezTo>
                <a:cubicBezTo>
                  <a:pt x="108532" y="1021525"/>
                  <a:pt x="217004" y="969664"/>
                  <a:pt x="438639" y="902018"/>
                </a:cubicBezTo>
                <a:cubicBezTo>
                  <a:pt x="660278" y="834374"/>
                  <a:pt x="767810" y="775293"/>
                  <a:pt x="761237" y="724780"/>
                </a:cubicBezTo>
                <a:cubicBezTo>
                  <a:pt x="759360" y="710349"/>
                  <a:pt x="752352" y="700215"/>
                  <a:pt x="740214" y="694379"/>
                </a:cubicBezTo>
                <a:cubicBezTo>
                  <a:pt x="763553" y="698833"/>
                  <a:pt x="780822" y="700371"/>
                  <a:pt x="792021" y="698990"/>
                </a:cubicBezTo>
                <a:cubicBezTo>
                  <a:pt x="794369" y="717031"/>
                  <a:pt x="786457" y="743668"/>
                  <a:pt x="768280" y="778902"/>
                </a:cubicBezTo>
                <a:cubicBezTo>
                  <a:pt x="774351" y="781819"/>
                  <a:pt x="794184" y="781208"/>
                  <a:pt x="827784" y="777067"/>
                </a:cubicBezTo>
                <a:cubicBezTo>
                  <a:pt x="777384" y="783279"/>
                  <a:pt x="872803" y="751354"/>
                  <a:pt x="1114041" y="681293"/>
                </a:cubicBezTo>
                <a:cubicBezTo>
                  <a:pt x="1384686" y="618606"/>
                  <a:pt x="1669116" y="574381"/>
                  <a:pt x="1967325" y="548622"/>
                </a:cubicBezTo>
                <a:cubicBezTo>
                  <a:pt x="2079796" y="538424"/>
                  <a:pt x="2135793" y="531521"/>
                  <a:pt x="2135326" y="527914"/>
                </a:cubicBezTo>
                <a:lnTo>
                  <a:pt x="2180846" y="549796"/>
                </a:lnTo>
                <a:cubicBezTo>
                  <a:pt x="2218169" y="530532"/>
                  <a:pt x="2256431" y="518484"/>
                  <a:pt x="2295630" y="513652"/>
                </a:cubicBezTo>
                <a:cubicBezTo>
                  <a:pt x="2316155" y="496459"/>
                  <a:pt x="2325474" y="480646"/>
                  <a:pt x="2323597" y="466213"/>
                </a:cubicBezTo>
                <a:cubicBezTo>
                  <a:pt x="2317997" y="466904"/>
                  <a:pt x="2300962" y="467171"/>
                  <a:pt x="2272493" y="467014"/>
                </a:cubicBezTo>
                <a:cubicBezTo>
                  <a:pt x="2244025" y="466858"/>
                  <a:pt x="2229083" y="461367"/>
                  <a:pt x="2227676" y="450542"/>
                </a:cubicBezTo>
                <a:cubicBezTo>
                  <a:pt x="2226738" y="443326"/>
                  <a:pt x="2229186" y="440275"/>
                  <a:pt x="2235021" y="441390"/>
                </a:cubicBezTo>
                <a:cubicBezTo>
                  <a:pt x="2240853" y="442504"/>
                  <a:pt x="2243069" y="437647"/>
                  <a:pt x="2241660" y="426824"/>
                </a:cubicBezTo>
                <a:cubicBezTo>
                  <a:pt x="2240721" y="419608"/>
                  <a:pt x="2234651" y="416689"/>
                  <a:pt x="2223452" y="418070"/>
                </a:cubicBezTo>
                <a:cubicBezTo>
                  <a:pt x="2326130" y="420077"/>
                  <a:pt x="2379580" y="437317"/>
                  <a:pt x="2383806" y="469791"/>
                </a:cubicBezTo>
                <a:cubicBezTo>
                  <a:pt x="2385215" y="480614"/>
                  <a:pt x="2381953" y="488347"/>
                  <a:pt x="2374023" y="492992"/>
                </a:cubicBezTo>
                <a:cubicBezTo>
                  <a:pt x="2366092" y="497636"/>
                  <a:pt x="2362360" y="501761"/>
                  <a:pt x="2362831" y="505369"/>
                </a:cubicBezTo>
                <a:cubicBezTo>
                  <a:pt x="2381039" y="514122"/>
                  <a:pt x="2431908" y="511518"/>
                  <a:pt x="2515440" y="497556"/>
                </a:cubicBezTo>
                <a:cubicBezTo>
                  <a:pt x="2582641" y="489273"/>
                  <a:pt x="2621389" y="502826"/>
                  <a:pt x="2631684" y="538216"/>
                </a:cubicBezTo>
                <a:cubicBezTo>
                  <a:pt x="2632153" y="541825"/>
                  <a:pt x="2624926" y="551881"/>
                  <a:pt x="2610004" y="568382"/>
                </a:cubicBezTo>
                <a:cubicBezTo>
                  <a:pt x="2581062" y="564619"/>
                  <a:pt x="2542082" y="549261"/>
                  <a:pt x="2493056" y="522311"/>
                </a:cubicBezTo>
                <a:cubicBezTo>
                  <a:pt x="2482326" y="527299"/>
                  <a:pt x="2436133" y="543991"/>
                  <a:pt x="2354481" y="572385"/>
                </a:cubicBezTo>
                <a:cubicBezTo>
                  <a:pt x="2377821" y="576840"/>
                  <a:pt x="2398828" y="585248"/>
                  <a:pt x="2417506" y="597610"/>
                </a:cubicBezTo>
                <a:cubicBezTo>
                  <a:pt x="2429175" y="599837"/>
                  <a:pt x="2468609" y="596810"/>
                  <a:pt x="2535810" y="588527"/>
                </a:cubicBezTo>
                <a:cubicBezTo>
                  <a:pt x="2502210" y="592669"/>
                  <a:pt x="2571273" y="576823"/>
                  <a:pt x="2742996" y="540992"/>
                </a:cubicBezTo>
                <a:cubicBezTo>
                  <a:pt x="2749064" y="543910"/>
                  <a:pt x="2757231" y="541071"/>
                  <a:pt x="2767491" y="532474"/>
                </a:cubicBezTo>
                <a:cubicBezTo>
                  <a:pt x="2749753" y="527329"/>
                  <a:pt x="2722675" y="516003"/>
                  <a:pt x="2686259" y="498496"/>
                </a:cubicBezTo>
                <a:cubicBezTo>
                  <a:pt x="2767006" y="506872"/>
                  <a:pt x="2828841" y="501084"/>
                  <a:pt x="2871763" y="481130"/>
                </a:cubicBezTo>
                <a:cubicBezTo>
                  <a:pt x="2859154" y="471686"/>
                  <a:pt x="2826711" y="462853"/>
                  <a:pt x="2774433" y="454633"/>
                </a:cubicBezTo>
                <a:cubicBezTo>
                  <a:pt x="2828807" y="457097"/>
                  <a:pt x="2875889" y="458166"/>
                  <a:pt x="2915675" y="457844"/>
                </a:cubicBezTo>
                <a:lnTo>
                  <a:pt x="2950886" y="456853"/>
                </a:lnTo>
                <a:lnTo>
                  <a:pt x="2915173" y="486777"/>
                </a:lnTo>
                <a:cubicBezTo>
                  <a:pt x="2944580" y="494149"/>
                  <a:pt x="3015520" y="492737"/>
                  <a:pt x="3127990" y="482539"/>
                </a:cubicBezTo>
                <a:cubicBezTo>
                  <a:pt x="3134999" y="492674"/>
                  <a:pt x="3150876" y="505379"/>
                  <a:pt x="3175622" y="520659"/>
                </a:cubicBezTo>
                <a:cubicBezTo>
                  <a:pt x="3271762" y="516141"/>
                  <a:pt x="3418771" y="509019"/>
                  <a:pt x="3616650" y="499290"/>
                </a:cubicBezTo>
                <a:cubicBezTo>
                  <a:pt x="3863991" y="476135"/>
                  <a:pt x="4156383" y="471254"/>
                  <a:pt x="4493827" y="484649"/>
                </a:cubicBezTo>
                <a:cubicBezTo>
                  <a:pt x="4774332" y="497731"/>
                  <a:pt x="5054835" y="510813"/>
                  <a:pt x="5335340" y="523894"/>
                </a:cubicBezTo>
                <a:cubicBezTo>
                  <a:pt x="5345599" y="515298"/>
                  <a:pt x="5341971" y="498332"/>
                  <a:pt x="5324449" y="472998"/>
                </a:cubicBezTo>
                <a:cubicBezTo>
                  <a:pt x="5306930" y="447662"/>
                  <a:pt x="5292099" y="432077"/>
                  <a:pt x="5279959" y="426242"/>
                </a:cubicBezTo>
                <a:cubicBezTo>
                  <a:pt x="5300255" y="418241"/>
                  <a:pt x="5320804" y="399896"/>
                  <a:pt x="5341611" y="371215"/>
                </a:cubicBezTo>
                <a:lnTo>
                  <a:pt x="5360745" y="341783"/>
                </a:lnTo>
                <a:lnTo>
                  <a:pt x="5365128" y="342882"/>
                </a:lnTo>
                <a:cubicBezTo>
                  <a:pt x="5375281" y="344380"/>
                  <a:pt x="5394710" y="346110"/>
                  <a:pt x="5423416" y="348071"/>
                </a:cubicBezTo>
                <a:cubicBezTo>
                  <a:pt x="5439747" y="342392"/>
                  <a:pt x="5460285" y="347193"/>
                  <a:pt x="5485032" y="362472"/>
                </a:cubicBezTo>
                <a:cubicBezTo>
                  <a:pt x="5494353" y="346658"/>
                  <a:pt x="5503912" y="332650"/>
                  <a:pt x="5513705" y="320444"/>
                </a:cubicBezTo>
                <a:cubicBezTo>
                  <a:pt x="5533287" y="296036"/>
                  <a:pt x="5536071" y="273696"/>
                  <a:pt x="5522052" y="253429"/>
                </a:cubicBezTo>
                <a:lnTo>
                  <a:pt x="5558420" y="204954"/>
                </a:lnTo>
                <a:cubicBezTo>
                  <a:pt x="5569620" y="203574"/>
                  <a:pt x="5580820" y="202194"/>
                  <a:pt x="5592021" y="200813"/>
                </a:cubicBezTo>
                <a:lnTo>
                  <a:pt x="5581459" y="119632"/>
                </a:lnTo>
                <a:cubicBezTo>
                  <a:pt x="5587058" y="118941"/>
                  <a:pt x="5601998" y="124432"/>
                  <a:pt x="5626275" y="136103"/>
                </a:cubicBezTo>
                <a:cubicBezTo>
                  <a:pt x="5649144" y="136950"/>
                  <a:pt x="5669902" y="121560"/>
                  <a:pt x="5688547" y="89934"/>
                </a:cubicBezTo>
                <a:cubicBezTo>
                  <a:pt x="5646060" y="69511"/>
                  <a:pt x="5624817" y="59298"/>
                  <a:pt x="5624817" y="59298"/>
                </a:cubicBezTo>
                <a:cubicBezTo>
                  <a:pt x="5623876" y="52082"/>
                  <a:pt x="5628306" y="42371"/>
                  <a:pt x="5638096" y="30167"/>
                </a:cubicBezTo>
                <a:cubicBezTo>
                  <a:pt x="5613819" y="18495"/>
                  <a:pt x="5582080" y="15075"/>
                  <a:pt x="5542878" y="19907"/>
                </a:cubicBezTo>
                <a:cubicBezTo>
                  <a:pt x="5586271" y="3562"/>
                  <a:pt x="5620339" y="3027"/>
                  <a:pt x="5645088" y="18306"/>
                </a:cubicBezTo>
                <a:cubicBezTo>
                  <a:pt x="5655819" y="13318"/>
                  <a:pt x="5660714" y="7216"/>
                  <a:pt x="5659775" y="0"/>
                </a:cubicBezTo>
                <a:close/>
              </a:path>
            </a:pathLst>
          </a:custGeom>
        </p:spPr>
        <p:txBody>
          <a:bodyPr wrap="square">
            <a:noAutofit/>
          </a:bodyPr>
          <a:lstStyle>
            <a:lvl1pPr>
              <a:defRPr sz="1600"/>
            </a:lvl1pPr>
          </a:lstStyle>
          <a:p>
            <a:endParaRPr lang="en-US"/>
          </a:p>
        </p:txBody>
      </p:sp>
    </p:spTree>
    <p:extLst>
      <p:ext uri="{BB962C8B-B14F-4D97-AF65-F5344CB8AC3E}">
        <p14:creationId xmlns:p14="http://schemas.microsoft.com/office/powerpoint/2010/main" val="4422387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3_Custom Layout">
    <p:spTree>
      <p:nvGrpSpPr>
        <p:cNvPr id="1" name=""/>
        <p:cNvGrpSpPr/>
        <p:nvPr/>
      </p:nvGrpSpPr>
      <p:grpSpPr>
        <a:xfrm>
          <a:off x="0" y="0"/>
          <a:ext cx="0" cy="0"/>
          <a:chOff x="0" y="0"/>
          <a:chExt cx="0" cy="0"/>
        </a:xfrm>
      </p:grpSpPr>
      <p:sp>
        <p:nvSpPr>
          <p:cNvPr id="19" name="Picture Placeholder 18"/>
          <p:cNvSpPr>
            <a:spLocks noGrp="1"/>
          </p:cNvSpPr>
          <p:nvPr>
            <p:ph type="pic" sz="quarter" idx="14"/>
          </p:nvPr>
        </p:nvSpPr>
        <p:spPr>
          <a:xfrm>
            <a:off x="4586514" y="590749"/>
            <a:ext cx="7605486" cy="5676503"/>
          </a:xfrm>
          <a:custGeom>
            <a:avLst/>
            <a:gdLst>
              <a:gd name="connsiteX0" fmla="*/ 2798366 w 4572132"/>
              <a:gd name="connsiteY0" fmla="*/ 3361973 h 3412500"/>
              <a:gd name="connsiteX1" fmla="*/ 2797008 w 4572132"/>
              <a:gd name="connsiteY1" fmla="*/ 3363278 h 3412500"/>
              <a:gd name="connsiteX2" fmla="*/ 2788204 w 4572132"/>
              <a:gd name="connsiteY2" fmla="*/ 3367266 h 3412500"/>
              <a:gd name="connsiteX3" fmla="*/ 3094500 w 4572132"/>
              <a:gd name="connsiteY3" fmla="*/ 3069184 h 3412500"/>
              <a:gd name="connsiteX4" fmla="*/ 3097246 w 4572132"/>
              <a:gd name="connsiteY4" fmla="*/ 3070202 h 3412500"/>
              <a:gd name="connsiteX5" fmla="*/ 3093526 w 4572132"/>
              <a:gd name="connsiteY5" fmla="*/ 3071902 h 3412500"/>
              <a:gd name="connsiteX6" fmla="*/ 2378896 w 4572132"/>
              <a:gd name="connsiteY6" fmla="*/ 3059683 h 3412500"/>
              <a:gd name="connsiteX7" fmla="*/ 2386460 w 4572132"/>
              <a:gd name="connsiteY7" fmla="*/ 3103535 h 3412500"/>
              <a:gd name="connsiteX8" fmla="*/ 2363774 w 4572132"/>
              <a:gd name="connsiteY8" fmla="*/ 3107447 h 3412500"/>
              <a:gd name="connsiteX9" fmla="*/ 2356210 w 4572132"/>
              <a:gd name="connsiteY9" fmla="*/ 3063596 h 3412500"/>
              <a:gd name="connsiteX10" fmla="*/ 4233528 w 4572132"/>
              <a:gd name="connsiteY10" fmla="*/ 2976893 h 3412500"/>
              <a:gd name="connsiteX11" fmla="*/ 4570990 w 4572132"/>
              <a:gd name="connsiteY11" fmla="*/ 2977959 h 3412500"/>
              <a:gd name="connsiteX12" fmla="*/ 4572132 w 4572132"/>
              <a:gd name="connsiteY12" fmla="*/ 2977865 h 3412500"/>
              <a:gd name="connsiteX13" fmla="*/ 4572132 w 4572132"/>
              <a:gd name="connsiteY13" fmla="*/ 3000263 h 3412500"/>
              <a:gd name="connsiteX14" fmla="*/ 4561774 w 4572132"/>
              <a:gd name="connsiteY14" fmla="*/ 3000715 h 3412500"/>
              <a:gd name="connsiteX15" fmla="*/ 4168304 w 4572132"/>
              <a:gd name="connsiteY15" fmla="*/ 3005074 h 3412500"/>
              <a:gd name="connsiteX16" fmla="*/ 4233528 w 4572132"/>
              <a:gd name="connsiteY16" fmla="*/ 2976893 h 3412500"/>
              <a:gd name="connsiteX17" fmla="*/ 2921484 w 4572132"/>
              <a:gd name="connsiteY17" fmla="*/ 2954819 h 3412500"/>
              <a:gd name="connsiteX18" fmla="*/ 2933772 w 4572132"/>
              <a:gd name="connsiteY18" fmla="*/ 2992211 h 3412500"/>
              <a:gd name="connsiteX19" fmla="*/ 2944172 w 4572132"/>
              <a:gd name="connsiteY19" fmla="*/ 3018639 h 3412500"/>
              <a:gd name="connsiteX20" fmla="*/ 3006560 w 4572132"/>
              <a:gd name="connsiteY20" fmla="*/ 3007879 h 3412500"/>
              <a:gd name="connsiteX21" fmla="*/ 2998996 w 4572132"/>
              <a:gd name="connsiteY21" fmla="*/ 2964029 h 3412500"/>
              <a:gd name="connsiteX22" fmla="*/ 2921484 w 4572132"/>
              <a:gd name="connsiteY22" fmla="*/ 2954819 h 3412500"/>
              <a:gd name="connsiteX23" fmla="*/ 3399794 w 4572132"/>
              <a:gd name="connsiteY23" fmla="*/ 2951350 h 3412500"/>
              <a:gd name="connsiteX24" fmla="*/ 3478252 w 4572132"/>
              <a:gd name="connsiteY24" fmla="*/ 2966040 h 3412500"/>
              <a:gd name="connsiteX25" fmla="*/ 3475416 w 4572132"/>
              <a:gd name="connsiteY25" fmla="*/ 2983463 h 3412500"/>
              <a:gd name="connsiteX26" fmla="*/ 3402630 w 4572132"/>
              <a:gd name="connsiteY26" fmla="*/ 2967794 h 3412500"/>
              <a:gd name="connsiteX27" fmla="*/ 2672876 w 4572132"/>
              <a:gd name="connsiteY27" fmla="*/ 2867874 h 3412500"/>
              <a:gd name="connsiteX28" fmla="*/ 2657752 w 4572132"/>
              <a:gd name="connsiteY28" fmla="*/ 2881772 h 3412500"/>
              <a:gd name="connsiteX29" fmla="*/ 2697454 w 4572132"/>
              <a:gd name="connsiteY29" fmla="*/ 2908790 h 3412500"/>
              <a:gd name="connsiteX30" fmla="*/ 2705962 w 4572132"/>
              <a:gd name="connsiteY30" fmla="*/ 2890390 h 3412500"/>
              <a:gd name="connsiteX31" fmla="*/ 2828846 w 4572132"/>
              <a:gd name="connsiteY31" fmla="*/ 2857909 h 3412500"/>
              <a:gd name="connsiteX32" fmla="*/ 2909196 w 4572132"/>
              <a:gd name="connsiteY32" fmla="*/ 2951294 h 3412500"/>
              <a:gd name="connsiteX33" fmla="*/ 2954568 w 4572132"/>
              <a:gd name="connsiteY33" fmla="*/ 2943469 h 3412500"/>
              <a:gd name="connsiteX34" fmla="*/ 2967804 w 4572132"/>
              <a:gd name="connsiteY34" fmla="*/ 2918609 h 3412500"/>
              <a:gd name="connsiteX35" fmla="*/ 3035862 w 4572132"/>
              <a:gd name="connsiteY35" fmla="*/ 2940738 h 3412500"/>
              <a:gd name="connsiteX36" fmla="*/ 3002778 w 4572132"/>
              <a:gd name="connsiteY36" fmla="*/ 2918222 h 3412500"/>
              <a:gd name="connsiteX37" fmla="*/ 3024046 w 4572132"/>
              <a:gd name="connsiteY37" fmla="*/ 2880688 h 3412500"/>
              <a:gd name="connsiteX38" fmla="*/ 3012230 w 4572132"/>
              <a:gd name="connsiteY38" fmla="*/ 2871436 h 3412500"/>
              <a:gd name="connsiteX39" fmla="*/ 2828846 w 4572132"/>
              <a:gd name="connsiteY39" fmla="*/ 2857909 h 3412500"/>
              <a:gd name="connsiteX40" fmla="*/ 1659222 w 4572132"/>
              <a:gd name="connsiteY40" fmla="*/ 2791882 h 3412500"/>
              <a:gd name="connsiteX41" fmla="*/ 1665684 w 4572132"/>
              <a:gd name="connsiteY41" fmla="*/ 2793225 h 3412500"/>
              <a:gd name="connsiteX42" fmla="*/ 1673720 w 4572132"/>
              <a:gd name="connsiteY42" fmla="*/ 2797484 h 3412500"/>
              <a:gd name="connsiteX43" fmla="*/ 1659776 w 4572132"/>
              <a:gd name="connsiteY43" fmla="*/ 2792834 h 3412500"/>
              <a:gd name="connsiteX44" fmla="*/ 4465824 w 4572132"/>
              <a:gd name="connsiteY44" fmla="*/ 2452827 h 3412500"/>
              <a:gd name="connsiteX45" fmla="*/ 4436756 w 4572132"/>
              <a:gd name="connsiteY45" fmla="*/ 2462074 h 3412500"/>
              <a:gd name="connsiteX46" fmla="*/ 4497254 w 4572132"/>
              <a:gd name="connsiteY46" fmla="*/ 2474218 h 3412500"/>
              <a:gd name="connsiteX47" fmla="*/ 4522776 w 4572132"/>
              <a:gd name="connsiteY47" fmla="*/ 2452883 h 3412500"/>
              <a:gd name="connsiteX48" fmla="*/ 4465824 w 4572132"/>
              <a:gd name="connsiteY48" fmla="*/ 2452827 h 3412500"/>
              <a:gd name="connsiteX49" fmla="*/ 1712472 w 4572132"/>
              <a:gd name="connsiteY49" fmla="*/ 2412629 h 3412500"/>
              <a:gd name="connsiteX50" fmla="*/ 1683168 w 4572132"/>
              <a:gd name="connsiteY50" fmla="*/ 2445904 h 3412500"/>
              <a:gd name="connsiteX51" fmla="*/ 1711528 w 4572132"/>
              <a:gd name="connsiteY51" fmla="*/ 2508745 h 3412500"/>
              <a:gd name="connsiteX52" fmla="*/ 1753120 w 4572132"/>
              <a:gd name="connsiteY52" fmla="*/ 2478994 h 3412500"/>
              <a:gd name="connsiteX53" fmla="*/ 1743666 w 4572132"/>
              <a:gd name="connsiteY53" fmla="*/ 2424181 h 3412500"/>
              <a:gd name="connsiteX54" fmla="*/ 1712472 w 4572132"/>
              <a:gd name="connsiteY54" fmla="*/ 2412629 h 3412500"/>
              <a:gd name="connsiteX55" fmla="*/ 1619834 w 4572132"/>
              <a:gd name="connsiteY55" fmla="*/ 2214120 h 3412500"/>
              <a:gd name="connsiteX56" fmla="*/ 1619224 w 4572132"/>
              <a:gd name="connsiteY56" fmla="*/ 2214225 h 3412500"/>
              <a:gd name="connsiteX57" fmla="*/ 1591742 w 4572132"/>
              <a:gd name="connsiteY57" fmla="*/ 2224753 h 3412500"/>
              <a:gd name="connsiteX58" fmla="*/ 1580482 w 4572132"/>
              <a:gd name="connsiteY58" fmla="*/ 2220906 h 3412500"/>
              <a:gd name="connsiteX59" fmla="*/ 1557446 w 4572132"/>
              <a:gd name="connsiteY59" fmla="*/ 2224879 h 3412500"/>
              <a:gd name="connsiteX60" fmla="*/ 1561226 w 4572132"/>
              <a:gd name="connsiteY60" fmla="*/ 2246804 h 3412500"/>
              <a:gd name="connsiteX61" fmla="*/ 1623614 w 4572132"/>
              <a:gd name="connsiteY61" fmla="*/ 2236045 h 3412500"/>
              <a:gd name="connsiteX62" fmla="*/ 1609568 w 4572132"/>
              <a:gd name="connsiteY62" fmla="*/ 1894692 h 3412500"/>
              <a:gd name="connsiteX63" fmla="*/ 1594312 w 4572132"/>
              <a:gd name="connsiteY63" fmla="*/ 1899720 h 3412500"/>
              <a:gd name="connsiteX64" fmla="*/ 1592016 w 4572132"/>
              <a:gd name="connsiteY64" fmla="*/ 1900828 h 3412500"/>
              <a:gd name="connsiteX65" fmla="*/ 1593586 w 4572132"/>
              <a:gd name="connsiteY65" fmla="*/ 1901963 h 3412500"/>
              <a:gd name="connsiteX66" fmla="*/ 1573060 w 4572132"/>
              <a:gd name="connsiteY66" fmla="*/ 1936173 h 3412500"/>
              <a:gd name="connsiteX67" fmla="*/ 1639078 w 4572132"/>
              <a:gd name="connsiteY67" fmla="*/ 1915820 h 3412500"/>
              <a:gd name="connsiteX68" fmla="*/ 1647288 w 4572132"/>
              <a:gd name="connsiteY68" fmla="*/ 1911973 h 3412500"/>
              <a:gd name="connsiteX69" fmla="*/ 1629022 w 4572132"/>
              <a:gd name="connsiteY69" fmla="*/ 1913087 h 3412500"/>
              <a:gd name="connsiteX70" fmla="*/ 1607626 w 4572132"/>
              <a:gd name="connsiteY70" fmla="*/ 1909758 h 3412500"/>
              <a:gd name="connsiteX71" fmla="*/ 1661428 w 4572132"/>
              <a:gd name="connsiteY71" fmla="*/ 1848634 h 3412500"/>
              <a:gd name="connsiteX72" fmla="*/ 1650320 w 4572132"/>
              <a:gd name="connsiteY72" fmla="*/ 1860427 h 3412500"/>
              <a:gd name="connsiteX73" fmla="*/ 1650540 w 4572132"/>
              <a:gd name="connsiteY73" fmla="*/ 1869622 h 3412500"/>
              <a:gd name="connsiteX74" fmla="*/ 1670794 w 4572132"/>
              <a:gd name="connsiteY74" fmla="*/ 1864260 h 3412500"/>
              <a:gd name="connsiteX75" fmla="*/ 1526916 w 4572132"/>
              <a:gd name="connsiteY75" fmla="*/ 1838802 h 3412500"/>
              <a:gd name="connsiteX76" fmla="*/ 1512006 w 4572132"/>
              <a:gd name="connsiteY76" fmla="*/ 1842981 h 3412500"/>
              <a:gd name="connsiteX77" fmla="*/ 1525868 w 4572132"/>
              <a:gd name="connsiteY77" fmla="*/ 1853004 h 3412500"/>
              <a:gd name="connsiteX78" fmla="*/ 1683712 w 4572132"/>
              <a:gd name="connsiteY78" fmla="*/ 1838622 h 3412500"/>
              <a:gd name="connsiteX79" fmla="*/ 1683168 w 4572132"/>
              <a:gd name="connsiteY79" fmla="*/ 1839241 h 3412500"/>
              <a:gd name="connsiteX80" fmla="*/ 1684954 w 4572132"/>
              <a:gd name="connsiteY80" fmla="*/ 1843197 h 3412500"/>
              <a:gd name="connsiteX81" fmla="*/ 1712472 w 4572132"/>
              <a:gd name="connsiteY81" fmla="*/ 1805965 h 3412500"/>
              <a:gd name="connsiteX82" fmla="*/ 1691242 w 4572132"/>
              <a:gd name="connsiteY82" fmla="*/ 1830071 h 3412500"/>
              <a:gd name="connsiteX83" fmla="*/ 1715426 w 4572132"/>
              <a:gd name="connsiteY83" fmla="*/ 1823671 h 3412500"/>
              <a:gd name="connsiteX84" fmla="*/ 1719796 w 4572132"/>
              <a:gd name="connsiteY84" fmla="*/ 1839779 h 3412500"/>
              <a:gd name="connsiteX85" fmla="*/ 1687294 w 4572132"/>
              <a:gd name="connsiteY85" fmla="*/ 1848383 h 3412500"/>
              <a:gd name="connsiteX86" fmla="*/ 1691934 w 4572132"/>
              <a:gd name="connsiteY86" fmla="*/ 1858665 h 3412500"/>
              <a:gd name="connsiteX87" fmla="*/ 1748194 w 4572132"/>
              <a:gd name="connsiteY87" fmla="*/ 1843773 h 3412500"/>
              <a:gd name="connsiteX88" fmla="*/ 1746028 w 4572132"/>
              <a:gd name="connsiteY88" fmla="*/ 1831221 h 3412500"/>
              <a:gd name="connsiteX89" fmla="*/ 1743666 w 4572132"/>
              <a:gd name="connsiteY89" fmla="*/ 1817517 h 3412500"/>
              <a:gd name="connsiteX90" fmla="*/ 1712472 w 4572132"/>
              <a:gd name="connsiteY90" fmla="*/ 1805965 h 3412500"/>
              <a:gd name="connsiteX91" fmla="*/ 463653 w 4572132"/>
              <a:gd name="connsiteY91" fmla="*/ 1525322 h 3412500"/>
              <a:gd name="connsiteX92" fmla="*/ 433389 w 4572132"/>
              <a:gd name="connsiteY92" fmla="*/ 1559533 h 3412500"/>
              <a:gd name="connsiteX93" fmla="*/ 436492 w 4572132"/>
              <a:gd name="connsiteY93" fmla="*/ 1592417 h 3412500"/>
              <a:gd name="connsiteX94" fmla="*/ 431461 w 4572132"/>
              <a:gd name="connsiteY94" fmla="*/ 1639791 h 3412500"/>
              <a:gd name="connsiteX95" fmla="*/ 449666 w 4572132"/>
              <a:gd name="connsiteY95" fmla="*/ 1637566 h 3412500"/>
              <a:gd name="connsiteX96" fmla="*/ 475210 w 4572132"/>
              <a:gd name="connsiteY96" fmla="*/ 1620105 h 3412500"/>
              <a:gd name="connsiteX97" fmla="*/ 528017 w 4572132"/>
              <a:gd name="connsiteY97" fmla="*/ 1542817 h 3412500"/>
              <a:gd name="connsiteX98" fmla="*/ 504311 w 4572132"/>
              <a:gd name="connsiteY98" fmla="*/ 1543337 h 3412500"/>
              <a:gd name="connsiteX99" fmla="*/ 486168 w 4572132"/>
              <a:gd name="connsiteY99" fmla="*/ 1542386 h 3412500"/>
              <a:gd name="connsiteX100" fmla="*/ 1587392 w 4572132"/>
              <a:gd name="connsiteY100" fmla="*/ 1305622 h 3412500"/>
              <a:gd name="connsiteX101" fmla="*/ 1573060 w 4572132"/>
              <a:gd name="connsiteY101" fmla="*/ 1329508 h 3412500"/>
              <a:gd name="connsiteX102" fmla="*/ 1609936 w 4572132"/>
              <a:gd name="connsiteY102" fmla="*/ 1318140 h 3412500"/>
              <a:gd name="connsiteX103" fmla="*/ 1840178 w 4572132"/>
              <a:gd name="connsiteY103" fmla="*/ 1149452 h 3412500"/>
              <a:gd name="connsiteX104" fmla="*/ 1512004 w 4572132"/>
              <a:gd name="connsiteY104" fmla="*/ 1236316 h 3412500"/>
              <a:gd name="connsiteX105" fmla="*/ 1561002 w 4572132"/>
              <a:gd name="connsiteY105" fmla="*/ 1271741 h 3412500"/>
              <a:gd name="connsiteX106" fmla="*/ 1576488 w 4572132"/>
              <a:gd name="connsiteY106" fmla="*/ 1267642 h 3412500"/>
              <a:gd name="connsiteX107" fmla="*/ 1631582 w 4572132"/>
              <a:gd name="connsiteY107" fmla="*/ 1267449 h 3412500"/>
              <a:gd name="connsiteX108" fmla="*/ 1632132 w 4572132"/>
              <a:gd name="connsiteY108" fmla="*/ 1267830 h 3412500"/>
              <a:gd name="connsiteX109" fmla="*/ 1669260 w 4572132"/>
              <a:gd name="connsiteY109" fmla="*/ 1258002 h 3412500"/>
              <a:gd name="connsiteX110" fmla="*/ 1664026 w 4572132"/>
              <a:gd name="connsiteY110" fmla="*/ 1238715 h 3412500"/>
              <a:gd name="connsiteX111" fmla="*/ 1684102 w 4572132"/>
              <a:gd name="connsiteY111" fmla="*/ 1233401 h 3412500"/>
              <a:gd name="connsiteX112" fmla="*/ 1682052 w 4572132"/>
              <a:gd name="connsiteY112" fmla="*/ 1225840 h 3412500"/>
              <a:gd name="connsiteX113" fmla="*/ 1715424 w 4572132"/>
              <a:gd name="connsiteY113" fmla="*/ 1217006 h 3412500"/>
              <a:gd name="connsiteX114" fmla="*/ 1719796 w 4572132"/>
              <a:gd name="connsiteY114" fmla="*/ 1233114 h 3412500"/>
              <a:gd name="connsiteX115" fmla="*/ 1699720 w 4572132"/>
              <a:gd name="connsiteY115" fmla="*/ 1238430 h 3412500"/>
              <a:gd name="connsiteX116" fmla="*/ 1702634 w 4572132"/>
              <a:gd name="connsiteY116" fmla="*/ 1249168 h 3412500"/>
              <a:gd name="connsiteX117" fmla="*/ 1750522 w 4572132"/>
              <a:gd name="connsiteY117" fmla="*/ 1236492 h 3412500"/>
              <a:gd name="connsiteX118" fmla="*/ 1770188 w 4572132"/>
              <a:gd name="connsiteY118" fmla="*/ 1248553 h 3412500"/>
              <a:gd name="connsiteX119" fmla="*/ 1773846 w 4572132"/>
              <a:gd name="connsiteY119" fmla="*/ 1252901 h 3412500"/>
              <a:gd name="connsiteX120" fmla="*/ 1817388 w 4572132"/>
              <a:gd name="connsiteY120" fmla="*/ 1232655 h 3412500"/>
              <a:gd name="connsiteX121" fmla="*/ 1746004 w 4572132"/>
              <a:gd name="connsiteY121" fmla="*/ 1211260 h 3412500"/>
              <a:gd name="connsiteX122" fmla="*/ 1812244 w 4572132"/>
              <a:gd name="connsiteY122" fmla="*/ 1208428 h 3412500"/>
              <a:gd name="connsiteX123" fmla="*/ 1829582 w 4572132"/>
              <a:gd name="connsiteY123" fmla="*/ 1198299 h 3412500"/>
              <a:gd name="connsiteX124" fmla="*/ 1873816 w 4572132"/>
              <a:gd name="connsiteY124" fmla="*/ 1163570 h 3412500"/>
              <a:gd name="connsiteX125" fmla="*/ 1840178 w 4572132"/>
              <a:gd name="connsiteY125" fmla="*/ 1149452 h 3412500"/>
              <a:gd name="connsiteX126" fmla="*/ 3072910 w 4572132"/>
              <a:gd name="connsiteY126" fmla="*/ 1132145 h 3412500"/>
              <a:gd name="connsiteX127" fmla="*/ 2381574 w 4572132"/>
              <a:gd name="connsiteY127" fmla="*/ 1167297 h 3412500"/>
              <a:gd name="connsiteX128" fmla="*/ 2345220 w 4572132"/>
              <a:gd name="connsiteY128" fmla="*/ 1159653 h 3412500"/>
              <a:gd name="connsiteX129" fmla="*/ 2342772 w 4572132"/>
              <a:gd name="connsiteY129" fmla="*/ 1157524 h 3412500"/>
              <a:gd name="connsiteX130" fmla="*/ 2153176 w 4572132"/>
              <a:gd name="connsiteY130" fmla="*/ 1170427 h 3412500"/>
              <a:gd name="connsiteX131" fmla="*/ 2104122 w 4572132"/>
              <a:gd name="connsiteY131" fmla="*/ 1177428 h 3412500"/>
              <a:gd name="connsiteX132" fmla="*/ 1948378 w 4572132"/>
              <a:gd name="connsiteY132" fmla="*/ 1218652 h 3412500"/>
              <a:gd name="connsiteX133" fmla="*/ 1856834 w 4572132"/>
              <a:gd name="connsiteY133" fmla="*/ 1232814 h 3412500"/>
              <a:gd name="connsiteX134" fmla="*/ 1850814 w 4572132"/>
              <a:gd name="connsiteY134" fmla="*/ 1231531 h 3412500"/>
              <a:gd name="connsiteX135" fmla="*/ 1848114 w 4572132"/>
              <a:gd name="connsiteY135" fmla="*/ 1236033 h 3412500"/>
              <a:gd name="connsiteX136" fmla="*/ 1992996 w 4572132"/>
              <a:gd name="connsiteY136" fmla="*/ 1220703 h 3412500"/>
              <a:gd name="connsiteX137" fmla="*/ 2024630 w 4572132"/>
              <a:gd name="connsiteY137" fmla="*/ 1249234 h 3412500"/>
              <a:gd name="connsiteX138" fmla="*/ 2186472 w 4572132"/>
              <a:gd name="connsiteY138" fmla="*/ 1233470 h 3412500"/>
              <a:gd name="connsiteX139" fmla="*/ 2249696 w 4572132"/>
              <a:gd name="connsiteY139" fmla="*/ 1224023 h 3412500"/>
              <a:gd name="connsiteX140" fmla="*/ 2296948 w 4572132"/>
              <a:gd name="connsiteY140" fmla="*/ 1206964 h 3412500"/>
              <a:gd name="connsiteX141" fmla="*/ 2423026 w 4572132"/>
              <a:gd name="connsiteY141" fmla="*/ 1193735 h 3412500"/>
              <a:gd name="connsiteX142" fmla="*/ 2497218 w 4572132"/>
              <a:gd name="connsiteY142" fmla="*/ 1186256 h 3412500"/>
              <a:gd name="connsiteX143" fmla="*/ 2603686 w 4572132"/>
              <a:gd name="connsiteY143" fmla="*/ 1169847 h 3412500"/>
              <a:gd name="connsiteX144" fmla="*/ 2928120 w 4572132"/>
              <a:gd name="connsiteY144" fmla="*/ 1151597 h 3412500"/>
              <a:gd name="connsiteX145" fmla="*/ 3006638 w 4572132"/>
              <a:gd name="connsiteY145" fmla="*/ 1150968 h 3412500"/>
              <a:gd name="connsiteX146" fmla="*/ 3025076 w 4572132"/>
              <a:gd name="connsiteY146" fmla="*/ 1149483 h 3412500"/>
              <a:gd name="connsiteX147" fmla="*/ 3166516 w 4572132"/>
              <a:gd name="connsiteY147" fmla="*/ 1137943 h 3412500"/>
              <a:gd name="connsiteX148" fmla="*/ 3072910 w 4572132"/>
              <a:gd name="connsiteY148" fmla="*/ 1132145 h 3412500"/>
              <a:gd name="connsiteX149" fmla="*/ 2019858 w 4572132"/>
              <a:gd name="connsiteY149" fmla="*/ 1097575 h 3412500"/>
              <a:gd name="connsiteX150" fmla="*/ 1981882 w 4572132"/>
              <a:gd name="connsiteY150" fmla="*/ 1100434 h 3412500"/>
              <a:gd name="connsiteX151" fmla="*/ 1926790 w 4572132"/>
              <a:gd name="connsiteY151" fmla="*/ 1161058 h 3412500"/>
              <a:gd name="connsiteX152" fmla="*/ 1886398 w 4572132"/>
              <a:gd name="connsiteY152" fmla="*/ 1165995 h 3412500"/>
              <a:gd name="connsiteX153" fmla="*/ 1922950 w 4572132"/>
              <a:gd name="connsiteY153" fmla="*/ 1190852 h 3412500"/>
              <a:gd name="connsiteX154" fmla="*/ 2078162 w 4572132"/>
              <a:gd name="connsiteY154" fmla="*/ 1103724 h 3412500"/>
              <a:gd name="connsiteX155" fmla="*/ 2019858 w 4572132"/>
              <a:gd name="connsiteY155" fmla="*/ 1097575 h 3412500"/>
              <a:gd name="connsiteX156" fmla="*/ 2178150 w 4572132"/>
              <a:gd name="connsiteY156" fmla="*/ 1065747 h 3412500"/>
              <a:gd name="connsiteX157" fmla="*/ 2153120 w 4572132"/>
              <a:gd name="connsiteY157" fmla="*/ 1072372 h 3412500"/>
              <a:gd name="connsiteX158" fmla="*/ 2129680 w 4572132"/>
              <a:gd name="connsiteY158" fmla="*/ 1095843 h 3412500"/>
              <a:gd name="connsiteX159" fmla="*/ 2214570 w 4572132"/>
              <a:gd name="connsiteY159" fmla="*/ 1079129 h 3412500"/>
              <a:gd name="connsiteX160" fmla="*/ 2178150 w 4572132"/>
              <a:gd name="connsiteY160" fmla="*/ 1065747 h 3412500"/>
              <a:gd name="connsiteX161" fmla="*/ 1697400 w 4572132"/>
              <a:gd name="connsiteY161" fmla="*/ 623218 h 3412500"/>
              <a:gd name="connsiteX162" fmla="*/ 1703228 w 4572132"/>
              <a:gd name="connsiteY162" fmla="*/ 644698 h 3412500"/>
              <a:gd name="connsiteX163" fmla="*/ 1669854 w 4572132"/>
              <a:gd name="connsiteY163" fmla="*/ 653531 h 3412500"/>
              <a:gd name="connsiteX164" fmla="*/ 1664026 w 4572132"/>
              <a:gd name="connsiteY164" fmla="*/ 632052 h 3412500"/>
              <a:gd name="connsiteX165" fmla="*/ 1868638 w 4572132"/>
              <a:gd name="connsiteY165" fmla="*/ 595159 h 3412500"/>
              <a:gd name="connsiteX166" fmla="*/ 1881366 w 4572132"/>
              <a:gd name="connsiteY166" fmla="*/ 595826 h 3412500"/>
              <a:gd name="connsiteX167" fmla="*/ 1880070 w 4572132"/>
              <a:gd name="connsiteY167" fmla="*/ 596090 h 3412500"/>
              <a:gd name="connsiteX168" fmla="*/ 1867164 w 4572132"/>
              <a:gd name="connsiteY168" fmla="*/ 597615 h 3412500"/>
              <a:gd name="connsiteX169" fmla="*/ 1909030 w 4572132"/>
              <a:gd name="connsiteY169" fmla="*/ 590222 h 3412500"/>
              <a:gd name="connsiteX170" fmla="*/ 1882246 w 4572132"/>
              <a:gd name="connsiteY170" fmla="*/ 595873 h 3412500"/>
              <a:gd name="connsiteX171" fmla="*/ 1881366 w 4572132"/>
              <a:gd name="connsiteY171" fmla="*/ 595826 h 3412500"/>
              <a:gd name="connsiteX172" fmla="*/ 2431220 w 4572132"/>
              <a:gd name="connsiteY172" fmla="*/ 515311 h 3412500"/>
              <a:gd name="connsiteX173" fmla="*/ 2368846 w 4572132"/>
              <a:gd name="connsiteY173" fmla="*/ 549087 h 3412500"/>
              <a:gd name="connsiteX174" fmla="*/ 1939756 w 4572132"/>
              <a:gd name="connsiteY174" fmla="*/ 593600 h 3412500"/>
              <a:gd name="connsiteX175" fmla="*/ 2002132 w 4572132"/>
              <a:gd name="connsiteY175" fmla="*/ 559824 h 3412500"/>
              <a:gd name="connsiteX176" fmla="*/ 2431220 w 4572132"/>
              <a:gd name="connsiteY176" fmla="*/ 515311 h 3412500"/>
              <a:gd name="connsiteX177" fmla="*/ 1423918 w 4572132"/>
              <a:gd name="connsiteY177" fmla="*/ 494170 h 3412500"/>
              <a:gd name="connsiteX178" fmla="*/ 1456630 w 4572132"/>
              <a:gd name="connsiteY178" fmla="*/ 548821 h 3412500"/>
              <a:gd name="connsiteX179" fmla="*/ 1409484 w 4572132"/>
              <a:gd name="connsiteY179" fmla="*/ 572811 h 3412500"/>
              <a:gd name="connsiteX180" fmla="*/ 1399286 w 4572132"/>
              <a:gd name="connsiteY180" fmla="*/ 535223 h 3412500"/>
              <a:gd name="connsiteX181" fmla="*/ 3906550 w 4572132"/>
              <a:gd name="connsiteY181" fmla="*/ 481631 h 3412500"/>
              <a:gd name="connsiteX182" fmla="*/ 3899794 w 4572132"/>
              <a:gd name="connsiteY182" fmla="*/ 500684 h 3412500"/>
              <a:gd name="connsiteX183" fmla="*/ 3934892 w 4572132"/>
              <a:gd name="connsiteY183" fmla="*/ 520172 h 3412500"/>
              <a:gd name="connsiteX184" fmla="*/ 3948664 w 4572132"/>
              <a:gd name="connsiteY184" fmla="*/ 505015 h 3412500"/>
              <a:gd name="connsiteX185" fmla="*/ 3123988 w 4572132"/>
              <a:gd name="connsiteY185" fmla="*/ 475822 h 3412500"/>
              <a:gd name="connsiteX186" fmla="*/ 3198020 w 4572132"/>
              <a:gd name="connsiteY186" fmla="*/ 485002 h 3412500"/>
              <a:gd name="connsiteX187" fmla="*/ 3202390 w 4572132"/>
              <a:gd name="connsiteY187" fmla="*/ 501113 h 3412500"/>
              <a:gd name="connsiteX188" fmla="*/ 3122798 w 4572132"/>
              <a:gd name="connsiteY188" fmla="*/ 493403 h 3412500"/>
              <a:gd name="connsiteX189" fmla="*/ 3691474 w 4572132"/>
              <a:gd name="connsiteY189" fmla="*/ 457984 h 3412500"/>
              <a:gd name="connsiteX190" fmla="*/ 3646976 w 4572132"/>
              <a:gd name="connsiteY190" fmla="*/ 469764 h 3412500"/>
              <a:gd name="connsiteX191" fmla="*/ 3636116 w 4572132"/>
              <a:gd name="connsiteY191" fmla="*/ 495659 h 3412500"/>
              <a:gd name="connsiteX192" fmla="*/ 3566190 w 4572132"/>
              <a:gd name="connsiteY192" fmla="*/ 479635 h 3412500"/>
              <a:gd name="connsiteX193" fmla="*/ 3601288 w 4572132"/>
              <a:gd name="connsiteY193" fmla="*/ 499123 h 3412500"/>
              <a:gd name="connsiteX194" fmla="*/ 3596256 w 4572132"/>
              <a:gd name="connsiteY194" fmla="*/ 546499 h 3412500"/>
              <a:gd name="connsiteX195" fmla="*/ 3780338 w 4572132"/>
              <a:gd name="connsiteY195" fmla="*/ 543814 h 3412500"/>
              <a:gd name="connsiteX196" fmla="*/ 3691474 w 4572132"/>
              <a:gd name="connsiteY196" fmla="*/ 457984 h 3412500"/>
              <a:gd name="connsiteX197" fmla="*/ 3650286 w 4572132"/>
              <a:gd name="connsiteY197" fmla="*/ 394067 h 3412500"/>
              <a:gd name="connsiteX198" fmla="*/ 3589102 w 4572132"/>
              <a:gd name="connsiteY198" fmla="*/ 410263 h 3412500"/>
              <a:gd name="connsiteX199" fmla="*/ 3600754 w 4572132"/>
              <a:gd name="connsiteY199" fmla="*/ 453220 h 3412500"/>
              <a:gd name="connsiteX200" fmla="*/ 3678892 w 4572132"/>
              <a:gd name="connsiteY200" fmla="*/ 455561 h 3412500"/>
              <a:gd name="connsiteX201" fmla="*/ 3663132 w 4572132"/>
              <a:gd name="connsiteY201" fmla="*/ 419444 h 3412500"/>
              <a:gd name="connsiteX202" fmla="*/ 3650286 w 4572132"/>
              <a:gd name="connsiteY202" fmla="*/ 394067 h 3412500"/>
              <a:gd name="connsiteX203" fmla="*/ 1030716 w 4572132"/>
              <a:gd name="connsiteY203" fmla="*/ 385302 h 3412500"/>
              <a:gd name="connsiteX204" fmla="*/ 1112298 w 4572132"/>
              <a:gd name="connsiteY204" fmla="*/ 444282 h 3412500"/>
              <a:gd name="connsiteX205" fmla="*/ 1093556 w 4572132"/>
              <a:gd name="connsiteY205" fmla="*/ 452120 h 3412500"/>
              <a:gd name="connsiteX206" fmla="*/ 1080646 w 4572132"/>
              <a:gd name="connsiteY206" fmla="*/ 481437 h 3412500"/>
              <a:gd name="connsiteX207" fmla="*/ 1128854 w 4572132"/>
              <a:gd name="connsiteY207" fmla="*/ 549251 h 3412500"/>
              <a:gd name="connsiteX208" fmla="*/ 1235598 w 4572132"/>
              <a:gd name="connsiteY208" fmla="*/ 613083 h 3412500"/>
              <a:gd name="connsiteX209" fmla="*/ 1227652 w 4572132"/>
              <a:gd name="connsiteY209" fmla="*/ 649718 h 3412500"/>
              <a:gd name="connsiteX210" fmla="*/ 1110974 w 4572132"/>
              <a:gd name="connsiteY210" fmla="*/ 571247 h 3412500"/>
              <a:gd name="connsiteX211" fmla="*/ 963572 w 4572132"/>
              <a:gd name="connsiteY211" fmla="*/ 489403 h 3412500"/>
              <a:gd name="connsiteX212" fmla="*/ 951918 w 4572132"/>
              <a:gd name="connsiteY212" fmla="*/ 446447 h 3412500"/>
              <a:gd name="connsiteX213" fmla="*/ 1030716 w 4572132"/>
              <a:gd name="connsiteY213" fmla="*/ 385302 h 3412500"/>
              <a:gd name="connsiteX214" fmla="*/ 1177056 w 4572132"/>
              <a:gd name="connsiteY214" fmla="*/ 375342 h 3412500"/>
              <a:gd name="connsiteX215" fmla="*/ 1185798 w 4572132"/>
              <a:gd name="connsiteY215" fmla="*/ 407560 h 3412500"/>
              <a:gd name="connsiteX216" fmla="*/ 1163548 w 4572132"/>
              <a:gd name="connsiteY216" fmla="*/ 413450 h 3412500"/>
              <a:gd name="connsiteX217" fmla="*/ 1154806 w 4572132"/>
              <a:gd name="connsiteY217" fmla="*/ 381231 h 3412500"/>
              <a:gd name="connsiteX218" fmla="*/ 3496394 w 4572132"/>
              <a:gd name="connsiteY218" fmla="*/ 354226 h 3412500"/>
              <a:gd name="connsiteX219" fmla="*/ 3495678 w 4572132"/>
              <a:gd name="connsiteY219" fmla="*/ 357015 h 3412500"/>
              <a:gd name="connsiteX220" fmla="*/ 3492844 w 4572132"/>
              <a:gd name="connsiteY220" fmla="*/ 356244 h 3412500"/>
              <a:gd name="connsiteX221" fmla="*/ 3496394 w 4572132"/>
              <a:gd name="connsiteY221" fmla="*/ 354226 h 3412500"/>
              <a:gd name="connsiteX222" fmla="*/ 4220548 w 4572132"/>
              <a:gd name="connsiteY222" fmla="*/ 254632 h 3412500"/>
              <a:gd name="connsiteX223" fmla="*/ 4232202 w 4572132"/>
              <a:gd name="connsiteY223" fmla="*/ 297589 h 3412500"/>
              <a:gd name="connsiteX224" fmla="*/ 4209956 w 4572132"/>
              <a:gd name="connsiteY224" fmla="*/ 303479 h 3412500"/>
              <a:gd name="connsiteX225" fmla="*/ 4198298 w 4572132"/>
              <a:gd name="connsiteY225" fmla="*/ 260523 h 3412500"/>
              <a:gd name="connsiteX226" fmla="*/ 3773044 w 4572132"/>
              <a:gd name="connsiteY226" fmla="*/ 33517 h 3412500"/>
              <a:gd name="connsiteX227" fmla="*/ 3763412 w 4572132"/>
              <a:gd name="connsiteY227" fmla="*/ 39677 h 3412500"/>
              <a:gd name="connsiteX228" fmla="*/ 3764644 w 4572132"/>
              <a:gd name="connsiteY228" fmla="*/ 38259 h 3412500"/>
              <a:gd name="connsiteX229" fmla="*/ 3773044 w 4572132"/>
              <a:gd name="connsiteY229" fmla="*/ 33517 h 3412500"/>
              <a:gd name="connsiteX230" fmla="*/ 3638754 w 4572132"/>
              <a:gd name="connsiteY230" fmla="*/ 0 h 3412500"/>
              <a:gd name="connsiteX231" fmla="*/ 3762486 w 4572132"/>
              <a:gd name="connsiteY231" fmla="*/ 40270 h 3412500"/>
              <a:gd name="connsiteX232" fmla="*/ 3763412 w 4572132"/>
              <a:gd name="connsiteY232" fmla="*/ 39677 h 3412500"/>
              <a:gd name="connsiteX233" fmla="*/ 3756126 w 4572132"/>
              <a:gd name="connsiteY233" fmla="*/ 48067 h 3412500"/>
              <a:gd name="connsiteX234" fmla="*/ 3738744 w 4572132"/>
              <a:gd name="connsiteY234" fmla="*/ 82884 h 3412500"/>
              <a:gd name="connsiteX235" fmla="*/ 3854230 w 4572132"/>
              <a:gd name="connsiteY235" fmla="*/ 178934 h 3412500"/>
              <a:gd name="connsiteX236" fmla="*/ 3869862 w 4572132"/>
              <a:gd name="connsiteY236" fmla="*/ 324436 h 3412500"/>
              <a:gd name="connsiteX237" fmla="*/ 3959388 w 4572132"/>
              <a:gd name="connsiteY237" fmla="*/ 346783 h 3412500"/>
              <a:gd name="connsiteX238" fmla="*/ 4011566 w 4572132"/>
              <a:gd name="connsiteY238" fmla="*/ 275417 h 3412500"/>
              <a:gd name="connsiteX239" fmla="*/ 3904822 w 4572132"/>
              <a:gd name="connsiteY239" fmla="*/ 211586 h 3412500"/>
              <a:gd name="connsiteX240" fmla="*/ 3922434 w 4572132"/>
              <a:gd name="connsiteY240" fmla="*/ 166636 h 3412500"/>
              <a:gd name="connsiteX241" fmla="*/ 4053810 w 4572132"/>
              <a:gd name="connsiteY241" fmla="*/ 189416 h 3412500"/>
              <a:gd name="connsiteX242" fmla="*/ 4074868 w 4572132"/>
              <a:gd name="connsiteY242" fmla="*/ 201107 h 3412500"/>
              <a:gd name="connsiteX243" fmla="*/ 4103870 w 4572132"/>
              <a:gd name="connsiteY243" fmla="*/ 176165 h 3412500"/>
              <a:gd name="connsiteX244" fmla="*/ 4066922 w 4572132"/>
              <a:gd name="connsiteY244" fmla="*/ 237743 h 3412500"/>
              <a:gd name="connsiteX245" fmla="*/ 4123872 w 4572132"/>
              <a:gd name="connsiteY245" fmla="*/ 337777 h 3412500"/>
              <a:gd name="connsiteX246" fmla="*/ 4131158 w 4572132"/>
              <a:gd name="connsiteY246" fmla="*/ 364624 h 3412500"/>
              <a:gd name="connsiteX247" fmla="*/ 4194064 w 4572132"/>
              <a:gd name="connsiteY247" fmla="*/ 376750 h 3412500"/>
              <a:gd name="connsiteX248" fmla="*/ 4237104 w 4572132"/>
              <a:gd name="connsiteY248" fmla="*/ 359601 h 3412500"/>
              <a:gd name="connsiteX249" fmla="*/ 4281140 w 4572132"/>
              <a:gd name="connsiteY249" fmla="*/ 368089 h 3412500"/>
              <a:gd name="connsiteX250" fmla="*/ 4341862 w 4572132"/>
              <a:gd name="connsiteY250" fmla="*/ 372160 h 3412500"/>
              <a:gd name="connsiteX251" fmla="*/ 4377884 w 4572132"/>
              <a:gd name="connsiteY251" fmla="*/ 351116 h 3412500"/>
              <a:gd name="connsiteX252" fmla="*/ 4354046 w 4572132"/>
              <a:gd name="connsiteY252" fmla="*/ 340159 h 3412500"/>
              <a:gd name="connsiteX253" fmla="*/ 4320540 w 4572132"/>
              <a:gd name="connsiteY253" fmla="*/ 337517 h 3412500"/>
              <a:gd name="connsiteX254" fmla="*/ 4348086 w 4572132"/>
              <a:gd name="connsiteY254" fmla="*/ 307203 h 3412500"/>
              <a:gd name="connsiteX255" fmla="*/ 4453106 w 4572132"/>
              <a:gd name="connsiteY255" fmla="*/ 342715 h 3412500"/>
              <a:gd name="connsiteX256" fmla="*/ 4423838 w 4572132"/>
              <a:gd name="connsiteY256" fmla="*/ 344706 h 3412500"/>
              <a:gd name="connsiteX257" fmla="*/ 4390466 w 4572132"/>
              <a:gd name="connsiteY257" fmla="*/ 353541 h 3412500"/>
              <a:gd name="connsiteX258" fmla="*/ 4491648 w 4572132"/>
              <a:gd name="connsiteY258" fmla="*/ 418844 h 3412500"/>
              <a:gd name="connsiteX259" fmla="*/ 4487010 w 4572132"/>
              <a:gd name="connsiteY259" fmla="*/ 379783 h 3412500"/>
              <a:gd name="connsiteX260" fmla="*/ 4503698 w 4572132"/>
              <a:gd name="connsiteY260" fmla="*/ 375367 h 3412500"/>
              <a:gd name="connsiteX261" fmla="*/ 4555214 w 4572132"/>
              <a:gd name="connsiteY261" fmla="*/ 367485 h 3412500"/>
              <a:gd name="connsiteX262" fmla="*/ 4572132 w 4572132"/>
              <a:gd name="connsiteY262" fmla="*/ 358510 h 3412500"/>
              <a:gd name="connsiteX263" fmla="*/ 4572132 w 4572132"/>
              <a:gd name="connsiteY263" fmla="*/ 2309843 h 3412500"/>
              <a:gd name="connsiteX264" fmla="*/ 4428248 w 4572132"/>
              <a:gd name="connsiteY264" fmla="*/ 2311143 h 3412500"/>
              <a:gd name="connsiteX265" fmla="*/ 4366806 w 4572132"/>
              <a:gd name="connsiteY265" fmla="*/ 2327384 h 3412500"/>
              <a:gd name="connsiteX266" fmla="*/ 4112290 w 4572132"/>
              <a:gd name="connsiteY266" fmla="*/ 2331063 h 3412500"/>
              <a:gd name="connsiteX267" fmla="*/ 4060456 w 4572132"/>
              <a:gd name="connsiteY267" fmla="*/ 2331655 h 3412500"/>
              <a:gd name="connsiteX268" fmla="*/ 4001224 w 4572132"/>
              <a:gd name="connsiteY268" fmla="*/ 2335504 h 3412500"/>
              <a:gd name="connsiteX269" fmla="*/ 3676758 w 4572132"/>
              <a:gd name="connsiteY269" fmla="*/ 2325141 h 3412500"/>
              <a:gd name="connsiteX270" fmla="*/ 3618692 w 4572132"/>
              <a:gd name="connsiteY270" fmla="*/ 2320473 h 3412500"/>
              <a:gd name="connsiteX271" fmla="*/ 3495262 w 4572132"/>
              <a:gd name="connsiteY271" fmla="*/ 2319650 h 3412500"/>
              <a:gd name="connsiteX272" fmla="*/ 4278894 w 4572132"/>
              <a:gd name="connsiteY272" fmla="*/ 2359479 h 3412500"/>
              <a:gd name="connsiteX273" fmla="*/ 4314342 w 4572132"/>
              <a:gd name="connsiteY273" fmla="*/ 2370298 h 3412500"/>
              <a:gd name="connsiteX274" fmla="*/ 4315862 w 4572132"/>
              <a:gd name="connsiteY274" fmla="*/ 2371889 h 3412500"/>
              <a:gd name="connsiteX275" fmla="*/ 4467954 w 4572132"/>
              <a:gd name="connsiteY275" fmla="*/ 2374955 h 3412500"/>
              <a:gd name="connsiteX276" fmla="*/ 4572132 w 4572132"/>
              <a:gd name="connsiteY276" fmla="*/ 2368950 h 3412500"/>
              <a:gd name="connsiteX277" fmla="*/ 4572132 w 4572132"/>
              <a:gd name="connsiteY277" fmla="*/ 2906583 h 3412500"/>
              <a:gd name="connsiteX278" fmla="*/ 4521954 w 4572132"/>
              <a:gd name="connsiteY278" fmla="*/ 2909512 h 3412500"/>
              <a:gd name="connsiteX279" fmla="*/ 4277008 w 4572132"/>
              <a:gd name="connsiteY279" fmla="*/ 2924240 h 3412500"/>
              <a:gd name="connsiteX280" fmla="*/ 3676760 w 4572132"/>
              <a:gd name="connsiteY280" fmla="*/ 2931805 h 3412500"/>
              <a:gd name="connsiteX281" fmla="*/ 3096360 w 4572132"/>
              <a:gd name="connsiteY281" fmla="*/ 2885150 h 3412500"/>
              <a:gd name="connsiteX282" fmla="*/ 3108176 w 4572132"/>
              <a:gd name="connsiteY282" fmla="*/ 2936733 h 3412500"/>
              <a:gd name="connsiteX283" fmla="*/ 3142680 w 4572132"/>
              <a:gd name="connsiteY283" fmla="*/ 2984404 h 3412500"/>
              <a:gd name="connsiteX284" fmla="*/ 3105104 w 4572132"/>
              <a:gd name="connsiteY284" fmla="*/ 3039567 h 3412500"/>
              <a:gd name="connsiteX285" fmla="*/ 3094500 w 4572132"/>
              <a:gd name="connsiteY285" fmla="*/ 3069184 h 3412500"/>
              <a:gd name="connsiteX286" fmla="*/ 3091398 w 4572132"/>
              <a:gd name="connsiteY286" fmla="*/ 3068036 h 3412500"/>
              <a:gd name="connsiteX287" fmla="*/ 3050988 w 4572132"/>
              <a:gd name="connsiteY287" fmla="*/ 3062305 h 3412500"/>
              <a:gd name="connsiteX288" fmla="*/ 3007506 w 4572132"/>
              <a:gd name="connsiteY288" fmla="*/ 3047226 h 3412500"/>
              <a:gd name="connsiteX289" fmla="*/ 2991436 w 4572132"/>
              <a:gd name="connsiteY289" fmla="*/ 3089509 h 3412500"/>
              <a:gd name="connsiteX290" fmla="*/ 2991436 w 4572132"/>
              <a:gd name="connsiteY290" fmla="*/ 3157241 h 3412500"/>
              <a:gd name="connsiteX291" fmla="*/ 2970640 w 4572132"/>
              <a:gd name="connsiteY291" fmla="*/ 3205982 h 3412500"/>
              <a:gd name="connsiteX292" fmla="*/ 2947954 w 4572132"/>
              <a:gd name="connsiteY292" fmla="*/ 3209895 h 3412500"/>
              <a:gd name="connsiteX293" fmla="*/ 2962134 w 4572132"/>
              <a:gd name="connsiteY293" fmla="*/ 3292114 h 3412500"/>
              <a:gd name="connsiteX294" fmla="*/ 2929994 w 4572132"/>
              <a:gd name="connsiteY294" fmla="*/ 3275080 h 3412500"/>
              <a:gd name="connsiteX295" fmla="*/ 2891238 w 4572132"/>
              <a:gd name="connsiteY295" fmla="*/ 3321274 h 3412500"/>
              <a:gd name="connsiteX296" fmla="*/ 2937558 w 4572132"/>
              <a:gd name="connsiteY296" fmla="*/ 3352797 h 3412500"/>
              <a:gd name="connsiteX297" fmla="*/ 2930940 w 4572132"/>
              <a:gd name="connsiteY297" fmla="*/ 3382159 h 3412500"/>
              <a:gd name="connsiteX298" fmla="*/ 2997110 w 4572132"/>
              <a:gd name="connsiteY298" fmla="*/ 3393325 h 3412500"/>
              <a:gd name="connsiteX299" fmla="*/ 2927160 w 4572132"/>
              <a:gd name="connsiteY299" fmla="*/ 3394100 h 3412500"/>
              <a:gd name="connsiteX300" fmla="*/ 2918652 w 4572132"/>
              <a:gd name="connsiteY300" fmla="*/ 3412500 h 3412500"/>
              <a:gd name="connsiteX301" fmla="*/ 2799340 w 4572132"/>
              <a:gd name="connsiteY301" fmla="*/ 3361465 h 3412500"/>
              <a:gd name="connsiteX302" fmla="*/ 2798366 w 4572132"/>
              <a:gd name="connsiteY302" fmla="*/ 3361973 h 3412500"/>
              <a:gd name="connsiteX303" fmla="*/ 2806402 w 4572132"/>
              <a:gd name="connsiteY303" fmla="*/ 3354251 h 3412500"/>
              <a:gd name="connsiteX304" fmla="*/ 2826960 w 4572132"/>
              <a:gd name="connsiteY304" fmla="*/ 3321071 h 3412500"/>
              <a:gd name="connsiteX305" fmla="*/ 2721088 w 4572132"/>
              <a:gd name="connsiteY305" fmla="*/ 3215154 h 3412500"/>
              <a:gd name="connsiteX306" fmla="*/ 2719196 w 4572132"/>
              <a:gd name="connsiteY306" fmla="*/ 3068727 h 3412500"/>
              <a:gd name="connsiteX307" fmla="*/ 2632230 w 4572132"/>
              <a:gd name="connsiteY307" fmla="*/ 3038571 h 3412500"/>
              <a:gd name="connsiteX308" fmla="*/ 2573624 w 4572132"/>
              <a:gd name="connsiteY308" fmla="*/ 3105121 h 3412500"/>
              <a:gd name="connsiteX309" fmla="*/ 2673824 w 4572132"/>
              <a:gd name="connsiteY309" fmla="*/ 3178150 h 3412500"/>
              <a:gd name="connsiteX310" fmla="*/ 2652082 w 4572132"/>
              <a:gd name="connsiteY310" fmla="*/ 3221411 h 3412500"/>
              <a:gd name="connsiteX311" fmla="*/ 2523526 w 4572132"/>
              <a:gd name="connsiteY311" fmla="*/ 3187139 h 3412500"/>
              <a:gd name="connsiteX312" fmla="*/ 2503674 w 4572132"/>
              <a:gd name="connsiteY312" fmla="*/ 3173629 h 3412500"/>
              <a:gd name="connsiteX313" fmla="*/ 2472480 w 4572132"/>
              <a:gd name="connsiteY313" fmla="*/ 3195942 h 3412500"/>
              <a:gd name="connsiteX314" fmla="*/ 2515018 w 4572132"/>
              <a:gd name="connsiteY314" fmla="*/ 3137807 h 3412500"/>
              <a:gd name="connsiteX315" fmla="*/ 2467752 w 4572132"/>
              <a:gd name="connsiteY315" fmla="*/ 3033071 h 3412500"/>
              <a:gd name="connsiteX316" fmla="*/ 2463026 w 4572132"/>
              <a:gd name="connsiteY316" fmla="*/ 3005664 h 3412500"/>
              <a:gd name="connsiteX317" fmla="*/ 2401582 w 4572132"/>
              <a:gd name="connsiteY317" fmla="*/ 2988039 h 3412500"/>
              <a:gd name="connsiteX318" fmla="*/ 2357154 w 4572132"/>
              <a:gd name="connsiteY318" fmla="*/ 3001345 h 3412500"/>
              <a:gd name="connsiteX319" fmla="*/ 2314144 w 4572132"/>
              <a:gd name="connsiteY319" fmla="*/ 2989008 h 3412500"/>
              <a:gd name="connsiteX320" fmla="*/ 2254120 w 4572132"/>
              <a:gd name="connsiteY320" fmla="*/ 2979605 h 3412500"/>
              <a:gd name="connsiteX321" fmla="*/ 2216308 w 4572132"/>
              <a:gd name="connsiteY321" fmla="*/ 2997414 h 3412500"/>
              <a:gd name="connsiteX322" fmla="*/ 2238996 w 4572132"/>
              <a:gd name="connsiteY322" fmla="*/ 3010435 h 3412500"/>
              <a:gd name="connsiteX323" fmla="*/ 2272080 w 4572132"/>
              <a:gd name="connsiteY323" fmla="*/ 3016017 h 3412500"/>
              <a:gd name="connsiteX324" fmla="*/ 2241832 w 4572132"/>
              <a:gd name="connsiteY324" fmla="*/ 3043812 h 3412500"/>
              <a:gd name="connsiteX325" fmla="*/ 2140686 w 4572132"/>
              <a:gd name="connsiteY325" fmla="*/ 2999168 h 3412500"/>
              <a:gd name="connsiteX326" fmla="*/ 2169990 w 4572132"/>
              <a:gd name="connsiteY326" fmla="*/ 2999758 h 3412500"/>
              <a:gd name="connsiteX327" fmla="*/ 2204020 w 4572132"/>
              <a:gd name="connsiteY327" fmla="*/ 2993889 h 3412500"/>
              <a:gd name="connsiteX328" fmla="*/ 2109492 w 4572132"/>
              <a:gd name="connsiteY328" fmla="*/ 2919883 h 3412500"/>
              <a:gd name="connsiteX329" fmla="*/ 2110438 w 4572132"/>
              <a:gd name="connsiteY329" fmla="*/ 2959229 h 3412500"/>
              <a:gd name="connsiteX330" fmla="*/ 2093422 w 4572132"/>
              <a:gd name="connsiteY330" fmla="*/ 2962163 h 3412500"/>
              <a:gd name="connsiteX331" fmla="*/ 2041432 w 4572132"/>
              <a:gd name="connsiteY331" fmla="*/ 2965486 h 3412500"/>
              <a:gd name="connsiteX332" fmla="*/ 1985662 w 4572132"/>
              <a:gd name="connsiteY332" fmla="*/ 3048481 h 3412500"/>
              <a:gd name="connsiteX333" fmla="*/ 1934616 w 4572132"/>
              <a:gd name="connsiteY333" fmla="*/ 2989552 h 3412500"/>
              <a:gd name="connsiteX334" fmla="*/ 1981882 w 4572132"/>
              <a:gd name="connsiteY334" fmla="*/ 2958823 h 3412500"/>
              <a:gd name="connsiteX335" fmla="*/ 1902476 w 4572132"/>
              <a:gd name="connsiteY335" fmla="*/ 2870919 h 3412500"/>
              <a:gd name="connsiteX336" fmla="*/ 1927998 w 4572132"/>
              <a:gd name="connsiteY336" fmla="*/ 2815719 h 3412500"/>
              <a:gd name="connsiteX337" fmla="*/ 1843396 w 4572132"/>
              <a:gd name="connsiteY337" fmla="*/ 2765400 h 3412500"/>
              <a:gd name="connsiteX338" fmla="*/ 1774862 w 4572132"/>
              <a:gd name="connsiteY338" fmla="*/ 2672798 h 3412500"/>
              <a:gd name="connsiteX339" fmla="*/ 1777698 w 4572132"/>
              <a:gd name="connsiteY339" fmla="*/ 2655375 h 3412500"/>
              <a:gd name="connsiteX340" fmla="*/ 1780534 w 4572132"/>
              <a:gd name="connsiteY340" fmla="*/ 2637953 h 3412500"/>
              <a:gd name="connsiteX341" fmla="*/ 1715310 w 4572132"/>
              <a:gd name="connsiteY341" fmla="*/ 2598403 h 3412500"/>
              <a:gd name="connsiteX342" fmla="*/ 1717200 w 4572132"/>
              <a:gd name="connsiteY342" fmla="*/ 2575500 h 3412500"/>
              <a:gd name="connsiteX343" fmla="*/ 1717200 w 4572132"/>
              <a:gd name="connsiteY343" fmla="*/ 2541634 h 3412500"/>
              <a:gd name="connsiteX344" fmla="*/ 1661428 w 4572132"/>
              <a:gd name="connsiteY344" fmla="*/ 2455298 h 3412500"/>
              <a:gd name="connsiteX345" fmla="*/ 1651030 w 4572132"/>
              <a:gd name="connsiteY345" fmla="*/ 2496601 h 3412500"/>
              <a:gd name="connsiteX346" fmla="*/ 1594314 w 4572132"/>
              <a:gd name="connsiteY346" fmla="*/ 2506383 h 3412500"/>
              <a:gd name="connsiteX347" fmla="*/ 1537598 w 4572132"/>
              <a:gd name="connsiteY347" fmla="*/ 2550030 h 3412500"/>
              <a:gd name="connsiteX348" fmla="*/ 1564066 w 4572132"/>
              <a:gd name="connsiteY348" fmla="*/ 2568044 h 3412500"/>
              <a:gd name="connsiteX349" fmla="*/ 1557448 w 4572132"/>
              <a:gd name="connsiteY349" fmla="*/ 2597406 h 3412500"/>
              <a:gd name="connsiteX350" fmla="*/ 1582498 w 4572132"/>
              <a:gd name="connsiteY350" fmla="*/ 2607197 h 3412500"/>
              <a:gd name="connsiteX351" fmla="*/ 1607548 w 4572132"/>
              <a:gd name="connsiteY351" fmla="*/ 2616988 h 3412500"/>
              <a:gd name="connsiteX352" fmla="*/ 1664264 w 4572132"/>
              <a:gd name="connsiteY352" fmla="*/ 2573340 h 3412500"/>
              <a:gd name="connsiteX353" fmla="*/ 1607548 w 4572132"/>
              <a:gd name="connsiteY353" fmla="*/ 2650854 h 3412500"/>
              <a:gd name="connsiteX354" fmla="*/ 1700186 w 4572132"/>
              <a:gd name="connsiteY354" fmla="*/ 2713898 h 3412500"/>
              <a:gd name="connsiteX355" fmla="*/ 1710584 w 4572132"/>
              <a:gd name="connsiteY355" fmla="*/ 2638728 h 3412500"/>
              <a:gd name="connsiteX356" fmla="*/ 1749340 w 4572132"/>
              <a:gd name="connsiteY356" fmla="*/ 2660267 h 3412500"/>
              <a:gd name="connsiteX357" fmla="*/ 1727600 w 4572132"/>
              <a:gd name="connsiteY357" fmla="*/ 2703526 h 3412500"/>
              <a:gd name="connsiteX358" fmla="*/ 1737998 w 4572132"/>
              <a:gd name="connsiteY358" fmla="*/ 2729956 h 3412500"/>
              <a:gd name="connsiteX359" fmla="*/ 1746506 w 4572132"/>
              <a:gd name="connsiteY359" fmla="*/ 2745420 h 3412500"/>
              <a:gd name="connsiteX360" fmla="*/ 1713420 w 4572132"/>
              <a:gd name="connsiteY360" fmla="*/ 2722905 h 3412500"/>
              <a:gd name="connsiteX361" fmla="*/ 1697350 w 4572132"/>
              <a:gd name="connsiteY361" fmla="*/ 2765187 h 3412500"/>
              <a:gd name="connsiteX362" fmla="*/ 1675608 w 4572132"/>
              <a:gd name="connsiteY362" fmla="*/ 2757647 h 3412500"/>
              <a:gd name="connsiteX363" fmla="*/ 1652922 w 4572132"/>
              <a:gd name="connsiteY363" fmla="*/ 2744627 h 3412500"/>
              <a:gd name="connsiteX364" fmla="*/ 1651978 w 4572132"/>
              <a:gd name="connsiteY364" fmla="*/ 2773011 h 3412500"/>
              <a:gd name="connsiteX365" fmla="*/ 1655108 w 4572132"/>
              <a:gd name="connsiteY365" fmla="*/ 2784818 h 3412500"/>
              <a:gd name="connsiteX366" fmla="*/ 1659222 w 4572132"/>
              <a:gd name="connsiteY366" fmla="*/ 2791882 h 3412500"/>
              <a:gd name="connsiteX367" fmla="*/ 1647132 w 4572132"/>
              <a:gd name="connsiteY367" fmla="*/ 2789370 h 3412500"/>
              <a:gd name="connsiteX368" fmla="*/ 1618894 w 4572132"/>
              <a:gd name="connsiteY368" fmla="*/ 2784362 h 3412500"/>
              <a:gd name="connsiteX369" fmla="*/ 1526254 w 4572132"/>
              <a:gd name="connsiteY369" fmla="*/ 2551987 h 3412500"/>
              <a:gd name="connsiteX370" fmla="*/ 1529088 w 4572132"/>
              <a:gd name="connsiteY370" fmla="*/ 2416034 h 3412500"/>
              <a:gd name="connsiteX371" fmla="*/ 1560282 w 4572132"/>
              <a:gd name="connsiteY371" fmla="*/ 2309055 h 3412500"/>
              <a:gd name="connsiteX372" fmla="*/ 1515854 w 4572132"/>
              <a:gd name="connsiteY372" fmla="*/ 2322363 h 3412500"/>
              <a:gd name="connsiteX373" fmla="*/ 1538674 w 4572132"/>
              <a:gd name="connsiteY373" fmla="*/ 2204409 h 3412500"/>
              <a:gd name="connsiteX374" fmla="*/ 1538500 w 4572132"/>
              <a:gd name="connsiteY374" fmla="*/ 2204313 h 3412500"/>
              <a:gd name="connsiteX375" fmla="*/ 1517710 w 4572132"/>
              <a:gd name="connsiteY375" fmla="*/ 2215573 h 3412500"/>
              <a:gd name="connsiteX376" fmla="*/ 1515060 w 4572132"/>
              <a:gd name="connsiteY376" fmla="*/ 2227784 h 3412500"/>
              <a:gd name="connsiteX377" fmla="*/ 1347002 w 4572132"/>
              <a:gd name="connsiteY377" fmla="*/ 2289535 h 3412500"/>
              <a:gd name="connsiteX378" fmla="*/ 1217878 w 4572132"/>
              <a:gd name="connsiteY378" fmla="*/ 2340979 h 3412500"/>
              <a:gd name="connsiteX379" fmla="*/ 1190598 w 4572132"/>
              <a:gd name="connsiteY379" fmla="*/ 2394242 h 3412500"/>
              <a:gd name="connsiteX380" fmla="*/ 1102794 w 4572132"/>
              <a:gd name="connsiteY380" fmla="*/ 2400218 h 3412500"/>
              <a:gd name="connsiteX381" fmla="*/ 767737 w 4572132"/>
              <a:gd name="connsiteY381" fmla="*/ 2615525 h 3412500"/>
              <a:gd name="connsiteX382" fmla="*/ 340506 w 4572132"/>
              <a:gd name="connsiteY382" fmla="*/ 2820696 h 3412500"/>
              <a:gd name="connsiteX383" fmla="*/ 417315 w 4572132"/>
              <a:gd name="connsiteY383" fmla="*/ 2708279 h 3412500"/>
              <a:gd name="connsiteX384" fmla="*/ 407878 w 4572132"/>
              <a:gd name="connsiteY384" fmla="*/ 2706461 h 3412500"/>
              <a:gd name="connsiteX385" fmla="*/ 394739 w 4572132"/>
              <a:gd name="connsiteY385" fmla="*/ 2700037 h 3412500"/>
              <a:gd name="connsiteX386" fmla="*/ 390397 w 4572132"/>
              <a:gd name="connsiteY386" fmla="*/ 2702456 h 3412500"/>
              <a:gd name="connsiteX387" fmla="*/ 342093 w 4572132"/>
              <a:gd name="connsiteY387" fmla="*/ 2716680 h 3412500"/>
              <a:gd name="connsiteX388" fmla="*/ 393474 w 4572132"/>
              <a:gd name="connsiteY388" fmla="*/ 2576461 h 3412500"/>
              <a:gd name="connsiteX389" fmla="*/ 368310 w 4572132"/>
              <a:gd name="connsiteY389" fmla="*/ 2571611 h 3412500"/>
              <a:gd name="connsiteX390" fmla="*/ 410821 w 4572132"/>
              <a:gd name="connsiteY390" fmla="*/ 2508560 h 3412500"/>
              <a:gd name="connsiteX391" fmla="*/ 471741 w 4572132"/>
              <a:gd name="connsiteY391" fmla="*/ 2469413 h 3412500"/>
              <a:gd name="connsiteX392" fmla="*/ 489354 w 4572132"/>
              <a:gd name="connsiteY392" fmla="*/ 2424463 h 3412500"/>
              <a:gd name="connsiteX393" fmla="*/ 550006 w 4572132"/>
              <a:gd name="connsiteY393" fmla="*/ 2362367 h 3412500"/>
              <a:gd name="connsiteX394" fmla="*/ 619404 w 4572132"/>
              <a:gd name="connsiteY394" fmla="*/ 2332487 h 3412500"/>
              <a:gd name="connsiteX395" fmla="*/ 634367 w 4572132"/>
              <a:gd name="connsiteY395" fmla="*/ 2299749 h 3412500"/>
              <a:gd name="connsiteX396" fmla="*/ 453726 w 4572132"/>
              <a:gd name="connsiteY396" fmla="*/ 2359074 h 3412500"/>
              <a:gd name="connsiteX397" fmla="*/ 280372 w 4572132"/>
              <a:gd name="connsiteY397" fmla="*/ 2445248 h 3412500"/>
              <a:gd name="connsiteX398" fmla="*/ 231237 w 4572132"/>
              <a:gd name="connsiteY398" fmla="*/ 2417967 h 3412500"/>
              <a:gd name="connsiteX399" fmla="*/ 379032 w 4572132"/>
              <a:gd name="connsiteY399" fmla="*/ 2292516 h 3412500"/>
              <a:gd name="connsiteX400" fmla="*/ 528018 w 4572132"/>
              <a:gd name="connsiteY400" fmla="*/ 2149481 h 3412500"/>
              <a:gd name="connsiteX401" fmla="*/ 504312 w 4572132"/>
              <a:gd name="connsiteY401" fmla="*/ 2150001 h 3412500"/>
              <a:gd name="connsiteX402" fmla="*/ 486169 w 4572132"/>
              <a:gd name="connsiteY402" fmla="*/ 2149050 h 3412500"/>
              <a:gd name="connsiteX403" fmla="*/ 466121 w 4572132"/>
              <a:gd name="connsiteY403" fmla="*/ 2133856 h 3412500"/>
              <a:gd name="connsiteX404" fmla="*/ 458247 w 4572132"/>
              <a:gd name="connsiteY404" fmla="*/ 2138098 h 3412500"/>
              <a:gd name="connsiteX405" fmla="*/ 420026 w 4572132"/>
              <a:gd name="connsiteY405" fmla="*/ 2181305 h 3412500"/>
              <a:gd name="connsiteX406" fmla="*/ 301954 w 4572132"/>
              <a:gd name="connsiteY406" fmla="*/ 2261119 h 3412500"/>
              <a:gd name="connsiteX407" fmla="*/ 240503 w 4572132"/>
              <a:gd name="connsiteY407" fmla="*/ 2254363 h 3412500"/>
              <a:gd name="connsiteX408" fmla="*/ 299700 w 4572132"/>
              <a:gd name="connsiteY408" fmla="*/ 2186895 h 3412500"/>
              <a:gd name="connsiteX409" fmla="*/ 203686 w 4572132"/>
              <a:gd name="connsiteY409" fmla="*/ 2206555 h 3412500"/>
              <a:gd name="connsiteX410" fmla="*/ 135748 w 4572132"/>
              <a:gd name="connsiteY410" fmla="*/ 2241805 h 3412500"/>
              <a:gd name="connsiteX411" fmla="*/ 71383 w 4572132"/>
              <a:gd name="connsiteY411" fmla="*/ 2224308 h 3412500"/>
              <a:gd name="connsiteX412" fmla="*/ 1 w 4572132"/>
              <a:gd name="connsiteY412" fmla="*/ 2202916 h 3412500"/>
              <a:gd name="connsiteX413" fmla="*/ 132168 w 4572132"/>
              <a:gd name="connsiteY413" fmla="*/ 2052824 h 3412500"/>
              <a:gd name="connsiteX414" fmla="*/ 58665 w 4572132"/>
              <a:gd name="connsiteY414" fmla="*/ 2089544 h 3412500"/>
              <a:gd name="connsiteX415" fmla="*/ 107931 w 4572132"/>
              <a:gd name="connsiteY415" fmla="*/ 2007441 h 3412500"/>
              <a:gd name="connsiteX416" fmla="*/ 193085 w 4572132"/>
              <a:gd name="connsiteY416" fmla="*/ 2013678 h 3412500"/>
              <a:gd name="connsiteX417" fmla="*/ 247252 w 4572132"/>
              <a:gd name="connsiteY417" fmla="*/ 1993585 h 3412500"/>
              <a:gd name="connsiteX418" fmla="*/ 210433 w 4572132"/>
              <a:gd name="connsiteY418" fmla="*/ 1945777 h 3412500"/>
              <a:gd name="connsiteX419" fmla="*/ 135342 w 4572132"/>
              <a:gd name="connsiteY419" fmla="*/ 1965654 h 3412500"/>
              <a:gd name="connsiteX420" fmla="*/ 54690 w 4572132"/>
              <a:gd name="connsiteY420" fmla="*/ 1987002 h 3412500"/>
              <a:gd name="connsiteX421" fmla="*/ 33368 w 4572132"/>
              <a:gd name="connsiteY421" fmla="*/ 1952357 h 3412500"/>
              <a:gd name="connsiteX422" fmla="*/ 228043 w 4572132"/>
              <a:gd name="connsiteY422" fmla="*/ 1779965 h 3412500"/>
              <a:gd name="connsiteX423" fmla="*/ 416891 w 4572132"/>
              <a:gd name="connsiteY423" fmla="*/ 1586093 h 3412500"/>
              <a:gd name="connsiteX424" fmla="*/ 413297 w 4572132"/>
              <a:gd name="connsiteY424" fmla="*/ 1580796 h 3412500"/>
              <a:gd name="connsiteX425" fmla="*/ 378532 w 4572132"/>
              <a:gd name="connsiteY425" fmla="*/ 1612602 h 3412500"/>
              <a:gd name="connsiteX426" fmla="*/ 301953 w 4572132"/>
              <a:gd name="connsiteY426" fmla="*/ 1654455 h 3412500"/>
              <a:gd name="connsiteX427" fmla="*/ 240503 w 4572132"/>
              <a:gd name="connsiteY427" fmla="*/ 1647699 h 3412500"/>
              <a:gd name="connsiteX428" fmla="*/ 299700 w 4572132"/>
              <a:gd name="connsiteY428" fmla="*/ 1580231 h 3412500"/>
              <a:gd name="connsiteX429" fmla="*/ 203686 w 4572132"/>
              <a:gd name="connsiteY429" fmla="*/ 1599890 h 3412500"/>
              <a:gd name="connsiteX430" fmla="*/ 135747 w 4572132"/>
              <a:gd name="connsiteY430" fmla="*/ 1635141 h 3412500"/>
              <a:gd name="connsiteX431" fmla="*/ 71383 w 4572132"/>
              <a:gd name="connsiteY431" fmla="*/ 1617644 h 3412500"/>
              <a:gd name="connsiteX432" fmla="*/ 0 w 4572132"/>
              <a:gd name="connsiteY432" fmla="*/ 1596252 h 3412500"/>
              <a:gd name="connsiteX433" fmla="*/ 132167 w 4572132"/>
              <a:gd name="connsiteY433" fmla="*/ 1446161 h 3412500"/>
              <a:gd name="connsiteX434" fmla="*/ 58664 w 4572132"/>
              <a:gd name="connsiteY434" fmla="*/ 1482882 h 3412500"/>
              <a:gd name="connsiteX435" fmla="*/ 107930 w 4572132"/>
              <a:gd name="connsiteY435" fmla="*/ 1400777 h 3412500"/>
              <a:gd name="connsiteX436" fmla="*/ 193085 w 4572132"/>
              <a:gd name="connsiteY436" fmla="*/ 1407014 h 3412500"/>
              <a:gd name="connsiteX437" fmla="*/ 247251 w 4572132"/>
              <a:gd name="connsiteY437" fmla="*/ 1386921 h 3412500"/>
              <a:gd name="connsiteX438" fmla="*/ 210432 w 4572132"/>
              <a:gd name="connsiteY438" fmla="*/ 1339113 h 3412500"/>
              <a:gd name="connsiteX439" fmla="*/ 135341 w 4572132"/>
              <a:gd name="connsiteY439" fmla="*/ 1358990 h 3412500"/>
              <a:gd name="connsiteX440" fmla="*/ 54689 w 4572132"/>
              <a:gd name="connsiteY440" fmla="*/ 1380338 h 3412500"/>
              <a:gd name="connsiteX441" fmla="*/ 33366 w 4572132"/>
              <a:gd name="connsiteY441" fmla="*/ 1345695 h 3412500"/>
              <a:gd name="connsiteX442" fmla="*/ 228042 w 4572132"/>
              <a:gd name="connsiteY442" fmla="*/ 1173301 h 3412500"/>
              <a:gd name="connsiteX443" fmla="*/ 416890 w 4572132"/>
              <a:gd name="connsiteY443" fmla="*/ 979428 h 3412500"/>
              <a:gd name="connsiteX444" fmla="*/ 397025 w 4572132"/>
              <a:gd name="connsiteY444" fmla="*/ 950155 h 3412500"/>
              <a:gd name="connsiteX445" fmla="*/ 433312 w 4572132"/>
              <a:gd name="connsiteY445" fmla="*/ 952060 h 3412500"/>
              <a:gd name="connsiteX446" fmla="*/ 431460 w 4572132"/>
              <a:gd name="connsiteY446" fmla="*/ 1033127 h 3412500"/>
              <a:gd name="connsiteX447" fmla="*/ 471853 w 4572132"/>
              <a:gd name="connsiteY447" fmla="*/ 1028190 h 3412500"/>
              <a:gd name="connsiteX448" fmla="*/ 650505 w 4572132"/>
              <a:gd name="connsiteY448" fmla="*/ 917591 h 3412500"/>
              <a:gd name="connsiteX449" fmla="*/ 1210570 w 4572132"/>
              <a:gd name="connsiteY449" fmla="*/ 740569 h 3412500"/>
              <a:gd name="connsiteX450" fmla="*/ 1321816 w 4572132"/>
              <a:gd name="connsiteY450" fmla="*/ 711124 h 3412500"/>
              <a:gd name="connsiteX451" fmla="*/ 1356912 w 4572132"/>
              <a:gd name="connsiteY451" fmla="*/ 730611 h 3412500"/>
              <a:gd name="connsiteX452" fmla="*/ 1428954 w 4572132"/>
              <a:gd name="connsiteY452" fmla="*/ 688519 h 3412500"/>
              <a:gd name="connsiteX453" fmla="*/ 1439548 w 4572132"/>
              <a:gd name="connsiteY453" fmla="*/ 639672 h 3412500"/>
              <a:gd name="connsiteX454" fmla="*/ 1404718 w 4572132"/>
              <a:gd name="connsiteY454" fmla="*/ 643137 h 3412500"/>
              <a:gd name="connsiteX455" fmla="*/ 1371080 w 4572132"/>
              <a:gd name="connsiteY455" fmla="*/ 629019 h 3412500"/>
              <a:gd name="connsiteX456" fmla="*/ 1374456 w 4572132"/>
              <a:gd name="connsiteY456" fmla="*/ 619492 h 3412500"/>
              <a:gd name="connsiteX457" fmla="*/ 1376376 w 4572132"/>
              <a:gd name="connsiteY457" fmla="*/ 604597 h 3412500"/>
              <a:gd name="connsiteX458" fmla="*/ 1362338 w 4572132"/>
              <a:gd name="connsiteY458" fmla="*/ 596801 h 3412500"/>
              <a:gd name="connsiteX459" fmla="*/ 1481398 w 4572132"/>
              <a:gd name="connsiteY459" fmla="*/ 640107 h 3412500"/>
              <a:gd name="connsiteX460" fmla="*/ 1478882 w 4572132"/>
              <a:gd name="connsiteY460" fmla="*/ 663793 h 3412500"/>
              <a:gd name="connsiteX461" fmla="*/ 1473452 w 4572132"/>
              <a:gd name="connsiteY461" fmla="*/ 676741 h 3412500"/>
              <a:gd name="connsiteX462" fmla="*/ 1576488 w 4572132"/>
              <a:gd name="connsiteY462" fmla="*/ 660979 h 3412500"/>
              <a:gd name="connsiteX463" fmla="*/ 1663366 w 4572132"/>
              <a:gd name="connsiteY463" fmla="*/ 695536 h 3412500"/>
              <a:gd name="connsiteX464" fmla="*/ 1653964 w 4572132"/>
              <a:gd name="connsiteY464" fmla="*/ 726801 h 3412500"/>
              <a:gd name="connsiteX465" fmla="*/ 1565628 w 4572132"/>
              <a:gd name="connsiteY465" fmla="*/ 686876 h 3412500"/>
              <a:gd name="connsiteX466" fmla="*/ 1479812 w 4572132"/>
              <a:gd name="connsiteY466" fmla="*/ 744122 h 3412500"/>
              <a:gd name="connsiteX467" fmla="*/ 1527490 w 4572132"/>
              <a:gd name="connsiteY467" fmla="*/ 766034 h 3412500"/>
              <a:gd name="connsiteX468" fmla="*/ 1606816 w 4572132"/>
              <a:gd name="connsiteY468" fmla="*/ 750793 h 3412500"/>
              <a:gd name="connsiteX469" fmla="*/ 1740046 w 4572132"/>
              <a:gd name="connsiteY469" fmla="*/ 692506 h 3412500"/>
              <a:gd name="connsiteX470" fmla="*/ 1755274 w 4572132"/>
              <a:gd name="connsiteY470" fmla="*/ 682719 h 3412500"/>
              <a:gd name="connsiteX471" fmla="*/ 1693560 w 4572132"/>
              <a:gd name="connsiteY471" fmla="*/ 653011 h 3412500"/>
              <a:gd name="connsiteX472" fmla="*/ 1817386 w 4572132"/>
              <a:gd name="connsiteY472" fmla="*/ 625992 h 3412500"/>
              <a:gd name="connsiteX473" fmla="*/ 1746004 w 4572132"/>
              <a:gd name="connsiteY473" fmla="*/ 604598 h 3412500"/>
              <a:gd name="connsiteX474" fmla="*/ 1843244 w 4572132"/>
              <a:gd name="connsiteY474" fmla="*/ 600441 h 3412500"/>
              <a:gd name="connsiteX475" fmla="*/ 1867164 w 4572132"/>
              <a:gd name="connsiteY475" fmla="*/ 597615 h 3412500"/>
              <a:gd name="connsiteX476" fmla="*/ 1848112 w 4572132"/>
              <a:gd name="connsiteY476" fmla="*/ 629370 h 3412500"/>
              <a:gd name="connsiteX477" fmla="*/ 1992996 w 4572132"/>
              <a:gd name="connsiteY477" fmla="*/ 614040 h 3412500"/>
              <a:gd name="connsiteX478" fmla="*/ 2032462 w 4572132"/>
              <a:gd name="connsiteY478" fmla="*/ 649636 h 3412500"/>
              <a:gd name="connsiteX479" fmla="*/ 2330440 w 4572132"/>
              <a:gd name="connsiteY479" fmla="*/ 605296 h 3412500"/>
              <a:gd name="connsiteX480" fmla="*/ 2928120 w 4572132"/>
              <a:gd name="connsiteY480" fmla="*/ 544934 h 3412500"/>
              <a:gd name="connsiteX481" fmla="*/ 3511100 w 4572132"/>
              <a:gd name="connsiteY481" fmla="*/ 540262 h 3412500"/>
              <a:gd name="connsiteX482" fmla="*/ 3494476 w 4572132"/>
              <a:gd name="connsiteY482" fmla="*/ 489986 h 3412500"/>
              <a:gd name="connsiteX483" fmla="*/ 3455606 w 4572132"/>
              <a:gd name="connsiteY483" fmla="*/ 445599 h 3412500"/>
              <a:gd name="connsiteX484" fmla="*/ 3487886 w 4572132"/>
              <a:gd name="connsiteY484" fmla="*/ 387415 h 3412500"/>
              <a:gd name="connsiteX485" fmla="*/ 3495678 w 4572132"/>
              <a:gd name="connsiteY485" fmla="*/ 357015 h 3412500"/>
              <a:gd name="connsiteX486" fmla="*/ 3498876 w 4572132"/>
              <a:gd name="connsiteY486" fmla="*/ 357885 h 3412500"/>
              <a:gd name="connsiteX487" fmla="*/ 3539702 w 4572132"/>
              <a:gd name="connsiteY487" fmla="*/ 360031 h 3412500"/>
              <a:gd name="connsiteX488" fmla="*/ 3584464 w 4572132"/>
              <a:gd name="connsiteY488" fmla="*/ 371204 h 3412500"/>
              <a:gd name="connsiteX489" fmla="*/ 3596516 w 4572132"/>
              <a:gd name="connsiteY489" fmla="*/ 327725 h 3412500"/>
              <a:gd name="connsiteX490" fmla="*/ 3590156 w 4572132"/>
              <a:gd name="connsiteY490" fmla="*/ 260344 h 3412500"/>
              <a:gd name="connsiteX491" fmla="*/ 3606312 w 4572132"/>
              <a:gd name="connsiteY491" fmla="*/ 210024 h 3412500"/>
              <a:gd name="connsiteX492" fmla="*/ 3628562 w 4572132"/>
              <a:gd name="connsiteY492" fmla="*/ 204135 h 3412500"/>
              <a:gd name="connsiteX493" fmla="*/ 3606708 w 4572132"/>
              <a:gd name="connsiteY493" fmla="*/ 123590 h 3412500"/>
              <a:gd name="connsiteX494" fmla="*/ 3640346 w 4572132"/>
              <a:gd name="connsiteY494" fmla="*/ 137707 h 3412500"/>
              <a:gd name="connsiteX495" fmla="*/ 3674646 w 4572132"/>
              <a:gd name="connsiteY495" fmla="*/ 88340 h 3412500"/>
              <a:gd name="connsiteX496" fmla="*/ 3625512 w 4572132"/>
              <a:gd name="connsiteY496" fmla="*/ 61058 h 3412500"/>
              <a:gd name="connsiteX497" fmla="*/ 3629352 w 4572132"/>
              <a:gd name="connsiteY497" fmla="*/ 31265 h 3412500"/>
              <a:gd name="connsiteX498" fmla="*/ 3562338 w 4572132"/>
              <a:gd name="connsiteY498" fmla="*/ 25981 h 3412500"/>
              <a:gd name="connsiteX499" fmla="*/ 3632000 w 4572132"/>
              <a:gd name="connsiteY499" fmla="*/ 19053 h 3412500"/>
              <a:gd name="connsiteX500" fmla="*/ 3638754 w 4572132"/>
              <a:gd name="connsiteY500" fmla="*/ 0 h 341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Lst>
            <a:rect l="l" t="t" r="r" b="b"/>
            <a:pathLst>
              <a:path w="4572132" h="3412500">
                <a:moveTo>
                  <a:pt x="2798366" y="3361973"/>
                </a:moveTo>
                <a:lnTo>
                  <a:pt x="2797008" y="3363278"/>
                </a:lnTo>
                <a:cubicBezTo>
                  <a:pt x="2793974" y="3365448"/>
                  <a:pt x="2791040" y="3366777"/>
                  <a:pt x="2788204" y="3367266"/>
                </a:cubicBezTo>
                <a:close/>
                <a:moveTo>
                  <a:pt x="3094500" y="3069184"/>
                </a:moveTo>
                <a:lnTo>
                  <a:pt x="3097246" y="3070202"/>
                </a:lnTo>
                <a:cubicBezTo>
                  <a:pt x="3097602" y="3070846"/>
                  <a:pt x="3096360" y="3071413"/>
                  <a:pt x="3093526" y="3071902"/>
                </a:cubicBezTo>
                <a:close/>
                <a:moveTo>
                  <a:pt x="2378896" y="3059683"/>
                </a:moveTo>
                <a:lnTo>
                  <a:pt x="2386460" y="3103535"/>
                </a:lnTo>
                <a:lnTo>
                  <a:pt x="2363774" y="3107447"/>
                </a:lnTo>
                <a:lnTo>
                  <a:pt x="2356210" y="3063596"/>
                </a:lnTo>
                <a:close/>
                <a:moveTo>
                  <a:pt x="4233528" y="2976893"/>
                </a:moveTo>
                <a:cubicBezTo>
                  <a:pt x="4360194" y="2983270"/>
                  <a:pt x="4472682" y="2983625"/>
                  <a:pt x="4570990" y="2977959"/>
                </a:cubicBezTo>
                <a:lnTo>
                  <a:pt x="4572132" y="2977865"/>
                </a:lnTo>
                <a:lnTo>
                  <a:pt x="4572132" y="3000263"/>
                </a:lnTo>
                <a:lnTo>
                  <a:pt x="4561774" y="3000715"/>
                </a:lnTo>
                <a:cubicBezTo>
                  <a:pt x="4500804" y="3002764"/>
                  <a:pt x="4369648" y="3004217"/>
                  <a:pt x="4168304" y="3005074"/>
                </a:cubicBezTo>
                <a:cubicBezTo>
                  <a:pt x="4173974" y="2992808"/>
                  <a:pt x="4195716" y="2983415"/>
                  <a:pt x="4233528" y="2976893"/>
                </a:cubicBezTo>
                <a:close/>
                <a:moveTo>
                  <a:pt x="2921484" y="2954819"/>
                </a:moveTo>
                <a:cubicBezTo>
                  <a:pt x="2922744" y="2962128"/>
                  <a:pt x="2926840" y="2974592"/>
                  <a:pt x="2933772" y="2992211"/>
                </a:cubicBezTo>
                <a:cubicBezTo>
                  <a:pt x="2940706" y="3009830"/>
                  <a:pt x="2944172" y="3018639"/>
                  <a:pt x="2944172" y="3018639"/>
                </a:cubicBezTo>
                <a:lnTo>
                  <a:pt x="3006560" y="3007879"/>
                </a:lnTo>
                <a:lnTo>
                  <a:pt x="2998996" y="2964029"/>
                </a:lnTo>
                <a:cubicBezTo>
                  <a:pt x="2962446" y="2955281"/>
                  <a:pt x="2936610" y="2952211"/>
                  <a:pt x="2921484" y="2954819"/>
                </a:cubicBezTo>
                <a:close/>
                <a:moveTo>
                  <a:pt x="3399794" y="2951350"/>
                </a:moveTo>
                <a:lnTo>
                  <a:pt x="3478252" y="2966040"/>
                </a:lnTo>
                <a:lnTo>
                  <a:pt x="3475416" y="2983463"/>
                </a:lnTo>
                <a:lnTo>
                  <a:pt x="3402630" y="2967794"/>
                </a:lnTo>
                <a:close/>
                <a:moveTo>
                  <a:pt x="2672876" y="2867874"/>
                </a:moveTo>
                <a:lnTo>
                  <a:pt x="2657752" y="2881772"/>
                </a:lnTo>
                <a:lnTo>
                  <a:pt x="2697454" y="2908790"/>
                </a:lnTo>
                <a:lnTo>
                  <a:pt x="2705962" y="2890390"/>
                </a:lnTo>
                <a:close/>
                <a:moveTo>
                  <a:pt x="2828846" y="2857909"/>
                </a:moveTo>
                <a:cubicBezTo>
                  <a:pt x="2850904" y="2872918"/>
                  <a:pt x="2877686" y="2904047"/>
                  <a:pt x="2909196" y="2951294"/>
                </a:cubicBezTo>
                <a:lnTo>
                  <a:pt x="2954568" y="2943469"/>
                </a:lnTo>
                <a:cubicBezTo>
                  <a:pt x="2952048" y="2928852"/>
                  <a:pt x="2956458" y="2920565"/>
                  <a:pt x="2967804" y="2918609"/>
                </a:cubicBezTo>
                <a:cubicBezTo>
                  <a:pt x="2994270" y="2936622"/>
                  <a:pt x="3016956" y="2943998"/>
                  <a:pt x="3035862" y="2940738"/>
                </a:cubicBezTo>
                <a:lnTo>
                  <a:pt x="3002778" y="2918222"/>
                </a:lnTo>
                <a:cubicBezTo>
                  <a:pt x="3015382" y="2900996"/>
                  <a:pt x="3022472" y="2888484"/>
                  <a:pt x="3024046" y="2880688"/>
                </a:cubicBezTo>
                <a:cubicBezTo>
                  <a:pt x="3025622" y="2872890"/>
                  <a:pt x="3021682" y="2869806"/>
                  <a:pt x="3012230" y="2871436"/>
                </a:cubicBezTo>
                <a:cubicBezTo>
                  <a:pt x="3009080" y="2875743"/>
                  <a:pt x="2947950" y="2871234"/>
                  <a:pt x="2828846" y="2857909"/>
                </a:cubicBezTo>
                <a:close/>
                <a:moveTo>
                  <a:pt x="1659222" y="2791882"/>
                </a:moveTo>
                <a:lnTo>
                  <a:pt x="1665684" y="2793225"/>
                </a:lnTo>
                <a:cubicBezTo>
                  <a:pt x="1674822" y="2795412"/>
                  <a:pt x="1677500" y="2796832"/>
                  <a:pt x="1673720" y="2797484"/>
                </a:cubicBezTo>
                <a:cubicBezTo>
                  <a:pt x="1668048" y="2798462"/>
                  <a:pt x="1663400" y="2796912"/>
                  <a:pt x="1659776" y="2792834"/>
                </a:cubicBezTo>
                <a:close/>
                <a:moveTo>
                  <a:pt x="4465824" y="2452827"/>
                </a:moveTo>
                <a:cubicBezTo>
                  <a:pt x="4451486" y="2454359"/>
                  <a:pt x="4441798" y="2457441"/>
                  <a:pt x="4436756" y="2462074"/>
                </a:cubicBezTo>
                <a:cubicBezTo>
                  <a:pt x="4463224" y="2480086"/>
                  <a:pt x="4483392" y="2484135"/>
                  <a:pt x="4497254" y="2474218"/>
                </a:cubicBezTo>
                <a:cubicBezTo>
                  <a:pt x="4504186" y="2469259"/>
                  <a:pt x="4512694" y="2462147"/>
                  <a:pt x="4522776" y="2452883"/>
                </a:cubicBezTo>
                <a:cubicBezTo>
                  <a:pt x="4499144" y="2451314"/>
                  <a:pt x="4480160" y="2451296"/>
                  <a:pt x="4465824" y="2452827"/>
                </a:cubicBezTo>
                <a:close/>
                <a:moveTo>
                  <a:pt x="1712472" y="2412629"/>
                </a:moveTo>
                <a:lnTo>
                  <a:pt x="1683168" y="2445904"/>
                </a:lnTo>
                <a:cubicBezTo>
                  <a:pt x="1697664" y="2462219"/>
                  <a:pt x="1707116" y="2483166"/>
                  <a:pt x="1711528" y="2508745"/>
                </a:cubicBezTo>
                <a:cubicBezTo>
                  <a:pt x="1726652" y="2506137"/>
                  <a:pt x="1740516" y="2496221"/>
                  <a:pt x="1753120" y="2478994"/>
                </a:cubicBezTo>
                <a:cubicBezTo>
                  <a:pt x="1746818" y="2442453"/>
                  <a:pt x="1743666" y="2424181"/>
                  <a:pt x="1743666" y="2424181"/>
                </a:cubicBezTo>
                <a:cubicBezTo>
                  <a:pt x="1736104" y="2425486"/>
                  <a:pt x="1725706" y="2421635"/>
                  <a:pt x="1712472" y="2412629"/>
                </a:cubicBezTo>
                <a:close/>
                <a:moveTo>
                  <a:pt x="1619834" y="2214120"/>
                </a:moveTo>
                <a:lnTo>
                  <a:pt x="1619224" y="2214225"/>
                </a:lnTo>
                <a:lnTo>
                  <a:pt x="1591742" y="2224753"/>
                </a:lnTo>
                <a:lnTo>
                  <a:pt x="1580482" y="2220906"/>
                </a:lnTo>
                <a:lnTo>
                  <a:pt x="1557446" y="2224879"/>
                </a:lnTo>
                <a:lnTo>
                  <a:pt x="1561226" y="2246804"/>
                </a:lnTo>
                <a:lnTo>
                  <a:pt x="1623614" y="2236045"/>
                </a:lnTo>
                <a:close/>
                <a:moveTo>
                  <a:pt x="1609568" y="1894692"/>
                </a:moveTo>
                <a:lnTo>
                  <a:pt x="1594312" y="1899720"/>
                </a:lnTo>
                <a:lnTo>
                  <a:pt x="1592016" y="1900828"/>
                </a:lnTo>
                <a:lnTo>
                  <a:pt x="1593586" y="1901963"/>
                </a:lnTo>
                <a:lnTo>
                  <a:pt x="1573060" y="1936173"/>
                </a:lnTo>
                <a:cubicBezTo>
                  <a:pt x="1599018" y="1929304"/>
                  <a:pt x="1621024" y="1922518"/>
                  <a:pt x="1639078" y="1915820"/>
                </a:cubicBezTo>
                <a:lnTo>
                  <a:pt x="1647288" y="1911973"/>
                </a:lnTo>
                <a:lnTo>
                  <a:pt x="1629022" y="1913087"/>
                </a:lnTo>
                <a:cubicBezTo>
                  <a:pt x="1622218" y="1912730"/>
                  <a:pt x="1615086" y="1911620"/>
                  <a:pt x="1607626" y="1909758"/>
                </a:cubicBezTo>
                <a:close/>
                <a:moveTo>
                  <a:pt x="1661428" y="1848634"/>
                </a:moveTo>
                <a:cubicBezTo>
                  <a:pt x="1655756" y="1849613"/>
                  <a:pt x="1652054" y="1853544"/>
                  <a:pt x="1650320" y="1860427"/>
                </a:cubicBezTo>
                <a:lnTo>
                  <a:pt x="1650540" y="1869622"/>
                </a:lnTo>
                <a:lnTo>
                  <a:pt x="1670794" y="1864260"/>
                </a:lnTo>
                <a:close/>
                <a:moveTo>
                  <a:pt x="1526916" y="1838802"/>
                </a:moveTo>
                <a:lnTo>
                  <a:pt x="1512006" y="1842981"/>
                </a:lnTo>
                <a:lnTo>
                  <a:pt x="1525868" y="1853004"/>
                </a:lnTo>
                <a:close/>
                <a:moveTo>
                  <a:pt x="1683712" y="1838622"/>
                </a:moveTo>
                <a:lnTo>
                  <a:pt x="1683168" y="1839241"/>
                </a:lnTo>
                <a:lnTo>
                  <a:pt x="1684954" y="1843197"/>
                </a:lnTo>
                <a:close/>
                <a:moveTo>
                  <a:pt x="1712472" y="1805965"/>
                </a:moveTo>
                <a:lnTo>
                  <a:pt x="1691242" y="1830071"/>
                </a:lnTo>
                <a:lnTo>
                  <a:pt x="1715426" y="1823671"/>
                </a:lnTo>
                <a:lnTo>
                  <a:pt x="1719796" y="1839779"/>
                </a:lnTo>
                <a:lnTo>
                  <a:pt x="1687294" y="1848383"/>
                </a:lnTo>
                <a:lnTo>
                  <a:pt x="1691934" y="1858665"/>
                </a:lnTo>
                <a:lnTo>
                  <a:pt x="1748194" y="1843773"/>
                </a:lnTo>
                <a:lnTo>
                  <a:pt x="1746028" y="1831221"/>
                </a:lnTo>
                <a:cubicBezTo>
                  <a:pt x="1744452" y="1822086"/>
                  <a:pt x="1743666" y="1817517"/>
                  <a:pt x="1743666" y="1817517"/>
                </a:cubicBezTo>
                <a:cubicBezTo>
                  <a:pt x="1736104" y="1818822"/>
                  <a:pt x="1725706" y="1814971"/>
                  <a:pt x="1712472" y="1805965"/>
                </a:cubicBezTo>
                <a:close/>
                <a:moveTo>
                  <a:pt x="463653" y="1525322"/>
                </a:moveTo>
                <a:lnTo>
                  <a:pt x="433389" y="1559533"/>
                </a:lnTo>
                <a:lnTo>
                  <a:pt x="436492" y="1592417"/>
                </a:lnTo>
                <a:cubicBezTo>
                  <a:pt x="436184" y="1605927"/>
                  <a:pt x="434506" y="1621719"/>
                  <a:pt x="431461" y="1639791"/>
                </a:cubicBezTo>
                <a:lnTo>
                  <a:pt x="449666" y="1637566"/>
                </a:lnTo>
                <a:lnTo>
                  <a:pt x="475210" y="1620105"/>
                </a:lnTo>
                <a:cubicBezTo>
                  <a:pt x="500042" y="1596265"/>
                  <a:pt x="517643" y="1570503"/>
                  <a:pt x="528017" y="1542817"/>
                </a:cubicBezTo>
                <a:cubicBezTo>
                  <a:pt x="523338" y="1540221"/>
                  <a:pt x="515436" y="1540393"/>
                  <a:pt x="504311" y="1543337"/>
                </a:cubicBezTo>
                <a:cubicBezTo>
                  <a:pt x="493187" y="1546282"/>
                  <a:pt x="487139" y="1545964"/>
                  <a:pt x="486168" y="1542386"/>
                </a:cubicBezTo>
                <a:close/>
                <a:moveTo>
                  <a:pt x="1587392" y="1305622"/>
                </a:moveTo>
                <a:lnTo>
                  <a:pt x="1573060" y="1329508"/>
                </a:lnTo>
                <a:lnTo>
                  <a:pt x="1609936" y="1318140"/>
                </a:lnTo>
                <a:close/>
                <a:moveTo>
                  <a:pt x="1840178" y="1149452"/>
                </a:moveTo>
                <a:cubicBezTo>
                  <a:pt x="1757626" y="1167467"/>
                  <a:pt x="1648236" y="1196423"/>
                  <a:pt x="1512004" y="1236316"/>
                </a:cubicBezTo>
                <a:lnTo>
                  <a:pt x="1561002" y="1271741"/>
                </a:lnTo>
                <a:lnTo>
                  <a:pt x="1576488" y="1267642"/>
                </a:lnTo>
                <a:cubicBezTo>
                  <a:pt x="1598738" y="1261755"/>
                  <a:pt x="1617102" y="1261688"/>
                  <a:pt x="1631582" y="1267449"/>
                </a:cubicBezTo>
                <a:lnTo>
                  <a:pt x="1632132" y="1267830"/>
                </a:lnTo>
                <a:lnTo>
                  <a:pt x="1669260" y="1258002"/>
                </a:lnTo>
                <a:lnTo>
                  <a:pt x="1664026" y="1238715"/>
                </a:lnTo>
                <a:lnTo>
                  <a:pt x="1684102" y="1233401"/>
                </a:lnTo>
                <a:lnTo>
                  <a:pt x="1682052" y="1225840"/>
                </a:lnTo>
                <a:lnTo>
                  <a:pt x="1715424" y="1217006"/>
                </a:lnTo>
                <a:lnTo>
                  <a:pt x="1719796" y="1233114"/>
                </a:lnTo>
                <a:lnTo>
                  <a:pt x="1699720" y="1238430"/>
                </a:lnTo>
                <a:lnTo>
                  <a:pt x="1702634" y="1249168"/>
                </a:lnTo>
                <a:lnTo>
                  <a:pt x="1750522" y="1236492"/>
                </a:lnTo>
                <a:cubicBezTo>
                  <a:pt x="1757054" y="1238600"/>
                  <a:pt x="1763612" y="1242620"/>
                  <a:pt x="1770188" y="1248553"/>
                </a:cubicBezTo>
                <a:lnTo>
                  <a:pt x="1773846" y="1252901"/>
                </a:lnTo>
                <a:lnTo>
                  <a:pt x="1817388" y="1232655"/>
                </a:lnTo>
                <a:cubicBezTo>
                  <a:pt x="1807058" y="1223878"/>
                  <a:pt x="1783264" y="1216746"/>
                  <a:pt x="1746004" y="1211260"/>
                </a:cubicBezTo>
                <a:lnTo>
                  <a:pt x="1812244" y="1208428"/>
                </a:lnTo>
                <a:lnTo>
                  <a:pt x="1829582" y="1198299"/>
                </a:lnTo>
                <a:cubicBezTo>
                  <a:pt x="1842958" y="1189004"/>
                  <a:pt x="1857702" y="1177426"/>
                  <a:pt x="1873816" y="1163570"/>
                </a:cubicBezTo>
                <a:cubicBezTo>
                  <a:pt x="1863484" y="1154793"/>
                  <a:pt x="1852272" y="1150089"/>
                  <a:pt x="1840178" y="1149452"/>
                </a:cubicBezTo>
                <a:close/>
                <a:moveTo>
                  <a:pt x="3072910" y="1132145"/>
                </a:moveTo>
                <a:cubicBezTo>
                  <a:pt x="2945092" y="1130726"/>
                  <a:pt x="2714648" y="1142443"/>
                  <a:pt x="2381574" y="1167297"/>
                </a:cubicBezTo>
                <a:cubicBezTo>
                  <a:pt x="2367624" y="1167153"/>
                  <a:pt x="2355506" y="1164605"/>
                  <a:pt x="2345220" y="1159653"/>
                </a:cubicBezTo>
                <a:lnTo>
                  <a:pt x="2342772" y="1157524"/>
                </a:lnTo>
                <a:lnTo>
                  <a:pt x="2153176" y="1170427"/>
                </a:lnTo>
                <a:lnTo>
                  <a:pt x="2104122" y="1177428"/>
                </a:lnTo>
                <a:cubicBezTo>
                  <a:pt x="2099442" y="1174830"/>
                  <a:pt x="2047526" y="1188571"/>
                  <a:pt x="1948378" y="1218652"/>
                </a:cubicBezTo>
                <a:cubicBezTo>
                  <a:pt x="1913150" y="1227976"/>
                  <a:pt x="1882636" y="1232697"/>
                  <a:pt x="1856834" y="1232814"/>
                </a:cubicBezTo>
                <a:lnTo>
                  <a:pt x="1850814" y="1231531"/>
                </a:lnTo>
                <a:lnTo>
                  <a:pt x="1848114" y="1236033"/>
                </a:lnTo>
                <a:cubicBezTo>
                  <a:pt x="1869566" y="1241864"/>
                  <a:pt x="1917862" y="1236755"/>
                  <a:pt x="1992996" y="1220703"/>
                </a:cubicBezTo>
                <a:lnTo>
                  <a:pt x="2024630" y="1249234"/>
                </a:lnTo>
                <a:lnTo>
                  <a:pt x="2186472" y="1233470"/>
                </a:lnTo>
                <a:lnTo>
                  <a:pt x="2249696" y="1224023"/>
                </a:lnTo>
                <a:lnTo>
                  <a:pt x="2296948" y="1206964"/>
                </a:lnTo>
                <a:cubicBezTo>
                  <a:pt x="2310412" y="1205317"/>
                  <a:pt x="2352438" y="1200909"/>
                  <a:pt x="2423026" y="1193735"/>
                </a:cubicBezTo>
                <a:lnTo>
                  <a:pt x="2497218" y="1186256"/>
                </a:lnTo>
                <a:lnTo>
                  <a:pt x="2603686" y="1169847"/>
                </a:lnTo>
                <a:cubicBezTo>
                  <a:pt x="2703300" y="1159787"/>
                  <a:pt x="2811444" y="1153703"/>
                  <a:pt x="2928120" y="1151597"/>
                </a:cubicBezTo>
                <a:lnTo>
                  <a:pt x="3006638" y="1150968"/>
                </a:lnTo>
                <a:lnTo>
                  <a:pt x="3025076" y="1149483"/>
                </a:lnTo>
                <a:cubicBezTo>
                  <a:pt x="3066880" y="1146091"/>
                  <a:pt x="3114028" y="1142243"/>
                  <a:pt x="3166516" y="1137943"/>
                </a:cubicBezTo>
                <a:cubicBezTo>
                  <a:pt x="3146716" y="1134551"/>
                  <a:pt x="3115514" y="1132619"/>
                  <a:pt x="3072910" y="1132145"/>
                </a:cubicBezTo>
                <a:close/>
                <a:moveTo>
                  <a:pt x="2019858" y="1097575"/>
                </a:moveTo>
                <a:cubicBezTo>
                  <a:pt x="2003810" y="1097027"/>
                  <a:pt x="1991152" y="1097979"/>
                  <a:pt x="1981882" y="1100434"/>
                </a:cubicBezTo>
                <a:cubicBezTo>
                  <a:pt x="1952216" y="1108284"/>
                  <a:pt x="1933852" y="1128493"/>
                  <a:pt x="1926790" y="1161058"/>
                </a:cubicBezTo>
                <a:cubicBezTo>
                  <a:pt x="1922110" y="1158459"/>
                  <a:pt x="1908648" y="1160105"/>
                  <a:pt x="1886398" y="1165995"/>
                </a:cubicBezTo>
                <a:lnTo>
                  <a:pt x="1922950" y="1190852"/>
                </a:lnTo>
                <a:cubicBezTo>
                  <a:pt x="2026424" y="1132767"/>
                  <a:pt x="2078162" y="1103724"/>
                  <a:pt x="2078162" y="1103724"/>
                </a:cubicBezTo>
                <a:cubicBezTo>
                  <a:pt x="2055340" y="1100173"/>
                  <a:pt x="2035904" y="1098124"/>
                  <a:pt x="2019858" y="1097575"/>
                </a:cubicBezTo>
                <a:close/>
                <a:moveTo>
                  <a:pt x="2178150" y="1065747"/>
                </a:moveTo>
                <a:cubicBezTo>
                  <a:pt x="2167908" y="1064621"/>
                  <a:pt x="2159564" y="1066829"/>
                  <a:pt x="2153120" y="1072372"/>
                </a:cubicBezTo>
                <a:cubicBezTo>
                  <a:pt x="2146676" y="1077918"/>
                  <a:pt x="2138860" y="1085739"/>
                  <a:pt x="2129680" y="1095843"/>
                </a:cubicBezTo>
                <a:cubicBezTo>
                  <a:pt x="2177092" y="1094805"/>
                  <a:pt x="2205390" y="1089234"/>
                  <a:pt x="2214570" y="1079129"/>
                </a:cubicBezTo>
                <a:cubicBezTo>
                  <a:pt x="2200532" y="1071334"/>
                  <a:pt x="2188392" y="1066874"/>
                  <a:pt x="2178150" y="1065747"/>
                </a:cubicBezTo>
                <a:close/>
                <a:moveTo>
                  <a:pt x="1697400" y="623218"/>
                </a:moveTo>
                <a:lnTo>
                  <a:pt x="1703228" y="644698"/>
                </a:lnTo>
                <a:lnTo>
                  <a:pt x="1669854" y="653531"/>
                </a:lnTo>
                <a:lnTo>
                  <a:pt x="1664026" y="632052"/>
                </a:lnTo>
                <a:close/>
                <a:moveTo>
                  <a:pt x="1868638" y="595159"/>
                </a:moveTo>
                <a:lnTo>
                  <a:pt x="1881366" y="595826"/>
                </a:lnTo>
                <a:lnTo>
                  <a:pt x="1880070" y="596090"/>
                </a:lnTo>
                <a:lnTo>
                  <a:pt x="1867164" y="597615"/>
                </a:lnTo>
                <a:close/>
                <a:moveTo>
                  <a:pt x="1909030" y="590222"/>
                </a:moveTo>
                <a:cubicBezTo>
                  <a:pt x="1897906" y="593167"/>
                  <a:pt x="1888978" y="595050"/>
                  <a:pt x="1882246" y="595873"/>
                </a:cubicBezTo>
                <a:lnTo>
                  <a:pt x="1881366" y="595826"/>
                </a:lnTo>
                <a:close/>
                <a:moveTo>
                  <a:pt x="2431220" y="515311"/>
                </a:moveTo>
                <a:cubicBezTo>
                  <a:pt x="2426720" y="528013"/>
                  <a:pt x="2405926" y="539271"/>
                  <a:pt x="2368846" y="549087"/>
                </a:cubicBezTo>
                <a:cubicBezTo>
                  <a:pt x="2199680" y="555495"/>
                  <a:pt x="2056652" y="570332"/>
                  <a:pt x="1939756" y="593600"/>
                </a:cubicBezTo>
                <a:lnTo>
                  <a:pt x="2002132" y="559824"/>
                </a:lnTo>
                <a:cubicBezTo>
                  <a:pt x="2020672" y="554917"/>
                  <a:pt x="2163702" y="540077"/>
                  <a:pt x="2431220" y="515311"/>
                </a:cubicBezTo>
                <a:close/>
                <a:moveTo>
                  <a:pt x="1423918" y="494170"/>
                </a:moveTo>
                <a:lnTo>
                  <a:pt x="1456630" y="548821"/>
                </a:lnTo>
                <a:cubicBezTo>
                  <a:pt x="1445506" y="551765"/>
                  <a:pt x="1429792" y="559762"/>
                  <a:pt x="1409484" y="572811"/>
                </a:cubicBezTo>
                <a:cubicBezTo>
                  <a:pt x="1417694" y="559127"/>
                  <a:pt x="1414296" y="546599"/>
                  <a:pt x="1399286" y="535223"/>
                </a:cubicBezTo>
                <a:close/>
                <a:moveTo>
                  <a:pt x="3906550" y="481631"/>
                </a:moveTo>
                <a:lnTo>
                  <a:pt x="3899794" y="500684"/>
                </a:lnTo>
                <a:lnTo>
                  <a:pt x="3934892" y="520172"/>
                </a:lnTo>
                <a:lnTo>
                  <a:pt x="3948664" y="505015"/>
                </a:lnTo>
                <a:close/>
                <a:moveTo>
                  <a:pt x="3123988" y="475822"/>
                </a:moveTo>
                <a:lnTo>
                  <a:pt x="3198020" y="485002"/>
                </a:lnTo>
                <a:lnTo>
                  <a:pt x="3202390" y="501113"/>
                </a:lnTo>
                <a:lnTo>
                  <a:pt x="3122798" y="493403"/>
                </a:lnTo>
                <a:close/>
                <a:moveTo>
                  <a:pt x="3691474" y="457984"/>
                </a:moveTo>
                <a:lnTo>
                  <a:pt x="3646976" y="469764"/>
                </a:lnTo>
                <a:cubicBezTo>
                  <a:pt x="3650860" y="484083"/>
                  <a:pt x="3647242" y="492715"/>
                  <a:pt x="3636116" y="495659"/>
                </a:cubicBezTo>
                <a:cubicBezTo>
                  <a:pt x="3608038" y="480070"/>
                  <a:pt x="3584732" y="474728"/>
                  <a:pt x="3566190" y="479635"/>
                </a:cubicBezTo>
                <a:lnTo>
                  <a:pt x="3601288" y="499123"/>
                </a:lnTo>
                <a:cubicBezTo>
                  <a:pt x="3579392" y="535615"/>
                  <a:pt x="3577714" y="551406"/>
                  <a:pt x="3596256" y="546499"/>
                </a:cubicBezTo>
                <a:cubicBezTo>
                  <a:pt x="3598992" y="541937"/>
                  <a:pt x="3660354" y="541042"/>
                  <a:pt x="3780338" y="543814"/>
                </a:cubicBezTo>
                <a:cubicBezTo>
                  <a:pt x="3756942" y="530823"/>
                  <a:pt x="3727322" y="502214"/>
                  <a:pt x="3691474" y="457984"/>
                </a:cubicBezTo>
                <a:close/>
                <a:moveTo>
                  <a:pt x="3650286" y="394067"/>
                </a:moveTo>
                <a:lnTo>
                  <a:pt x="3589102" y="410263"/>
                </a:lnTo>
                <a:lnTo>
                  <a:pt x="3600754" y="453220"/>
                </a:lnTo>
                <a:cubicBezTo>
                  <a:pt x="3638014" y="458707"/>
                  <a:pt x="3664060" y="459486"/>
                  <a:pt x="3678892" y="455561"/>
                </a:cubicBezTo>
                <a:cubicBezTo>
                  <a:pt x="3676948" y="448401"/>
                  <a:pt x="3671696" y="436362"/>
                  <a:pt x="3663132" y="419444"/>
                </a:cubicBezTo>
                <a:cubicBezTo>
                  <a:pt x="3654568" y="402528"/>
                  <a:pt x="3650286" y="394067"/>
                  <a:pt x="3650286" y="394067"/>
                </a:cubicBezTo>
                <a:close/>
                <a:moveTo>
                  <a:pt x="1030716" y="385302"/>
                </a:moveTo>
                <a:cubicBezTo>
                  <a:pt x="1027360" y="416883"/>
                  <a:pt x="1054556" y="436545"/>
                  <a:pt x="1112298" y="444282"/>
                </a:cubicBezTo>
                <a:cubicBezTo>
                  <a:pt x="1112298" y="444282"/>
                  <a:pt x="1106050" y="446894"/>
                  <a:pt x="1093556" y="452120"/>
                </a:cubicBezTo>
                <a:cubicBezTo>
                  <a:pt x="1081064" y="457346"/>
                  <a:pt x="1076760" y="467117"/>
                  <a:pt x="1080646" y="481437"/>
                </a:cubicBezTo>
                <a:cubicBezTo>
                  <a:pt x="1089386" y="513654"/>
                  <a:pt x="1105456" y="536259"/>
                  <a:pt x="1128854" y="549251"/>
                </a:cubicBezTo>
                <a:cubicBezTo>
                  <a:pt x="1174676" y="571654"/>
                  <a:pt x="1210258" y="592932"/>
                  <a:pt x="1235598" y="613083"/>
                </a:cubicBezTo>
                <a:cubicBezTo>
                  <a:pt x="1228358" y="630347"/>
                  <a:pt x="1225710" y="642557"/>
                  <a:pt x="1227652" y="649718"/>
                </a:cubicBezTo>
                <a:cubicBezTo>
                  <a:pt x="1204872" y="609704"/>
                  <a:pt x="1165980" y="583549"/>
                  <a:pt x="1110974" y="571247"/>
                </a:cubicBezTo>
                <a:cubicBezTo>
                  <a:pt x="1088990" y="519516"/>
                  <a:pt x="1039854" y="492232"/>
                  <a:pt x="963572" y="489403"/>
                </a:cubicBezTo>
                <a:lnTo>
                  <a:pt x="951918" y="446447"/>
                </a:lnTo>
                <a:cubicBezTo>
                  <a:pt x="971076" y="414515"/>
                  <a:pt x="997342" y="394134"/>
                  <a:pt x="1030716" y="385302"/>
                </a:cubicBezTo>
                <a:close/>
                <a:moveTo>
                  <a:pt x="1177056" y="375342"/>
                </a:moveTo>
                <a:lnTo>
                  <a:pt x="1185798" y="407560"/>
                </a:lnTo>
                <a:lnTo>
                  <a:pt x="1163548" y="413450"/>
                </a:lnTo>
                <a:lnTo>
                  <a:pt x="1154806" y="381231"/>
                </a:lnTo>
                <a:close/>
                <a:moveTo>
                  <a:pt x="3496394" y="354226"/>
                </a:moveTo>
                <a:lnTo>
                  <a:pt x="3495678" y="357015"/>
                </a:lnTo>
                <a:lnTo>
                  <a:pt x="3492844" y="356244"/>
                </a:lnTo>
                <a:cubicBezTo>
                  <a:pt x="3492430" y="355636"/>
                  <a:pt x="3493612" y="354962"/>
                  <a:pt x="3496394" y="354226"/>
                </a:cubicBezTo>
                <a:close/>
                <a:moveTo>
                  <a:pt x="4220548" y="254632"/>
                </a:moveTo>
                <a:lnTo>
                  <a:pt x="4232202" y="297589"/>
                </a:lnTo>
                <a:lnTo>
                  <a:pt x="4209956" y="303479"/>
                </a:lnTo>
                <a:lnTo>
                  <a:pt x="4198298" y="260523"/>
                </a:lnTo>
                <a:close/>
                <a:moveTo>
                  <a:pt x="3773044" y="33517"/>
                </a:moveTo>
                <a:lnTo>
                  <a:pt x="3763412" y="39677"/>
                </a:lnTo>
                <a:lnTo>
                  <a:pt x="3764644" y="38259"/>
                </a:lnTo>
                <a:cubicBezTo>
                  <a:pt x="3767462" y="35834"/>
                  <a:pt x="3770264" y="34254"/>
                  <a:pt x="3773044" y="33517"/>
                </a:cubicBezTo>
                <a:close/>
                <a:moveTo>
                  <a:pt x="3638754" y="0"/>
                </a:moveTo>
                <a:cubicBezTo>
                  <a:pt x="3694532" y="38953"/>
                  <a:pt x="3735776" y="52376"/>
                  <a:pt x="3762486" y="40270"/>
                </a:cubicBezTo>
                <a:lnTo>
                  <a:pt x="3763412" y="39677"/>
                </a:lnTo>
                <a:lnTo>
                  <a:pt x="3756126" y="48067"/>
                </a:lnTo>
                <a:cubicBezTo>
                  <a:pt x="3750410" y="56294"/>
                  <a:pt x="3744616" y="67901"/>
                  <a:pt x="3738744" y="82884"/>
                </a:cubicBezTo>
                <a:cubicBezTo>
                  <a:pt x="3816706" y="150496"/>
                  <a:pt x="3855202" y="182513"/>
                  <a:pt x="3854230" y="178934"/>
                </a:cubicBezTo>
                <a:cubicBezTo>
                  <a:pt x="3870744" y="239791"/>
                  <a:pt x="3875952" y="288291"/>
                  <a:pt x="3869862" y="324436"/>
                </a:cubicBezTo>
                <a:cubicBezTo>
                  <a:pt x="3903588" y="346205"/>
                  <a:pt x="3933430" y="353653"/>
                  <a:pt x="3959388" y="346783"/>
                </a:cubicBezTo>
                <a:cubicBezTo>
                  <a:pt x="3966804" y="344818"/>
                  <a:pt x="3984198" y="321029"/>
                  <a:pt x="4011566" y="275417"/>
                </a:cubicBezTo>
                <a:cubicBezTo>
                  <a:pt x="3987198" y="258845"/>
                  <a:pt x="3951616" y="237570"/>
                  <a:pt x="3904822" y="211586"/>
                </a:cubicBezTo>
                <a:cubicBezTo>
                  <a:pt x="3919478" y="192358"/>
                  <a:pt x="3925350" y="177375"/>
                  <a:pt x="3922434" y="166636"/>
                </a:cubicBezTo>
                <a:cubicBezTo>
                  <a:pt x="3981944" y="166233"/>
                  <a:pt x="4025734" y="173825"/>
                  <a:pt x="4053810" y="189416"/>
                </a:cubicBezTo>
                <a:cubicBezTo>
                  <a:pt x="4058490" y="192013"/>
                  <a:pt x="4065508" y="195911"/>
                  <a:pt x="4074868" y="201107"/>
                </a:cubicBezTo>
                <a:cubicBezTo>
                  <a:pt x="4086786" y="186440"/>
                  <a:pt x="4096456" y="178127"/>
                  <a:pt x="4103870" y="176165"/>
                </a:cubicBezTo>
                <a:cubicBezTo>
                  <a:pt x="4098398" y="185287"/>
                  <a:pt x="4086082" y="205813"/>
                  <a:pt x="4066922" y="237743"/>
                </a:cubicBezTo>
                <a:cubicBezTo>
                  <a:pt x="4094206" y="265053"/>
                  <a:pt x="4113188" y="298397"/>
                  <a:pt x="4123872" y="337777"/>
                </a:cubicBezTo>
                <a:lnTo>
                  <a:pt x="4131158" y="364624"/>
                </a:lnTo>
                <a:cubicBezTo>
                  <a:pt x="4152610" y="370454"/>
                  <a:pt x="4173582" y="374497"/>
                  <a:pt x="4194064" y="376750"/>
                </a:cubicBezTo>
                <a:cubicBezTo>
                  <a:pt x="4226642" y="379638"/>
                  <a:pt x="4240990" y="373921"/>
                  <a:pt x="4237104" y="359601"/>
                </a:cubicBezTo>
                <a:cubicBezTo>
                  <a:pt x="4240814" y="358621"/>
                  <a:pt x="4255492" y="361450"/>
                  <a:pt x="4281140" y="368089"/>
                </a:cubicBezTo>
                <a:cubicBezTo>
                  <a:pt x="4306790" y="374730"/>
                  <a:pt x="4327030" y="376087"/>
                  <a:pt x="4341862" y="372160"/>
                </a:cubicBezTo>
                <a:cubicBezTo>
                  <a:pt x="4360404" y="367253"/>
                  <a:pt x="4372410" y="360237"/>
                  <a:pt x="4377884" y="351116"/>
                </a:cubicBezTo>
                <a:cubicBezTo>
                  <a:pt x="4376912" y="347535"/>
                  <a:pt x="4368966" y="343883"/>
                  <a:pt x="4354046" y="340159"/>
                </a:cubicBezTo>
                <a:cubicBezTo>
                  <a:pt x="4339124" y="336434"/>
                  <a:pt x="4327956" y="335553"/>
                  <a:pt x="4320540" y="337517"/>
                </a:cubicBezTo>
                <a:cubicBezTo>
                  <a:pt x="4331486" y="319273"/>
                  <a:pt x="4340668" y="309168"/>
                  <a:pt x="4348086" y="307203"/>
                </a:cubicBezTo>
                <a:cubicBezTo>
                  <a:pt x="4374042" y="300333"/>
                  <a:pt x="4409050" y="312171"/>
                  <a:pt x="4453106" y="342715"/>
                </a:cubicBezTo>
                <a:cubicBezTo>
                  <a:pt x="4450370" y="347276"/>
                  <a:pt x="4440614" y="347940"/>
                  <a:pt x="4423838" y="344706"/>
                </a:cubicBezTo>
                <a:cubicBezTo>
                  <a:pt x="4408036" y="345052"/>
                  <a:pt x="4396910" y="347997"/>
                  <a:pt x="4390466" y="353541"/>
                </a:cubicBezTo>
                <a:cubicBezTo>
                  <a:pt x="4407416" y="372073"/>
                  <a:pt x="4441144" y="393842"/>
                  <a:pt x="4491648" y="418844"/>
                </a:cubicBezTo>
                <a:lnTo>
                  <a:pt x="4487010" y="379783"/>
                </a:lnTo>
                <a:lnTo>
                  <a:pt x="4503698" y="375367"/>
                </a:lnTo>
                <a:cubicBezTo>
                  <a:pt x="4530626" y="372075"/>
                  <a:pt x="4547798" y="369449"/>
                  <a:pt x="4555214" y="367485"/>
                </a:cubicBezTo>
                <a:lnTo>
                  <a:pt x="4572132" y="358510"/>
                </a:lnTo>
                <a:lnTo>
                  <a:pt x="4572132" y="2309843"/>
                </a:lnTo>
                <a:lnTo>
                  <a:pt x="4428248" y="2311143"/>
                </a:lnTo>
                <a:cubicBezTo>
                  <a:pt x="4409344" y="2314404"/>
                  <a:pt x="4388862" y="2319818"/>
                  <a:pt x="4366806" y="2327384"/>
                </a:cubicBezTo>
                <a:cubicBezTo>
                  <a:pt x="4346482" y="2328067"/>
                  <a:pt x="4261644" y="2329293"/>
                  <a:pt x="4112290" y="2331063"/>
                </a:cubicBezTo>
                <a:lnTo>
                  <a:pt x="4060456" y="2331655"/>
                </a:lnTo>
                <a:lnTo>
                  <a:pt x="4001224" y="2335504"/>
                </a:lnTo>
                <a:cubicBezTo>
                  <a:pt x="3901182" y="2336765"/>
                  <a:pt x="3793028" y="2333311"/>
                  <a:pt x="3676758" y="2325141"/>
                </a:cubicBezTo>
                <a:lnTo>
                  <a:pt x="3618692" y="2320473"/>
                </a:lnTo>
                <a:lnTo>
                  <a:pt x="3495262" y="2319650"/>
                </a:lnTo>
                <a:cubicBezTo>
                  <a:pt x="3572774" y="2340148"/>
                  <a:pt x="3833986" y="2353424"/>
                  <a:pt x="4278894" y="2359479"/>
                </a:cubicBezTo>
                <a:cubicBezTo>
                  <a:pt x="4292758" y="2360850"/>
                  <a:pt x="4304574" y="2364457"/>
                  <a:pt x="4314342" y="2370298"/>
                </a:cubicBezTo>
                <a:lnTo>
                  <a:pt x="4315862" y="2371889"/>
                </a:lnTo>
                <a:lnTo>
                  <a:pt x="4467954" y="2374955"/>
                </a:lnTo>
                <a:lnTo>
                  <a:pt x="4572132" y="2368950"/>
                </a:lnTo>
                <a:lnTo>
                  <a:pt x="4572132" y="2906583"/>
                </a:lnTo>
                <a:lnTo>
                  <a:pt x="4521954" y="2909512"/>
                </a:lnTo>
                <a:cubicBezTo>
                  <a:pt x="4459802" y="2913175"/>
                  <a:pt x="4378154" y="2918085"/>
                  <a:pt x="4277008" y="2924240"/>
                </a:cubicBezTo>
                <a:cubicBezTo>
                  <a:pt x="4109380" y="2945623"/>
                  <a:pt x="3909298" y="2948145"/>
                  <a:pt x="3676760" y="2931805"/>
                </a:cubicBezTo>
                <a:cubicBezTo>
                  <a:pt x="3483292" y="2916253"/>
                  <a:pt x="3289826" y="2900701"/>
                  <a:pt x="3096360" y="2885150"/>
                </a:cubicBezTo>
                <a:cubicBezTo>
                  <a:pt x="3090058" y="2893761"/>
                  <a:pt x="3093998" y="2910956"/>
                  <a:pt x="3108176" y="2936733"/>
                </a:cubicBezTo>
                <a:cubicBezTo>
                  <a:pt x="3122356" y="2962510"/>
                  <a:pt x="3133856" y="2978399"/>
                  <a:pt x="3142680" y="2984404"/>
                </a:cubicBezTo>
                <a:cubicBezTo>
                  <a:pt x="3129444" y="2992330"/>
                  <a:pt x="3116920" y="3010718"/>
                  <a:pt x="3105104" y="3039567"/>
                </a:cubicBezTo>
                <a:lnTo>
                  <a:pt x="3094500" y="3069184"/>
                </a:lnTo>
                <a:lnTo>
                  <a:pt x="3091398" y="3068036"/>
                </a:lnTo>
                <a:cubicBezTo>
                  <a:pt x="3084310" y="3066436"/>
                  <a:pt x="3070838" y="3064526"/>
                  <a:pt x="3050988" y="3062305"/>
                </a:cubicBezTo>
                <a:cubicBezTo>
                  <a:pt x="3040276" y="3067915"/>
                  <a:pt x="3025780" y="3062890"/>
                  <a:pt x="3007506" y="3047226"/>
                </a:cubicBezTo>
                <a:cubicBezTo>
                  <a:pt x="3002464" y="3063149"/>
                  <a:pt x="2997108" y="3077241"/>
                  <a:pt x="2991436" y="3089509"/>
                </a:cubicBezTo>
                <a:cubicBezTo>
                  <a:pt x="2980092" y="3114042"/>
                  <a:pt x="2980092" y="3136620"/>
                  <a:pt x="2991436" y="3157241"/>
                </a:cubicBezTo>
                <a:lnTo>
                  <a:pt x="2970640" y="3205982"/>
                </a:lnTo>
                <a:cubicBezTo>
                  <a:pt x="2963078" y="3207286"/>
                  <a:pt x="2955516" y="3208591"/>
                  <a:pt x="2947954" y="3209895"/>
                </a:cubicBezTo>
                <a:lnTo>
                  <a:pt x="2962134" y="3292114"/>
                </a:lnTo>
                <a:cubicBezTo>
                  <a:pt x="2958354" y="3292766"/>
                  <a:pt x="2947640" y="3287088"/>
                  <a:pt x="2929994" y="3275080"/>
                </a:cubicBezTo>
                <a:cubicBezTo>
                  <a:pt x="2914240" y="3274034"/>
                  <a:pt x="2901320" y="3289433"/>
                  <a:pt x="2891238" y="3321274"/>
                </a:cubicBezTo>
                <a:cubicBezTo>
                  <a:pt x="2922118" y="3342289"/>
                  <a:pt x="2937558" y="3352797"/>
                  <a:pt x="2937558" y="3352797"/>
                </a:cubicBezTo>
                <a:cubicBezTo>
                  <a:pt x="2938818" y="3360104"/>
                  <a:pt x="2936612" y="3369892"/>
                  <a:pt x="2930940" y="3382159"/>
                </a:cubicBezTo>
                <a:cubicBezTo>
                  <a:pt x="2948586" y="3394168"/>
                  <a:pt x="2970642" y="3397889"/>
                  <a:pt x="2997110" y="3393325"/>
                </a:cubicBezTo>
                <a:cubicBezTo>
                  <a:pt x="2968752" y="3409505"/>
                  <a:pt x="2945434" y="3409763"/>
                  <a:pt x="2927160" y="3394100"/>
                </a:cubicBezTo>
                <a:cubicBezTo>
                  <a:pt x="2920228" y="3399059"/>
                  <a:pt x="2917392" y="3405192"/>
                  <a:pt x="2918652" y="3412500"/>
                </a:cubicBezTo>
                <a:cubicBezTo>
                  <a:pt x="2866820" y="3368758"/>
                  <a:pt x="2827048" y="3351748"/>
                  <a:pt x="2799340" y="3361465"/>
                </a:cubicBezTo>
                <a:lnTo>
                  <a:pt x="2798366" y="3361973"/>
                </a:lnTo>
                <a:lnTo>
                  <a:pt x="2806402" y="3354251"/>
                </a:lnTo>
                <a:cubicBezTo>
                  <a:pt x="2812860" y="3346552"/>
                  <a:pt x="2819712" y="3335492"/>
                  <a:pt x="2826960" y="3321071"/>
                </a:cubicBezTo>
                <a:cubicBezTo>
                  <a:pt x="2755748" y="3246805"/>
                  <a:pt x="2720458" y="3211500"/>
                  <a:pt x="2721088" y="3215154"/>
                </a:cubicBezTo>
                <a:cubicBezTo>
                  <a:pt x="2710374" y="3153032"/>
                  <a:pt x="2709744" y="3104223"/>
                  <a:pt x="2719196" y="3068727"/>
                </a:cubicBezTo>
                <a:cubicBezTo>
                  <a:pt x="2687686" y="3044058"/>
                  <a:pt x="2658698" y="3034006"/>
                  <a:pt x="2632230" y="3038571"/>
                </a:cubicBezTo>
                <a:cubicBezTo>
                  <a:pt x="2624668" y="3039874"/>
                  <a:pt x="2605134" y="3062058"/>
                  <a:pt x="2573624" y="3105121"/>
                </a:cubicBezTo>
                <a:cubicBezTo>
                  <a:pt x="2596310" y="3123786"/>
                  <a:pt x="2629710" y="3148129"/>
                  <a:pt x="2673824" y="3178150"/>
                </a:cubicBezTo>
                <a:cubicBezTo>
                  <a:pt x="2657438" y="3196028"/>
                  <a:pt x="2650192" y="3210447"/>
                  <a:pt x="2652082" y="3221411"/>
                </a:cubicBezTo>
                <a:cubicBezTo>
                  <a:pt x="2592846" y="3216574"/>
                  <a:pt x="2549994" y="3205151"/>
                  <a:pt x="2523526" y="3187139"/>
                </a:cubicBezTo>
                <a:cubicBezTo>
                  <a:pt x="2519114" y="3184136"/>
                  <a:pt x="2512496" y="3179633"/>
                  <a:pt x="2503674" y="3173629"/>
                </a:cubicBezTo>
                <a:cubicBezTo>
                  <a:pt x="2490440" y="3187200"/>
                  <a:pt x="2480042" y="3194638"/>
                  <a:pt x="2472480" y="3195942"/>
                </a:cubicBezTo>
                <a:cubicBezTo>
                  <a:pt x="2478782" y="3187328"/>
                  <a:pt x="2492962" y="3167950"/>
                  <a:pt x="2515018" y="3137807"/>
                </a:cubicBezTo>
                <a:cubicBezTo>
                  <a:pt x="2490440" y="3108179"/>
                  <a:pt x="2474684" y="3073267"/>
                  <a:pt x="2467752" y="3033071"/>
                </a:cubicBezTo>
                <a:lnTo>
                  <a:pt x="2463026" y="3005664"/>
                </a:lnTo>
                <a:cubicBezTo>
                  <a:pt x="2442230" y="2997962"/>
                  <a:pt x="2421750" y="2992086"/>
                  <a:pt x="2401582" y="2988039"/>
                </a:cubicBezTo>
                <a:cubicBezTo>
                  <a:pt x="2369444" y="2982293"/>
                  <a:pt x="2354634" y="2986728"/>
                  <a:pt x="2357154" y="3001345"/>
                </a:cubicBezTo>
                <a:cubicBezTo>
                  <a:pt x="2353374" y="3001997"/>
                  <a:pt x="2339036" y="2997885"/>
                  <a:pt x="2314144" y="2989008"/>
                </a:cubicBezTo>
                <a:cubicBezTo>
                  <a:pt x="2289252" y="2980131"/>
                  <a:pt x="2269244" y="2976997"/>
                  <a:pt x="2254120" y="2979605"/>
                </a:cubicBezTo>
                <a:cubicBezTo>
                  <a:pt x="2235214" y="2982864"/>
                  <a:pt x="2222612" y="2988802"/>
                  <a:pt x="2216308" y="2997414"/>
                </a:cubicBezTo>
                <a:cubicBezTo>
                  <a:pt x="2216938" y="3001068"/>
                  <a:pt x="2224502" y="3005409"/>
                  <a:pt x="2238996" y="3010435"/>
                </a:cubicBezTo>
                <a:cubicBezTo>
                  <a:pt x="2253490" y="3015461"/>
                  <a:pt x="2264518" y="3017321"/>
                  <a:pt x="2272080" y="3016017"/>
                </a:cubicBezTo>
                <a:cubicBezTo>
                  <a:pt x="2259478" y="3033243"/>
                  <a:pt x="2249394" y="3042508"/>
                  <a:pt x="2241832" y="3043812"/>
                </a:cubicBezTo>
                <a:cubicBezTo>
                  <a:pt x="2215364" y="3048377"/>
                  <a:pt x="2181648" y="3033496"/>
                  <a:pt x="2140686" y="2999168"/>
                </a:cubicBezTo>
                <a:cubicBezTo>
                  <a:pt x="2143838" y="2994861"/>
                  <a:pt x="2153606" y="2995058"/>
                  <a:pt x="2169990" y="2999758"/>
                </a:cubicBezTo>
                <a:cubicBezTo>
                  <a:pt x="2185746" y="3000804"/>
                  <a:pt x="2197088" y="2998847"/>
                  <a:pt x="2204020" y="2993889"/>
                </a:cubicBezTo>
                <a:cubicBezTo>
                  <a:pt x="2188896" y="2973921"/>
                  <a:pt x="2157386" y="2949251"/>
                  <a:pt x="2109492" y="2919883"/>
                </a:cubicBezTo>
                <a:lnTo>
                  <a:pt x="2110438" y="2959229"/>
                </a:lnTo>
                <a:lnTo>
                  <a:pt x="2093422" y="2962163"/>
                </a:lnTo>
                <a:cubicBezTo>
                  <a:pt x="2066324" y="2963074"/>
                  <a:pt x="2048994" y="2964181"/>
                  <a:pt x="2041432" y="2965486"/>
                </a:cubicBezTo>
                <a:cubicBezTo>
                  <a:pt x="2014966" y="2970051"/>
                  <a:pt x="1996374" y="2997715"/>
                  <a:pt x="1985662" y="3048481"/>
                </a:cubicBezTo>
                <a:cubicBezTo>
                  <a:pt x="1975578" y="3035169"/>
                  <a:pt x="1958564" y="3015525"/>
                  <a:pt x="1934616" y="2989552"/>
                </a:cubicBezTo>
                <a:cubicBezTo>
                  <a:pt x="1953522" y="2986292"/>
                  <a:pt x="1969276" y="2976048"/>
                  <a:pt x="1981882" y="2958823"/>
                </a:cubicBezTo>
                <a:cubicBezTo>
                  <a:pt x="1937138" y="2947726"/>
                  <a:pt x="1910670" y="2918424"/>
                  <a:pt x="1902476" y="2870919"/>
                </a:cubicBezTo>
                <a:cubicBezTo>
                  <a:pt x="1901216" y="2863611"/>
                  <a:pt x="1909724" y="2845211"/>
                  <a:pt x="1927998" y="2815719"/>
                </a:cubicBezTo>
                <a:cubicBezTo>
                  <a:pt x="1910984" y="2807364"/>
                  <a:pt x="1882782" y="2790591"/>
                  <a:pt x="1843396" y="2765400"/>
                </a:cubicBezTo>
                <a:cubicBezTo>
                  <a:pt x="1804008" y="2740207"/>
                  <a:pt x="1781166" y="2709340"/>
                  <a:pt x="1774862" y="2672798"/>
                </a:cubicBezTo>
                <a:cubicBezTo>
                  <a:pt x="1772972" y="2661835"/>
                  <a:pt x="1773918" y="2656028"/>
                  <a:pt x="1777698" y="2655375"/>
                </a:cubicBezTo>
                <a:cubicBezTo>
                  <a:pt x="1781480" y="2654724"/>
                  <a:pt x="1782426" y="2648916"/>
                  <a:pt x="1780534" y="2637953"/>
                </a:cubicBezTo>
                <a:cubicBezTo>
                  <a:pt x="1778012" y="2623337"/>
                  <a:pt x="1756270" y="2610153"/>
                  <a:pt x="1715310" y="2598403"/>
                </a:cubicBezTo>
                <a:cubicBezTo>
                  <a:pt x="1714680" y="2594748"/>
                  <a:pt x="1715310" y="2587114"/>
                  <a:pt x="1717200" y="2575500"/>
                </a:cubicBezTo>
                <a:cubicBezTo>
                  <a:pt x="1719090" y="2563885"/>
                  <a:pt x="1719090" y="2552597"/>
                  <a:pt x="1717200" y="2541634"/>
                </a:cubicBezTo>
                <a:cubicBezTo>
                  <a:pt x="1718460" y="2548942"/>
                  <a:pt x="1699870" y="2520163"/>
                  <a:pt x="1661428" y="2455298"/>
                </a:cubicBezTo>
                <a:cubicBezTo>
                  <a:pt x="1650084" y="2457254"/>
                  <a:pt x="1646618" y="2471022"/>
                  <a:pt x="1651030" y="2496601"/>
                </a:cubicBezTo>
                <a:cubicBezTo>
                  <a:pt x="1642208" y="2490597"/>
                  <a:pt x="1623302" y="2493858"/>
                  <a:pt x="1594314" y="2506383"/>
                </a:cubicBezTo>
                <a:cubicBezTo>
                  <a:pt x="1564696" y="2515253"/>
                  <a:pt x="1545790" y="2529803"/>
                  <a:pt x="1537598" y="2550030"/>
                </a:cubicBezTo>
                <a:cubicBezTo>
                  <a:pt x="1555242" y="2562039"/>
                  <a:pt x="1564066" y="2568044"/>
                  <a:pt x="1564066" y="2568044"/>
                </a:cubicBezTo>
                <a:cubicBezTo>
                  <a:pt x="1565326" y="2575352"/>
                  <a:pt x="1563120" y="2585139"/>
                  <a:pt x="1557448" y="2597406"/>
                </a:cubicBezTo>
                <a:cubicBezTo>
                  <a:pt x="1561860" y="2600408"/>
                  <a:pt x="1570210" y="2603673"/>
                  <a:pt x="1582498" y="2607197"/>
                </a:cubicBezTo>
                <a:cubicBezTo>
                  <a:pt x="1594786" y="2610722"/>
                  <a:pt x="1603136" y="2613986"/>
                  <a:pt x="1607548" y="2616988"/>
                </a:cubicBezTo>
                <a:cubicBezTo>
                  <a:pt x="1626454" y="2591150"/>
                  <a:pt x="1645360" y="2576601"/>
                  <a:pt x="1664264" y="2573340"/>
                </a:cubicBezTo>
                <a:cubicBezTo>
                  <a:pt x="1647880" y="2591217"/>
                  <a:pt x="1628974" y="2617056"/>
                  <a:pt x="1607548" y="2650854"/>
                </a:cubicBezTo>
                <a:cubicBezTo>
                  <a:pt x="1632126" y="2657903"/>
                  <a:pt x="1663006" y="2678919"/>
                  <a:pt x="1700186" y="2713898"/>
                </a:cubicBezTo>
                <a:cubicBezTo>
                  <a:pt x="1713420" y="2677749"/>
                  <a:pt x="1716886" y="2652693"/>
                  <a:pt x="1710584" y="2638728"/>
                </a:cubicBezTo>
                <a:cubicBezTo>
                  <a:pt x="1713734" y="2657000"/>
                  <a:pt x="1726654" y="2664179"/>
                  <a:pt x="1749340" y="2660267"/>
                </a:cubicBezTo>
                <a:cubicBezTo>
                  <a:pt x="1732956" y="2678144"/>
                  <a:pt x="1725708" y="2692564"/>
                  <a:pt x="1727600" y="2703526"/>
                </a:cubicBezTo>
                <a:cubicBezTo>
                  <a:pt x="1729490" y="2714488"/>
                  <a:pt x="1732956" y="2723298"/>
                  <a:pt x="1737998" y="2729956"/>
                </a:cubicBezTo>
                <a:cubicBezTo>
                  <a:pt x="1743038" y="2736612"/>
                  <a:pt x="1745874" y="2741766"/>
                  <a:pt x="1746506" y="2745420"/>
                </a:cubicBezTo>
                <a:lnTo>
                  <a:pt x="1713420" y="2722905"/>
                </a:lnTo>
                <a:cubicBezTo>
                  <a:pt x="1698296" y="2725512"/>
                  <a:pt x="1692938" y="2739607"/>
                  <a:pt x="1697350" y="2765187"/>
                </a:cubicBezTo>
                <a:cubicBezTo>
                  <a:pt x="1692940" y="2762185"/>
                  <a:pt x="1685692" y="2759672"/>
                  <a:pt x="1675608" y="2757647"/>
                </a:cubicBezTo>
                <a:cubicBezTo>
                  <a:pt x="1665526" y="2755623"/>
                  <a:pt x="1657964" y="2751283"/>
                  <a:pt x="1652922" y="2744627"/>
                </a:cubicBezTo>
                <a:cubicBezTo>
                  <a:pt x="1650402" y="2752588"/>
                  <a:pt x="1650088" y="2762049"/>
                  <a:pt x="1651978" y="2773011"/>
                </a:cubicBezTo>
                <a:cubicBezTo>
                  <a:pt x="1652766" y="2777579"/>
                  <a:pt x="1653808" y="2781515"/>
                  <a:pt x="1655108" y="2784818"/>
                </a:cubicBezTo>
                <a:lnTo>
                  <a:pt x="1659222" y="2791882"/>
                </a:lnTo>
                <a:lnTo>
                  <a:pt x="1647132" y="2789370"/>
                </a:lnTo>
                <a:cubicBezTo>
                  <a:pt x="1639334" y="2787892"/>
                  <a:pt x="1629922" y="2786222"/>
                  <a:pt x="1618894" y="2784362"/>
                </a:cubicBezTo>
                <a:cubicBezTo>
                  <a:pt x="1559024" y="2640408"/>
                  <a:pt x="1528144" y="2562949"/>
                  <a:pt x="1526254" y="2551987"/>
                </a:cubicBezTo>
                <a:cubicBezTo>
                  <a:pt x="1521212" y="2522753"/>
                  <a:pt x="1522158" y="2477435"/>
                  <a:pt x="1529088" y="2416034"/>
                </a:cubicBezTo>
                <a:cubicBezTo>
                  <a:pt x="1536020" y="2354632"/>
                  <a:pt x="1546418" y="2318972"/>
                  <a:pt x="1560282" y="2309055"/>
                </a:cubicBezTo>
                <a:cubicBezTo>
                  <a:pt x="1542636" y="2297046"/>
                  <a:pt x="1527828" y="2301482"/>
                  <a:pt x="1515854" y="2322363"/>
                </a:cubicBezTo>
                <a:lnTo>
                  <a:pt x="1538674" y="2204409"/>
                </a:lnTo>
                <a:lnTo>
                  <a:pt x="1538500" y="2204313"/>
                </a:lnTo>
                <a:cubicBezTo>
                  <a:pt x="1523668" y="2208240"/>
                  <a:pt x="1516738" y="2211991"/>
                  <a:pt x="1517710" y="2215573"/>
                </a:cubicBezTo>
                <a:cubicBezTo>
                  <a:pt x="1518682" y="2219152"/>
                  <a:pt x="1517798" y="2223223"/>
                  <a:pt x="1515060" y="2227784"/>
                </a:cubicBezTo>
                <a:cubicBezTo>
                  <a:pt x="1477980" y="2237600"/>
                  <a:pt x="1421958" y="2258184"/>
                  <a:pt x="1347002" y="2289535"/>
                </a:cubicBezTo>
                <a:cubicBezTo>
                  <a:pt x="1317336" y="2297387"/>
                  <a:pt x="1274294" y="2314535"/>
                  <a:pt x="1217878" y="2340979"/>
                </a:cubicBezTo>
                <a:cubicBezTo>
                  <a:pt x="1217084" y="2352700"/>
                  <a:pt x="1207992" y="2370455"/>
                  <a:pt x="1190598" y="2394242"/>
                </a:cubicBezTo>
                <a:cubicBezTo>
                  <a:pt x="1171086" y="2395572"/>
                  <a:pt x="1141818" y="2397563"/>
                  <a:pt x="1102794" y="2400218"/>
                </a:cubicBezTo>
                <a:cubicBezTo>
                  <a:pt x="1028012" y="2446870"/>
                  <a:pt x="916328" y="2518639"/>
                  <a:pt x="767737" y="2615525"/>
                </a:cubicBezTo>
                <a:cubicBezTo>
                  <a:pt x="615702" y="2655767"/>
                  <a:pt x="473293" y="2724158"/>
                  <a:pt x="340506" y="2820696"/>
                </a:cubicBezTo>
                <a:cubicBezTo>
                  <a:pt x="366904" y="2771502"/>
                  <a:pt x="392506" y="2734031"/>
                  <a:pt x="417315" y="2708279"/>
                </a:cubicBezTo>
                <a:cubicBezTo>
                  <a:pt x="415461" y="2708770"/>
                  <a:pt x="412316" y="2708164"/>
                  <a:pt x="407878" y="2706461"/>
                </a:cubicBezTo>
                <a:lnTo>
                  <a:pt x="394739" y="2700037"/>
                </a:lnTo>
                <a:lnTo>
                  <a:pt x="390397" y="2702456"/>
                </a:lnTo>
                <a:cubicBezTo>
                  <a:pt x="382297" y="2705558"/>
                  <a:pt x="366196" y="2710300"/>
                  <a:pt x="342093" y="2716680"/>
                </a:cubicBezTo>
                <a:cubicBezTo>
                  <a:pt x="375906" y="2665524"/>
                  <a:pt x="393034" y="2618783"/>
                  <a:pt x="393474" y="2576461"/>
                </a:cubicBezTo>
                <a:cubicBezTo>
                  <a:pt x="384115" y="2571264"/>
                  <a:pt x="375728" y="2569647"/>
                  <a:pt x="368310" y="2571611"/>
                </a:cubicBezTo>
                <a:cubicBezTo>
                  <a:pt x="364603" y="2572593"/>
                  <a:pt x="378772" y="2551576"/>
                  <a:pt x="410821" y="2508560"/>
                </a:cubicBezTo>
                <a:cubicBezTo>
                  <a:pt x="416295" y="2499437"/>
                  <a:pt x="436601" y="2486388"/>
                  <a:pt x="471741" y="2469413"/>
                </a:cubicBezTo>
                <a:cubicBezTo>
                  <a:pt x="480922" y="2459310"/>
                  <a:pt x="486794" y="2444327"/>
                  <a:pt x="489354" y="2424463"/>
                </a:cubicBezTo>
                <a:cubicBezTo>
                  <a:pt x="489354" y="2424463"/>
                  <a:pt x="509572" y="2403766"/>
                  <a:pt x="550006" y="2362367"/>
                </a:cubicBezTo>
                <a:cubicBezTo>
                  <a:pt x="574817" y="2336614"/>
                  <a:pt x="597948" y="2326654"/>
                  <a:pt x="619404" y="2332487"/>
                </a:cubicBezTo>
                <a:cubicBezTo>
                  <a:pt x="630351" y="2314241"/>
                  <a:pt x="635339" y="2303330"/>
                  <a:pt x="634367" y="2299749"/>
                </a:cubicBezTo>
                <a:cubicBezTo>
                  <a:pt x="584218" y="2305349"/>
                  <a:pt x="524004" y="2325124"/>
                  <a:pt x="453726" y="2359074"/>
                </a:cubicBezTo>
                <a:cubicBezTo>
                  <a:pt x="341866" y="2415543"/>
                  <a:pt x="284080" y="2444267"/>
                  <a:pt x="280372" y="2445248"/>
                </a:cubicBezTo>
                <a:lnTo>
                  <a:pt x="231237" y="2417967"/>
                </a:lnTo>
                <a:cubicBezTo>
                  <a:pt x="251189" y="2374315"/>
                  <a:pt x="300454" y="2332499"/>
                  <a:pt x="379032" y="2292516"/>
                </a:cubicBezTo>
                <a:cubicBezTo>
                  <a:pt x="457609" y="2252532"/>
                  <a:pt x="507271" y="2204853"/>
                  <a:pt x="528018" y="2149481"/>
                </a:cubicBezTo>
                <a:cubicBezTo>
                  <a:pt x="523339" y="2146884"/>
                  <a:pt x="515437" y="2147057"/>
                  <a:pt x="504312" y="2150001"/>
                </a:cubicBezTo>
                <a:cubicBezTo>
                  <a:pt x="493188" y="2152947"/>
                  <a:pt x="487140" y="2152628"/>
                  <a:pt x="486169" y="2149050"/>
                </a:cubicBezTo>
                <a:lnTo>
                  <a:pt x="466121" y="2133856"/>
                </a:lnTo>
                <a:lnTo>
                  <a:pt x="458247" y="2138098"/>
                </a:lnTo>
                <a:lnTo>
                  <a:pt x="420026" y="2181305"/>
                </a:lnTo>
                <a:cubicBezTo>
                  <a:pt x="377466" y="2224945"/>
                  <a:pt x="338108" y="2251549"/>
                  <a:pt x="301954" y="2261119"/>
                </a:cubicBezTo>
                <a:cubicBezTo>
                  <a:pt x="279528" y="2251707"/>
                  <a:pt x="259044" y="2249456"/>
                  <a:pt x="240503" y="2254363"/>
                </a:cubicBezTo>
                <a:cubicBezTo>
                  <a:pt x="254365" y="2246857"/>
                  <a:pt x="274098" y="2224367"/>
                  <a:pt x="299700" y="2186895"/>
                </a:cubicBezTo>
                <a:cubicBezTo>
                  <a:pt x="262441" y="2181410"/>
                  <a:pt x="230437" y="2187964"/>
                  <a:pt x="203686" y="2206555"/>
                </a:cubicBezTo>
                <a:cubicBezTo>
                  <a:pt x="165810" y="2228092"/>
                  <a:pt x="143164" y="2239841"/>
                  <a:pt x="135748" y="2241805"/>
                </a:cubicBezTo>
                <a:cubicBezTo>
                  <a:pt x="128331" y="2243767"/>
                  <a:pt x="106877" y="2237935"/>
                  <a:pt x="71383" y="2224308"/>
                </a:cubicBezTo>
                <a:cubicBezTo>
                  <a:pt x="35891" y="2210681"/>
                  <a:pt x="12096" y="2203551"/>
                  <a:pt x="1" y="2202916"/>
                </a:cubicBezTo>
                <a:cubicBezTo>
                  <a:pt x="29488" y="2179762"/>
                  <a:pt x="73544" y="2129733"/>
                  <a:pt x="132168" y="2052824"/>
                </a:cubicBezTo>
                <a:cubicBezTo>
                  <a:pt x="82019" y="2058425"/>
                  <a:pt x="57518" y="2070664"/>
                  <a:pt x="58665" y="2089544"/>
                </a:cubicBezTo>
                <a:cubicBezTo>
                  <a:pt x="65551" y="2041679"/>
                  <a:pt x="81973" y="2014312"/>
                  <a:pt x="107931" y="2007441"/>
                </a:cubicBezTo>
                <a:cubicBezTo>
                  <a:pt x="89389" y="2012348"/>
                  <a:pt x="117775" y="2014428"/>
                  <a:pt x="193085" y="2013678"/>
                </a:cubicBezTo>
                <a:cubicBezTo>
                  <a:pt x="205182" y="2014313"/>
                  <a:pt x="223238" y="2007615"/>
                  <a:pt x="247252" y="1993585"/>
                </a:cubicBezTo>
                <a:cubicBezTo>
                  <a:pt x="228534" y="1983191"/>
                  <a:pt x="216263" y="1967256"/>
                  <a:pt x="210433" y="1945777"/>
                </a:cubicBezTo>
                <a:cubicBezTo>
                  <a:pt x="195600" y="1949703"/>
                  <a:pt x="170570" y="1956329"/>
                  <a:pt x="135342" y="1965654"/>
                </a:cubicBezTo>
                <a:cubicBezTo>
                  <a:pt x="100115" y="1974978"/>
                  <a:pt x="73231" y="1982094"/>
                  <a:pt x="54690" y="1987002"/>
                </a:cubicBezTo>
                <a:cubicBezTo>
                  <a:pt x="43390" y="1974645"/>
                  <a:pt x="36281" y="1963099"/>
                  <a:pt x="33368" y="1952357"/>
                </a:cubicBezTo>
                <a:cubicBezTo>
                  <a:pt x="23655" y="1916559"/>
                  <a:pt x="88547" y="1859096"/>
                  <a:pt x="228043" y="1779965"/>
                </a:cubicBezTo>
                <a:cubicBezTo>
                  <a:pt x="367540" y="1700836"/>
                  <a:pt x="430489" y="1636211"/>
                  <a:pt x="416891" y="1586093"/>
                </a:cubicBezTo>
                <a:lnTo>
                  <a:pt x="413297" y="1580796"/>
                </a:lnTo>
                <a:lnTo>
                  <a:pt x="378532" y="1612602"/>
                </a:lnTo>
                <a:cubicBezTo>
                  <a:pt x="351582" y="1634125"/>
                  <a:pt x="326056" y="1648075"/>
                  <a:pt x="301953" y="1654455"/>
                </a:cubicBezTo>
                <a:cubicBezTo>
                  <a:pt x="279527" y="1645043"/>
                  <a:pt x="259044" y="1642792"/>
                  <a:pt x="240503" y="1647699"/>
                </a:cubicBezTo>
                <a:cubicBezTo>
                  <a:pt x="254364" y="1640193"/>
                  <a:pt x="274097" y="1617704"/>
                  <a:pt x="299700" y="1580231"/>
                </a:cubicBezTo>
                <a:cubicBezTo>
                  <a:pt x="262441" y="1574746"/>
                  <a:pt x="230436" y="1581301"/>
                  <a:pt x="203686" y="1599890"/>
                </a:cubicBezTo>
                <a:cubicBezTo>
                  <a:pt x="165809" y="1621427"/>
                  <a:pt x="143163" y="1633177"/>
                  <a:pt x="135747" y="1635141"/>
                </a:cubicBezTo>
                <a:cubicBezTo>
                  <a:pt x="128330" y="1637103"/>
                  <a:pt x="106876" y="1631271"/>
                  <a:pt x="71383" y="1617644"/>
                </a:cubicBezTo>
                <a:cubicBezTo>
                  <a:pt x="35890" y="1604017"/>
                  <a:pt x="12095" y="1596887"/>
                  <a:pt x="0" y="1596252"/>
                </a:cubicBezTo>
                <a:cubicBezTo>
                  <a:pt x="29487" y="1573098"/>
                  <a:pt x="73543" y="1523069"/>
                  <a:pt x="132167" y="1446161"/>
                </a:cubicBezTo>
                <a:cubicBezTo>
                  <a:pt x="82018" y="1451761"/>
                  <a:pt x="57517" y="1464000"/>
                  <a:pt x="58664" y="1482882"/>
                </a:cubicBezTo>
                <a:cubicBezTo>
                  <a:pt x="65550" y="1435015"/>
                  <a:pt x="81972" y="1407649"/>
                  <a:pt x="107930" y="1400777"/>
                </a:cubicBezTo>
                <a:cubicBezTo>
                  <a:pt x="89388" y="1405684"/>
                  <a:pt x="117774" y="1407764"/>
                  <a:pt x="193085" y="1407014"/>
                </a:cubicBezTo>
                <a:cubicBezTo>
                  <a:pt x="205181" y="1407649"/>
                  <a:pt x="223237" y="1400951"/>
                  <a:pt x="247251" y="1386921"/>
                </a:cubicBezTo>
                <a:cubicBezTo>
                  <a:pt x="228534" y="1376527"/>
                  <a:pt x="216262" y="1360592"/>
                  <a:pt x="210432" y="1339113"/>
                </a:cubicBezTo>
                <a:cubicBezTo>
                  <a:pt x="195599" y="1343039"/>
                  <a:pt x="170570" y="1349665"/>
                  <a:pt x="135341" y="1358990"/>
                </a:cubicBezTo>
                <a:cubicBezTo>
                  <a:pt x="100114" y="1368314"/>
                  <a:pt x="73230" y="1375430"/>
                  <a:pt x="54689" y="1380338"/>
                </a:cubicBezTo>
                <a:cubicBezTo>
                  <a:pt x="43390" y="1367981"/>
                  <a:pt x="36281" y="1356435"/>
                  <a:pt x="33366" y="1345695"/>
                </a:cubicBezTo>
                <a:cubicBezTo>
                  <a:pt x="23654" y="1309895"/>
                  <a:pt x="88546" y="1252431"/>
                  <a:pt x="228042" y="1173301"/>
                </a:cubicBezTo>
                <a:cubicBezTo>
                  <a:pt x="367539" y="1094171"/>
                  <a:pt x="430488" y="1029546"/>
                  <a:pt x="416890" y="979428"/>
                </a:cubicBezTo>
                <a:cubicBezTo>
                  <a:pt x="413006" y="965110"/>
                  <a:pt x="406384" y="955352"/>
                  <a:pt x="397025" y="950155"/>
                </a:cubicBezTo>
                <a:cubicBezTo>
                  <a:pt x="413801" y="953388"/>
                  <a:pt x="425896" y="954024"/>
                  <a:pt x="433312" y="952060"/>
                </a:cubicBezTo>
                <a:cubicBezTo>
                  <a:pt x="438168" y="969960"/>
                  <a:pt x="437553" y="996982"/>
                  <a:pt x="431460" y="1033127"/>
                </a:cubicBezTo>
                <a:cubicBezTo>
                  <a:pt x="436141" y="1035724"/>
                  <a:pt x="449603" y="1034079"/>
                  <a:pt x="471853" y="1028190"/>
                </a:cubicBezTo>
                <a:cubicBezTo>
                  <a:pt x="438479" y="1037024"/>
                  <a:pt x="498031" y="1000158"/>
                  <a:pt x="650505" y="917591"/>
                </a:cubicBezTo>
                <a:cubicBezTo>
                  <a:pt x="824436" y="840859"/>
                  <a:pt x="1011124" y="781851"/>
                  <a:pt x="1210570" y="740569"/>
                </a:cubicBezTo>
                <a:cubicBezTo>
                  <a:pt x="1285706" y="724519"/>
                  <a:pt x="1322786" y="714704"/>
                  <a:pt x="1321816" y="711124"/>
                </a:cubicBezTo>
                <a:lnTo>
                  <a:pt x="1356912" y="730611"/>
                </a:lnTo>
                <a:cubicBezTo>
                  <a:pt x="1378984" y="709421"/>
                  <a:pt x="1402998" y="695390"/>
                  <a:pt x="1428954" y="688519"/>
                </a:cubicBezTo>
                <a:cubicBezTo>
                  <a:pt x="1439904" y="670275"/>
                  <a:pt x="1443434" y="653992"/>
                  <a:pt x="1439548" y="639672"/>
                </a:cubicBezTo>
                <a:cubicBezTo>
                  <a:pt x="1435840" y="640654"/>
                  <a:pt x="1424230" y="641810"/>
                  <a:pt x="1404718" y="643137"/>
                </a:cubicBezTo>
                <a:cubicBezTo>
                  <a:pt x="1385206" y="644464"/>
                  <a:pt x="1373992" y="639758"/>
                  <a:pt x="1371080" y="629019"/>
                </a:cubicBezTo>
                <a:cubicBezTo>
                  <a:pt x="1369138" y="621859"/>
                  <a:pt x="1370262" y="618684"/>
                  <a:pt x="1374456" y="619492"/>
                </a:cubicBezTo>
                <a:cubicBezTo>
                  <a:pt x="1378648" y="620302"/>
                  <a:pt x="1379292" y="615335"/>
                  <a:pt x="1376376" y="604597"/>
                </a:cubicBezTo>
                <a:cubicBezTo>
                  <a:pt x="1374434" y="597437"/>
                  <a:pt x="1369754" y="594837"/>
                  <a:pt x="1362338" y="596801"/>
                </a:cubicBezTo>
                <a:cubicBezTo>
                  <a:pt x="1432970" y="593451"/>
                  <a:pt x="1472656" y="607886"/>
                  <a:pt x="1481398" y="640107"/>
                </a:cubicBezTo>
                <a:cubicBezTo>
                  <a:pt x="1484312" y="650845"/>
                  <a:pt x="1483474" y="658741"/>
                  <a:pt x="1478882" y="663793"/>
                </a:cubicBezTo>
                <a:cubicBezTo>
                  <a:pt x="1474292" y="668846"/>
                  <a:pt x="1472482" y="673162"/>
                  <a:pt x="1473452" y="676741"/>
                </a:cubicBezTo>
                <a:cubicBezTo>
                  <a:pt x="1487490" y="684536"/>
                  <a:pt x="1521836" y="679282"/>
                  <a:pt x="1576488" y="660979"/>
                </a:cubicBezTo>
                <a:cubicBezTo>
                  <a:pt x="1620986" y="649201"/>
                  <a:pt x="1649944" y="660720"/>
                  <a:pt x="1663366" y="695536"/>
                </a:cubicBezTo>
                <a:cubicBezTo>
                  <a:pt x="1664338" y="699117"/>
                  <a:pt x="1661204" y="709537"/>
                  <a:pt x="1653964" y="726801"/>
                </a:cubicBezTo>
                <a:cubicBezTo>
                  <a:pt x="1633478" y="724551"/>
                  <a:pt x="1604034" y="711241"/>
                  <a:pt x="1565628" y="686876"/>
                </a:cubicBezTo>
                <a:cubicBezTo>
                  <a:pt x="1559182" y="692417"/>
                  <a:pt x="1530578" y="711502"/>
                  <a:pt x="1479812" y="744122"/>
                </a:cubicBezTo>
                <a:cubicBezTo>
                  <a:pt x="1496588" y="747356"/>
                  <a:pt x="1512478" y="754660"/>
                  <a:pt x="1527490" y="766034"/>
                </a:cubicBezTo>
                <a:cubicBezTo>
                  <a:pt x="1535876" y="767651"/>
                  <a:pt x="1562318" y="762571"/>
                  <a:pt x="1606816" y="750793"/>
                </a:cubicBezTo>
                <a:cubicBezTo>
                  <a:pt x="1584568" y="756683"/>
                  <a:pt x="1628978" y="737252"/>
                  <a:pt x="1740046" y="692506"/>
                </a:cubicBezTo>
                <a:cubicBezTo>
                  <a:pt x="1744724" y="695105"/>
                  <a:pt x="1749802" y="691842"/>
                  <a:pt x="1755274" y="682719"/>
                </a:cubicBezTo>
                <a:cubicBezTo>
                  <a:pt x="1742208" y="678505"/>
                  <a:pt x="1721638" y="668601"/>
                  <a:pt x="1693560" y="653011"/>
                </a:cubicBezTo>
                <a:cubicBezTo>
                  <a:pt x="1750330" y="657169"/>
                  <a:pt x="1791606" y="648163"/>
                  <a:pt x="1817386" y="625992"/>
                </a:cubicBezTo>
                <a:cubicBezTo>
                  <a:pt x="1807056" y="617215"/>
                  <a:pt x="1783262" y="610083"/>
                  <a:pt x="1746004" y="604598"/>
                </a:cubicBezTo>
                <a:cubicBezTo>
                  <a:pt x="1783660" y="604223"/>
                  <a:pt x="1816074" y="602837"/>
                  <a:pt x="1843244" y="600441"/>
                </a:cubicBezTo>
                <a:lnTo>
                  <a:pt x="1867164" y="597615"/>
                </a:lnTo>
                <a:lnTo>
                  <a:pt x="1848112" y="629370"/>
                </a:lnTo>
                <a:cubicBezTo>
                  <a:pt x="1869566" y="635202"/>
                  <a:pt x="1917860" y="630092"/>
                  <a:pt x="1992996" y="614040"/>
                </a:cubicBezTo>
                <a:cubicBezTo>
                  <a:pt x="1999618" y="623798"/>
                  <a:pt x="2012772" y="635663"/>
                  <a:pt x="2032462" y="649636"/>
                </a:cubicBezTo>
                <a:cubicBezTo>
                  <a:pt x="2097442" y="640111"/>
                  <a:pt x="2196768" y="625331"/>
                  <a:pt x="2330440" y="605296"/>
                </a:cubicBezTo>
                <a:cubicBezTo>
                  <a:pt x="2495542" y="569267"/>
                  <a:pt x="2694768" y="549146"/>
                  <a:pt x="2928120" y="544934"/>
                </a:cubicBezTo>
                <a:cubicBezTo>
                  <a:pt x="3122446" y="543376"/>
                  <a:pt x="3316772" y="541820"/>
                  <a:pt x="3511100" y="540262"/>
                </a:cubicBezTo>
                <a:cubicBezTo>
                  <a:pt x="3516572" y="531140"/>
                  <a:pt x="3511032" y="514381"/>
                  <a:pt x="3494476" y="489986"/>
                </a:cubicBezTo>
                <a:cubicBezTo>
                  <a:pt x="3477922" y="465591"/>
                  <a:pt x="3464966" y="450795"/>
                  <a:pt x="3455606" y="445599"/>
                </a:cubicBezTo>
                <a:cubicBezTo>
                  <a:pt x="3468054" y="436549"/>
                  <a:pt x="3478812" y="417152"/>
                  <a:pt x="3487886" y="387415"/>
                </a:cubicBezTo>
                <a:lnTo>
                  <a:pt x="3495678" y="357015"/>
                </a:lnTo>
                <a:lnTo>
                  <a:pt x="3498876" y="357885"/>
                </a:lnTo>
                <a:cubicBezTo>
                  <a:pt x="3506094" y="358851"/>
                  <a:pt x="3519704" y="359568"/>
                  <a:pt x="3539702" y="360031"/>
                </a:cubicBezTo>
                <a:cubicBezTo>
                  <a:pt x="3549854" y="353506"/>
                  <a:pt x="3564776" y="357230"/>
                  <a:pt x="3584464" y="371204"/>
                </a:cubicBezTo>
                <a:cubicBezTo>
                  <a:pt x="3587994" y="354920"/>
                  <a:pt x="3592012" y="340429"/>
                  <a:pt x="3596516" y="327725"/>
                </a:cubicBezTo>
                <a:cubicBezTo>
                  <a:pt x="3605520" y="302321"/>
                  <a:pt x="3603402" y="279860"/>
                  <a:pt x="3590156" y="260344"/>
                </a:cubicBezTo>
                <a:lnTo>
                  <a:pt x="3606312" y="210024"/>
                </a:lnTo>
                <a:cubicBezTo>
                  <a:pt x="3613728" y="208062"/>
                  <a:pt x="3621144" y="206099"/>
                  <a:pt x="3628562" y="204135"/>
                </a:cubicBezTo>
                <a:lnTo>
                  <a:pt x="3606708" y="123590"/>
                </a:lnTo>
                <a:cubicBezTo>
                  <a:pt x="3610416" y="122608"/>
                  <a:pt x="3621630" y="127314"/>
                  <a:pt x="3640346" y="137707"/>
                </a:cubicBezTo>
                <a:cubicBezTo>
                  <a:pt x="3656150" y="137360"/>
                  <a:pt x="3667584" y="120904"/>
                  <a:pt x="3674646" y="88340"/>
                </a:cubicBezTo>
                <a:cubicBezTo>
                  <a:pt x="3641890" y="70153"/>
                  <a:pt x="3625512" y="61058"/>
                  <a:pt x="3625512" y="61058"/>
                </a:cubicBezTo>
                <a:cubicBezTo>
                  <a:pt x="3623568" y="53899"/>
                  <a:pt x="3624850" y="43967"/>
                  <a:pt x="3629352" y="31265"/>
                </a:cubicBezTo>
                <a:cubicBezTo>
                  <a:pt x="3610634" y="20871"/>
                  <a:pt x="3588298" y="19110"/>
                  <a:pt x="3562338" y="25981"/>
                </a:cubicBezTo>
                <a:cubicBezTo>
                  <a:pt x="3589092" y="7390"/>
                  <a:pt x="3612310" y="5080"/>
                  <a:pt x="3632000" y="19053"/>
                </a:cubicBezTo>
                <a:cubicBezTo>
                  <a:pt x="3638446" y="13510"/>
                  <a:pt x="3640696" y="7160"/>
                  <a:pt x="3638754" y="0"/>
                </a:cubicBezTo>
                <a:close/>
              </a:path>
            </a:pathLst>
          </a:custGeom>
        </p:spPr>
        <p:txBody>
          <a:bodyPr wrap="square">
            <a:noAutofit/>
          </a:bodyPr>
          <a:lstStyle>
            <a:lvl1pPr>
              <a:defRPr sz="1600"/>
            </a:lvl1pPr>
          </a:lstStyle>
          <a:p>
            <a:endParaRPr lang="en-US"/>
          </a:p>
        </p:txBody>
      </p:sp>
    </p:spTree>
    <p:extLst>
      <p:ext uri="{BB962C8B-B14F-4D97-AF65-F5344CB8AC3E}">
        <p14:creationId xmlns:p14="http://schemas.microsoft.com/office/powerpoint/2010/main" val="4085026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Vertical Title an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480799" y="6356350"/>
            <a:ext cx="567267" cy="383117"/>
          </a:xfrm>
          <a:prstGeom prst="rect">
            <a:avLst/>
          </a:prstGeom>
        </p:spPr>
        <p:txBody>
          <a:bodyPr/>
          <a:lstStyle/>
          <a:p>
            <a:fld id="{8963C5DB-771A-8B45-BB45-E8D0C80068B3}" type="slidenum">
              <a:rPr lang="en-US" smtClean="0"/>
              <a:t>‹#›</a:t>
            </a:fld>
            <a:endParaRPr lang="en-US"/>
          </a:p>
        </p:txBody>
      </p:sp>
      <p:sp>
        <p:nvSpPr>
          <p:cNvPr id="7" name="Picture Placeholder 6"/>
          <p:cNvSpPr>
            <a:spLocks noGrp="1"/>
          </p:cNvSpPr>
          <p:nvPr>
            <p:ph type="pic" sz="quarter" idx="13"/>
          </p:nvPr>
        </p:nvSpPr>
        <p:spPr>
          <a:xfrm>
            <a:off x="0" y="0"/>
            <a:ext cx="6096000" cy="4287550"/>
          </a:xfrm>
          <a:custGeom>
            <a:avLst/>
            <a:gdLst>
              <a:gd name="connsiteX0" fmla="*/ 0 w 4030133"/>
              <a:gd name="connsiteY0" fmla="*/ 0 h 6858000"/>
              <a:gd name="connsiteX1" fmla="*/ 4030133 w 4030133"/>
              <a:gd name="connsiteY1" fmla="*/ 0 h 6858000"/>
              <a:gd name="connsiteX2" fmla="*/ 4030133 w 4030133"/>
              <a:gd name="connsiteY2" fmla="*/ 6858000 h 6858000"/>
              <a:gd name="connsiteX3" fmla="*/ 0 w 403013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030133" h="6858000">
                <a:moveTo>
                  <a:pt x="0" y="0"/>
                </a:moveTo>
                <a:lnTo>
                  <a:pt x="4030133" y="0"/>
                </a:lnTo>
                <a:lnTo>
                  <a:pt x="4030133" y="6858000"/>
                </a:lnTo>
                <a:lnTo>
                  <a:pt x="0" y="6858000"/>
                </a:lnTo>
                <a:close/>
              </a:path>
            </a:pathLst>
          </a:custGeom>
          <a:noFill/>
        </p:spPr>
        <p:txBody>
          <a:bodyPr wrap="square" anchor="ctr">
            <a:noAutofit/>
          </a:bodyPr>
          <a:lstStyle>
            <a:lvl1pPr marL="0" indent="0" algn="l">
              <a:buNone/>
              <a:defRPr sz="1600">
                <a:latin typeface="+mj-lt"/>
                <a:ea typeface="Nunito" charset="0"/>
                <a:cs typeface="Nunito" charset="0"/>
              </a:defRPr>
            </a:lvl1pPr>
          </a:lstStyle>
          <a:p>
            <a:endParaRPr lang="en-US" dirty="0"/>
          </a:p>
        </p:txBody>
      </p:sp>
    </p:spTree>
    <p:extLst>
      <p:ext uri="{BB962C8B-B14F-4D97-AF65-F5344CB8AC3E}">
        <p14:creationId xmlns:p14="http://schemas.microsoft.com/office/powerpoint/2010/main" val="6793850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14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3EB09AAE-0DB1-43A2-A5DB-E2B844558742}"/>
              </a:ext>
            </a:extLst>
          </p:cNvPr>
          <p:cNvSpPr>
            <a:spLocks noGrp="1"/>
          </p:cNvSpPr>
          <p:nvPr>
            <p:ph type="pic" sz="quarter" idx="10"/>
          </p:nvPr>
        </p:nvSpPr>
        <p:spPr>
          <a:xfrm>
            <a:off x="7797800" y="0"/>
            <a:ext cx="4394200" cy="6858000"/>
          </a:xfrm>
          <a:custGeom>
            <a:avLst/>
            <a:gdLst>
              <a:gd name="connsiteX0" fmla="*/ 0 w 6572250"/>
              <a:gd name="connsiteY0" fmla="*/ 0 h 6858000"/>
              <a:gd name="connsiteX1" fmla="*/ 6572250 w 6572250"/>
              <a:gd name="connsiteY1" fmla="*/ 0 h 6858000"/>
              <a:gd name="connsiteX2" fmla="*/ 6572250 w 6572250"/>
              <a:gd name="connsiteY2" fmla="*/ 6858000 h 6858000"/>
              <a:gd name="connsiteX3" fmla="*/ 0 w 65722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572250" h="6858000">
                <a:moveTo>
                  <a:pt x="0" y="0"/>
                </a:moveTo>
                <a:lnTo>
                  <a:pt x="6572250" y="0"/>
                </a:lnTo>
                <a:lnTo>
                  <a:pt x="6572250" y="6858000"/>
                </a:lnTo>
                <a:lnTo>
                  <a:pt x="0" y="6858000"/>
                </a:lnTo>
                <a:close/>
              </a:path>
            </a:pathLst>
          </a:custGeom>
        </p:spPr>
        <p:txBody>
          <a:bodyPr wrap="square">
            <a:noAutofit/>
          </a:bodyPr>
          <a:lstStyle>
            <a:lvl1pPr>
              <a:defRPr sz="1600"/>
            </a:lvl1pPr>
          </a:lstStyle>
          <a:p>
            <a:endParaRPr lang="en-US"/>
          </a:p>
        </p:txBody>
      </p:sp>
    </p:spTree>
    <p:extLst>
      <p:ext uri="{BB962C8B-B14F-4D97-AF65-F5344CB8AC3E}">
        <p14:creationId xmlns:p14="http://schemas.microsoft.com/office/powerpoint/2010/main" val="38003135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5_Custom Layout">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3EB09AAE-0DB1-43A2-A5DB-E2B844558742}"/>
              </a:ext>
            </a:extLst>
          </p:cNvPr>
          <p:cNvSpPr>
            <a:spLocks noGrp="1"/>
          </p:cNvSpPr>
          <p:nvPr>
            <p:ph type="pic" sz="quarter" idx="10"/>
          </p:nvPr>
        </p:nvSpPr>
        <p:spPr>
          <a:xfrm>
            <a:off x="5384800" y="0"/>
            <a:ext cx="6807200" cy="3396343"/>
          </a:xfrm>
          <a:custGeom>
            <a:avLst/>
            <a:gdLst>
              <a:gd name="connsiteX0" fmla="*/ 0 w 6572250"/>
              <a:gd name="connsiteY0" fmla="*/ 0 h 6858000"/>
              <a:gd name="connsiteX1" fmla="*/ 6572250 w 6572250"/>
              <a:gd name="connsiteY1" fmla="*/ 0 h 6858000"/>
              <a:gd name="connsiteX2" fmla="*/ 6572250 w 6572250"/>
              <a:gd name="connsiteY2" fmla="*/ 6858000 h 6858000"/>
              <a:gd name="connsiteX3" fmla="*/ 0 w 65722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572250" h="6858000">
                <a:moveTo>
                  <a:pt x="0" y="0"/>
                </a:moveTo>
                <a:lnTo>
                  <a:pt x="6572250" y="0"/>
                </a:lnTo>
                <a:lnTo>
                  <a:pt x="6572250" y="6858000"/>
                </a:lnTo>
                <a:lnTo>
                  <a:pt x="0" y="6858000"/>
                </a:lnTo>
                <a:close/>
              </a:path>
            </a:pathLst>
          </a:custGeom>
        </p:spPr>
        <p:txBody>
          <a:bodyPr wrap="square">
            <a:noAutofit/>
          </a:bodyPr>
          <a:lstStyle>
            <a:lvl1pPr>
              <a:defRPr sz="1600"/>
            </a:lvl1pPr>
          </a:lstStyle>
          <a:p>
            <a:endParaRPr lang="en-US"/>
          </a:p>
        </p:txBody>
      </p:sp>
    </p:spTree>
    <p:extLst>
      <p:ext uri="{BB962C8B-B14F-4D97-AF65-F5344CB8AC3E}">
        <p14:creationId xmlns:p14="http://schemas.microsoft.com/office/powerpoint/2010/main" val="1006688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17_Custom Layou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3EB09AAE-0DB1-43A2-A5DB-E2B844558742}"/>
              </a:ext>
            </a:extLst>
          </p:cNvPr>
          <p:cNvSpPr>
            <a:spLocks noGrp="1"/>
          </p:cNvSpPr>
          <p:nvPr>
            <p:ph type="pic" sz="quarter" idx="10"/>
          </p:nvPr>
        </p:nvSpPr>
        <p:spPr>
          <a:xfrm>
            <a:off x="9131148" y="0"/>
            <a:ext cx="3060851" cy="6858000"/>
          </a:xfrm>
          <a:custGeom>
            <a:avLst/>
            <a:gdLst>
              <a:gd name="connsiteX0" fmla="*/ 0 w 3380758"/>
              <a:gd name="connsiteY0" fmla="*/ 0 h 4544266"/>
              <a:gd name="connsiteX1" fmla="*/ 3380758 w 3380758"/>
              <a:gd name="connsiteY1" fmla="*/ 0 h 4544266"/>
              <a:gd name="connsiteX2" fmla="*/ 3380758 w 3380758"/>
              <a:gd name="connsiteY2" fmla="*/ 4544266 h 4544266"/>
              <a:gd name="connsiteX3" fmla="*/ 0 w 3380758"/>
              <a:gd name="connsiteY3" fmla="*/ 4544266 h 4544266"/>
            </a:gdLst>
            <a:ahLst/>
            <a:cxnLst>
              <a:cxn ang="0">
                <a:pos x="connsiteX0" y="connsiteY0"/>
              </a:cxn>
              <a:cxn ang="0">
                <a:pos x="connsiteX1" y="connsiteY1"/>
              </a:cxn>
              <a:cxn ang="0">
                <a:pos x="connsiteX2" y="connsiteY2"/>
              </a:cxn>
              <a:cxn ang="0">
                <a:pos x="connsiteX3" y="connsiteY3"/>
              </a:cxn>
            </a:cxnLst>
            <a:rect l="l" t="t" r="r" b="b"/>
            <a:pathLst>
              <a:path w="3380758" h="4544266">
                <a:moveTo>
                  <a:pt x="0" y="0"/>
                </a:moveTo>
                <a:lnTo>
                  <a:pt x="3380758" y="0"/>
                </a:lnTo>
                <a:lnTo>
                  <a:pt x="3380758" y="4544266"/>
                </a:lnTo>
                <a:lnTo>
                  <a:pt x="0" y="4544266"/>
                </a:lnTo>
                <a:close/>
              </a:path>
            </a:pathLst>
          </a:custGeom>
        </p:spPr>
        <p:txBody>
          <a:bodyPr wrap="square">
            <a:noAutofit/>
          </a:bodyPr>
          <a:lstStyle>
            <a:lvl1pPr>
              <a:defRPr sz="1600"/>
            </a:lvl1pPr>
          </a:lstStyle>
          <a:p>
            <a:endParaRPr lang="en-US"/>
          </a:p>
        </p:txBody>
      </p:sp>
      <p:sp>
        <p:nvSpPr>
          <p:cNvPr id="5" name="Picture Placeholder 3">
            <a:extLst>
              <a:ext uri="{FF2B5EF4-FFF2-40B4-BE49-F238E27FC236}">
                <a16:creationId xmlns:a16="http://schemas.microsoft.com/office/drawing/2014/main" id="{3EB09AAE-0DB1-43A2-A5DB-E2B844558742}"/>
              </a:ext>
            </a:extLst>
          </p:cNvPr>
          <p:cNvSpPr>
            <a:spLocks noGrp="1"/>
          </p:cNvSpPr>
          <p:nvPr>
            <p:ph type="pic" sz="quarter" idx="12"/>
          </p:nvPr>
        </p:nvSpPr>
        <p:spPr>
          <a:xfrm>
            <a:off x="4406900" y="3657600"/>
            <a:ext cx="4724248" cy="3200400"/>
          </a:xfrm>
          <a:custGeom>
            <a:avLst/>
            <a:gdLst>
              <a:gd name="connsiteX0" fmla="*/ 0 w 3380758"/>
              <a:gd name="connsiteY0" fmla="*/ 0 h 4544266"/>
              <a:gd name="connsiteX1" fmla="*/ 3380758 w 3380758"/>
              <a:gd name="connsiteY1" fmla="*/ 0 h 4544266"/>
              <a:gd name="connsiteX2" fmla="*/ 3380758 w 3380758"/>
              <a:gd name="connsiteY2" fmla="*/ 4544266 h 4544266"/>
              <a:gd name="connsiteX3" fmla="*/ 0 w 3380758"/>
              <a:gd name="connsiteY3" fmla="*/ 4544266 h 4544266"/>
            </a:gdLst>
            <a:ahLst/>
            <a:cxnLst>
              <a:cxn ang="0">
                <a:pos x="connsiteX0" y="connsiteY0"/>
              </a:cxn>
              <a:cxn ang="0">
                <a:pos x="connsiteX1" y="connsiteY1"/>
              </a:cxn>
              <a:cxn ang="0">
                <a:pos x="connsiteX2" y="connsiteY2"/>
              </a:cxn>
              <a:cxn ang="0">
                <a:pos x="connsiteX3" y="connsiteY3"/>
              </a:cxn>
            </a:cxnLst>
            <a:rect l="l" t="t" r="r" b="b"/>
            <a:pathLst>
              <a:path w="3380758" h="4544266">
                <a:moveTo>
                  <a:pt x="0" y="0"/>
                </a:moveTo>
                <a:lnTo>
                  <a:pt x="3380758" y="0"/>
                </a:lnTo>
                <a:lnTo>
                  <a:pt x="3380758" y="4544266"/>
                </a:lnTo>
                <a:lnTo>
                  <a:pt x="0" y="4544266"/>
                </a:lnTo>
                <a:close/>
              </a:path>
            </a:pathLst>
          </a:custGeom>
        </p:spPr>
        <p:txBody>
          <a:bodyPr wrap="square">
            <a:noAutofit/>
          </a:bodyPr>
          <a:lstStyle>
            <a:lvl1pPr>
              <a:defRPr sz="1600"/>
            </a:lvl1pPr>
          </a:lstStyle>
          <a:p>
            <a:endParaRPr lang="en-US"/>
          </a:p>
        </p:txBody>
      </p:sp>
      <p:sp>
        <p:nvSpPr>
          <p:cNvPr id="9" name="Picture Placeholder 3">
            <a:extLst>
              <a:ext uri="{FF2B5EF4-FFF2-40B4-BE49-F238E27FC236}">
                <a16:creationId xmlns:a16="http://schemas.microsoft.com/office/drawing/2014/main" id="{3EB09AAE-0DB1-43A2-A5DB-E2B844558742}"/>
              </a:ext>
            </a:extLst>
          </p:cNvPr>
          <p:cNvSpPr>
            <a:spLocks noGrp="1"/>
          </p:cNvSpPr>
          <p:nvPr>
            <p:ph type="pic" sz="quarter" idx="13"/>
          </p:nvPr>
        </p:nvSpPr>
        <p:spPr>
          <a:xfrm>
            <a:off x="4406900" y="0"/>
            <a:ext cx="4724248" cy="3657600"/>
          </a:xfrm>
          <a:custGeom>
            <a:avLst/>
            <a:gdLst>
              <a:gd name="connsiteX0" fmla="*/ 0 w 3380758"/>
              <a:gd name="connsiteY0" fmla="*/ 0 h 4544266"/>
              <a:gd name="connsiteX1" fmla="*/ 3380758 w 3380758"/>
              <a:gd name="connsiteY1" fmla="*/ 0 h 4544266"/>
              <a:gd name="connsiteX2" fmla="*/ 3380758 w 3380758"/>
              <a:gd name="connsiteY2" fmla="*/ 4544266 h 4544266"/>
              <a:gd name="connsiteX3" fmla="*/ 0 w 3380758"/>
              <a:gd name="connsiteY3" fmla="*/ 4544266 h 4544266"/>
            </a:gdLst>
            <a:ahLst/>
            <a:cxnLst>
              <a:cxn ang="0">
                <a:pos x="connsiteX0" y="connsiteY0"/>
              </a:cxn>
              <a:cxn ang="0">
                <a:pos x="connsiteX1" y="connsiteY1"/>
              </a:cxn>
              <a:cxn ang="0">
                <a:pos x="connsiteX2" y="connsiteY2"/>
              </a:cxn>
              <a:cxn ang="0">
                <a:pos x="connsiteX3" y="connsiteY3"/>
              </a:cxn>
            </a:cxnLst>
            <a:rect l="l" t="t" r="r" b="b"/>
            <a:pathLst>
              <a:path w="3380758" h="4544266">
                <a:moveTo>
                  <a:pt x="0" y="0"/>
                </a:moveTo>
                <a:lnTo>
                  <a:pt x="3380758" y="0"/>
                </a:lnTo>
                <a:lnTo>
                  <a:pt x="3380758" y="4544266"/>
                </a:lnTo>
                <a:lnTo>
                  <a:pt x="0" y="4544266"/>
                </a:lnTo>
                <a:close/>
              </a:path>
            </a:pathLst>
          </a:custGeom>
        </p:spPr>
        <p:txBody>
          <a:bodyPr wrap="square">
            <a:noAutofit/>
          </a:bodyPr>
          <a:lstStyle>
            <a:lvl1pPr>
              <a:defRPr sz="1600"/>
            </a:lvl1pPr>
          </a:lstStyle>
          <a:p>
            <a:endParaRPr lang="en-US"/>
          </a:p>
        </p:txBody>
      </p:sp>
    </p:spTree>
    <p:extLst>
      <p:ext uri="{BB962C8B-B14F-4D97-AF65-F5344CB8AC3E}">
        <p14:creationId xmlns:p14="http://schemas.microsoft.com/office/powerpoint/2010/main" val="3410227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8_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6" name="Picture Placeholder 5">
            <a:extLst>
              <a:ext uri="{FF2B5EF4-FFF2-40B4-BE49-F238E27FC236}">
                <a16:creationId xmlns:a16="http://schemas.microsoft.com/office/drawing/2014/main" id="{8D54C876-A802-4F21-8068-A79DEB9CD281}"/>
              </a:ext>
            </a:extLst>
          </p:cNvPr>
          <p:cNvSpPr>
            <a:spLocks noGrp="1"/>
          </p:cNvSpPr>
          <p:nvPr>
            <p:ph type="pic" sz="quarter" idx="10"/>
          </p:nvPr>
        </p:nvSpPr>
        <p:spPr>
          <a:xfrm>
            <a:off x="6838950" y="2146300"/>
            <a:ext cx="4152900" cy="2895600"/>
          </a:xfrm>
          <a:custGeom>
            <a:avLst/>
            <a:gdLst>
              <a:gd name="connsiteX0" fmla="*/ 0 w 4152900"/>
              <a:gd name="connsiteY0" fmla="*/ 0 h 2895600"/>
              <a:gd name="connsiteX1" fmla="*/ 4152900 w 4152900"/>
              <a:gd name="connsiteY1" fmla="*/ 0 h 2895600"/>
              <a:gd name="connsiteX2" fmla="*/ 4152900 w 4152900"/>
              <a:gd name="connsiteY2" fmla="*/ 2895600 h 2895600"/>
              <a:gd name="connsiteX3" fmla="*/ 0 w 4152900"/>
              <a:gd name="connsiteY3" fmla="*/ 2895600 h 2895600"/>
            </a:gdLst>
            <a:ahLst/>
            <a:cxnLst>
              <a:cxn ang="0">
                <a:pos x="connsiteX0" y="connsiteY0"/>
              </a:cxn>
              <a:cxn ang="0">
                <a:pos x="connsiteX1" y="connsiteY1"/>
              </a:cxn>
              <a:cxn ang="0">
                <a:pos x="connsiteX2" y="connsiteY2"/>
              </a:cxn>
              <a:cxn ang="0">
                <a:pos x="connsiteX3" y="connsiteY3"/>
              </a:cxn>
            </a:cxnLst>
            <a:rect l="l" t="t" r="r" b="b"/>
            <a:pathLst>
              <a:path w="4152900" h="2895600">
                <a:moveTo>
                  <a:pt x="0" y="0"/>
                </a:moveTo>
                <a:lnTo>
                  <a:pt x="4152900" y="0"/>
                </a:lnTo>
                <a:lnTo>
                  <a:pt x="4152900" y="2895600"/>
                </a:lnTo>
                <a:lnTo>
                  <a:pt x="0" y="2895600"/>
                </a:lnTo>
                <a:close/>
              </a:path>
            </a:pathLst>
          </a:custGeom>
        </p:spPr>
        <p:txBody>
          <a:bodyPr wrap="square">
            <a:noAutofit/>
          </a:bodyPr>
          <a:lstStyle/>
          <a:p>
            <a:endParaRPr lang="en-US" dirty="0"/>
          </a:p>
        </p:txBody>
      </p:sp>
    </p:spTree>
    <p:extLst>
      <p:ext uri="{BB962C8B-B14F-4D97-AF65-F5344CB8AC3E}">
        <p14:creationId xmlns:p14="http://schemas.microsoft.com/office/powerpoint/2010/main" val="41250431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8_Custom Layout">
    <p:spTree>
      <p:nvGrpSpPr>
        <p:cNvPr id="1" name=""/>
        <p:cNvGrpSpPr/>
        <p:nvPr/>
      </p:nvGrpSpPr>
      <p:grpSpPr>
        <a:xfrm>
          <a:off x="0" y="0"/>
          <a:ext cx="0" cy="0"/>
          <a:chOff x="0" y="0"/>
          <a:chExt cx="0" cy="0"/>
        </a:xfrm>
      </p:grpSpPr>
      <p:sp>
        <p:nvSpPr>
          <p:cNvPr id="4" name="Rectangle 3"/>
          <p:cNvSpPr/>
          <p:nvPr userDrawn="1"/>
        </p:nvSpPr>
        <p:spPr>
          <a:xfrm>
            <a:off x="6096000" y="0"/>
            <a:ext cx="6096000" cy="6858000"/>
          </a:xfrm>
          <a:prstGeom prst="rect">
            <a:avLst/>
          </a:prstGeom>
          <a:gradFill>
            <a:gsLst>
              <a:gs pos="0">
                <a:schemeClr val="accent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3" name="Picture Placeholder 3">
            <a:extLst>
              <a:ext uri="{FF2B5EF4-FFF2-40B4-BE49-F238E27FC236}">
                <a16:creationId xmlns:a16="http://schemas.microsoft.com/office/drawing/2014/main" id="{3EB09AAE-0DB1-43A2-A5DB-E2B844558742}"/>
              </a:ext>
            </a:extLst>
          </p:cNvPr>
          <p:cNvSpPr>
            <a:spLocks noGrp="1"/>
          </p:cNvSpPr>
          <p:nvPr>
            <p:ph type="pic" sz="quarter" idx="10"/>
          </p:nvPr>
        </p:nvSpPr>
        <p:spPr>
          <a:xfrm>
            <a:off x="7437928" y="1314450"/>
            <a:ext cx="3297845" cy="4229100"/>
          </a:xfrm>
          <a:custGeom>
            <a:avLst/>
            <a:gdLst>
              <a:gd name="connsiteX0" fmla="*/ 0 w 3380758"/>
              <a:gd name="connsiteY0" fmla="*/ 0 h 4544266"/>
              <a:gd name="connsiteX1" fmla="*/ 3380758 w 3380758"/>
              <a:gd name="connsiteY1" fmla="*/ 0 h 4544266"/>
              <a:gd name="connsiteX2" fmla="*/ 3380758 w 3380758"/>
              <a:gd name="connsiteY2" fmla="*/ 4544266 h 4544266"/>
              <a:gd name="connsiteX3" fmla="*/ 0 w 3380758"/>
              <a:gd name="connsiteY3" fmla="*/ 4544266 h 4544266"/>
            </a:gdLst>
            <a:ahLst/>
            <a:cxnLst>
              <a:cxn ang="0">
                <a:pos x="connsiteX0" y="connsiteY0"/>
              </a:cxn>
              <a:cxn ang="0">
                <a:pos x="connsiteX1" y="connsiteY1"/>
              </a:cxn>
              <a:cxn ang="0">
                <a:pos x="connsiteX2" y="connsiteY2"/>
              </a:cxn>
              <a:cxn ang="0">
                <a:pos x="connsiteX3" y="connsiteY3"/>
              </a:cxn>
            </a:cxnLst>
            <a:rect l="l" t="t" r="r" b="b"/>
            <a:pathLst>
              <a:path w="3380758" h="4544266">
                <a:moveTo>
                  <a:pt x="0" y="0"/>
                </a:moveTo>
                <a:lnTo>
                  <a:pt x="3380758" y="0"/>
                </a:lnTo>
                <a:lnTo>
                  <a:pt x="3380758" y="4544266"/>
                </a:lnTo>
                <a:lnTo>
                  <a:pt x="0" y="4544266"/>
                </a:lnTo>
                <a:close/>
              </a:path>
            </a:pathLst>
          </a:custGeom>
        </p:spPr>
        <p:txBody>
          <a:bodyPr wrap="square">
            <a:noAutofit/>
          </a:bodyPr>
          <a:lstStyle>
            <a:lvl1pPr>
              <a:defRPr sz="1600"/>
            </a:lvl1pPr>
          </a:lstStyle>
          <a:p>
            <a:endParaRPr lang="en-US"/>
          </a:p>
        </p:txBody>
      </p:sp>
      <p:sp>
        <p:nvSpPr>
          <p:cNvPr id="6" name="Picture Placeholder 3">
            <a:extLst>
              <a:ext uri="{FF2B5EF4-FFF2-40B4-BE49-F238E27FC236}">
                <a16:creationId xmlns:a16="http://schemas.microsoft.com/office/drawing/2014/main" id="{5409B0D0-4727-4066-A5C1-62C2B9C5F5F8}"/>
              </a:ext>
            </a:extLst>
          </p:cNvPr>
          <p:cNvSpPr>
            <a:spLocks noGrp="1"/>
          </p:cNvSpPr>
          <p:nvPr>
            <p:ph type="pic" sz="quarter" idx="11"/>
          </p:nvPr>
        </p:nvSpPr>
        <p:spPr>
          <a:xfrm>
            <a:off x="1399078" y="1314450"/>
            <a:ext cx="3297845" cy="4229100"/>
          </a:xfrm>
          <a:custGeom>
            <a:avLst/>
            <a:gdLst>
              <a:gd name="connsiteX0" fmla="*/ 0 w 3380758"/>
              <a:gd name="connsiteY0" fmla="*/ 0 h 4544266"/>
              <a:gd name="connsiteX1" fmla="*/ 3380758 w 3380758"/>
              <a:gd name="connsiteY1" fmla="*/ 0 h 4544266"/>
              <a:gd name="connsiteX2" fmla="*/ 3380758 w 3380758"/>
              <a:gd name="connsiteY2" fmla="*/ 4544266 h 4544266"/>
              <a:gd name="connsiteX3" fmla="*/ 0 w 3380758"/>
              <a:gd name="connsiteY3" fmla="*/ 4544266 h 4544266"/>
            </a:gdLst>
            <a:ahLst/>
            <a:cxnLst>
              <a:cxn ang="0">
                <a:pos x="connsiteX0" y="connsiteY0"/>
              </a:cxn>
              <a:cxn ang="0">
                <a:pos x="connsiteX1" y="connsiteY1"/>
              </a:cxn>
              <a:cxn ang="0">
                <a:pos x="connsiteX2" y="connsiteY2"/>
              </a:cxn>
              <a:cxn ang="0">
                <a:pos x="connsiteX3" y="connsiteY3"/>
              </a:cxn>
            </a:cxnLst>
            <a:rect l="l" t="t" r="r" b="b"/>
            <a:pathLst>
              <a:path w="3380758" h="4544266">
                <a:moveTo>
                  <a:pt x="0" y="0"/>
                </a:moveTo>
                <a:lnTo>
                  <a:pt x="3380758" y="0"/>
                </a:lnTo>
                <a:lnTo>
                  <a:pt x="3380758" y="4544266"/>
                </a:lnTo>
                <a:lnTo>
                  <a:pt x="0" y="4544266"/>
                </a:lnTo>
                <a:close/>
              </a:path>
            </a:pathLst>
          </a:custGeom>
        </p:spPr>
        <p:txBody>
          <a:bodyPr wrap="square">
            <a:noAutofit/>
          </a:bodyPr>
          <a:lstStyle>
            <a:lvl1pPr>
              <a:defRPr sz="1600"/>
            </a:lvl1pPr>
          </a:lstStyle>
          <a:p>
            <a:endParaRPr lang="en-US"/>
          </a:p>
        </p:txBody>
      </p:sp>
    </p:spTree>
    <p:extLst>
      <p:ext uri="{BB962C8B-B14F-4D97-AF65-F5344CB8AC3E}">
        <p14:creationId xmlns:p14="http://schemas.microsoft.com/office/powerpoint/2010/main" val="5927189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19_Custom Layou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3EB09AAE-0DB1-43A2-A5DB-E2B844558742}"/>
              </a:ext>
            </a:extLst>
          </p:cNvPr>
          <p:cNvSpPr>
            <a:spLocks noGrp="1"/>
          </p:cNvSpPr>
          <p:nvPr>
            <p:ph type="pic" sz="quarter" idx="10"/>
          </p:nvPr>
        </p:nvSpPr>
        <p:spPr>
          <a:xfrm>
            <a:off x="4280052" y="0"/>
            <a:ext cx="2991603" cy="2949121"/>
          </a:xfrm>
          <a:custGeom>
            <a:avLst/>
            <a:gdLst>
              <a:gd name="connsiteX0" fmla="*/ 0 w 3380758"/>
              <a:gd name="connsiteY0" fmla="*/ 0 h 4544266"/>
              <a:gd name="connsiteX1" fmla="*/ 3380758 w 3380758"/>
              <a:gd name="connsiteY1" fmla="*/ 0 h 4544266"/>
              <a:gd name="connsiteX2" fmla="*/ 3380758 w 3380758"/>
              <a:gd name="connsiteY2" fmla="*/ 4544266 h 4544266"/>
              <a:gd name="connsiteX3" fmla="*/ 0 w 3380758"/>
              <a:gd name="connsiteY3" fmla="*/ 4544266 h 4544266"/>
            </a:gdLst>
            <a:ahLst/>
            <a:cxnLst>
              <a:cxn ang="0">
                <a:pos x="connsiteX0" y="connsiteY0"/>
              </a:cxn>
              <a:cxn ang="0">
                <a:pos x="connsiteX1" y="connsiteY1"/>
              </a:cxn>
              <a:cxn ang="0">
                <a:pos x="connsiteX2" y="connsiteY2"/>
              </a:cxn>
              <a:cxn ang="0">
                <a:pos x="connsiteX3" y="connsiteY3"/>
              </a:cxn>
            </a:cxnLst>
            <a:rect l="l" t="t" r="r" b="b"/>
            <a:pathLst>
              <a:path w="3380758" h="4544266">
                <a:moveTo>
                  <a:pt x="0" y="0"/>
                </a:moveTo>
                <a:lnTo>
                  <a:pt x="3380758" y="0"/>
                </a:lnTo>
                <a:lnTo>
                  <a:pt x="3380758" y="4544266"/>
                </a:lnTo>
                <a:lnTo>
                  <a:pt x="0" y="4544266"/>
                </a:lnTo>
                <a:close/>
              </a:path>
            </a:pathLst>
          </a:custGeom>
        </p:spPr>
        <p:txBody>
          <a:bodyPr wrap="square">
            <a:noAutofit/>
          </a:bodyPr>
          <a:lstStyle>
            <a:lvl1pPr>
              <a:defRPr sz="1600"/>
            </a:lvl1pPr>
          </a:lstStyle>
          <a:p>
            <a:endParaRPr lang="en-US"/>
          </a:p>
        </p:txBody>
      </p:sp>
      <p:sp>
        <p:nvSpPr>
          <p:cNvPr id="4" name="Picture Placeholder 3">
            <a:extLst>
              <a:ext uri="{FF2B5EF4-FFF2-40B4-BE49-F238E27FC236}">
                <a16:creationId xmlns:a16="http://schemas.microsoft.com/office/drawing/2014/main" id="{3EB09AAE-0DB1-43A2-A5DB-E2B844558742}"/>
              </a:ext>
            </a:extLst>
          </p:cNvPr>
          <p:cNvSpPr>
            <a:spLocks noGrp="1"/>
          </p:cNvSpPr>
          <p:nvPr>
            <p:ph type="pic" sz="quarter" idx="11"/>
          </p:nvPr>
        </p:nvSpPr>
        <p:spPr>
          <a:xfrm>
            <a:off x="7271656" y="1181100"/>
            <a:ext cx="4310743" cy="1768021"/>
          </a:xfrm>
          <a:custGeom>
            <a:avLst/>
            <a:gdLst>
              <a:gd name="connsiteX0" fmla="*/ 0 w 3380758"/>
              <a:gd name="connsiteY0" fmla="*/ 0 h 4544266"/>
              <a:gd name="connsiteX1" fmla="*/ 3380758 w 3380758"/>
              <a:gd name="connsiteY1" fmla="*/ 0 h 4544266"/>
              <a:gd name="connsiteX2" fmla="*/ 3380758 w 3380758"/>
              <a:gd name="connsiteY2" fmla="*/ 4544266 h 4544266"/>
              <a:gd name="connsiteX3" fmla="*/ 0 w 3380758"/>
              <a:gd name="connsiteY3" fmla="*/ 4544266 h 4544266"/>
            </a:gdLst>
            <a:ahLst/>
            <a:cxnLst>
              <a:cxn ang="0">
                <a:pos x="connsiteX0" y="connsiteY0"/>
              </a:cxn>
              <a:cxn ang="0">
                <a:pos x="connsiteX1" y="connsiteY1"/>
              </a:cxn>
              <a:cxn ang="0">
                <a:pos x="connsiteX2" y="connsiteY2"/>
              </a:cxn>
              <a:cxn ang="0">
                <a:pos x="connsiteX3" y="connsiteY3"/>
              </a:cxn>
            </a:cxnLst>
            <a:rect l="l" t="t" r="r" b="b"/>
            <a:pathLst>
              <a:path w="3380758" h="4544266">
                <a:moveTo>
                  <a:pt x="0" y="0"/>
                </a:moveTo>
                <a:lnTo>
                  <a:pt x="3380758" y="0"/>
                </a:lnTo>
                <a:lnTo>
                  <a:pt x="3380758" y="4544266"/>
                </a:lnTo>
                <a:lnTo>
                  <a:pt x="0" y="4544266"/>
                </a:lnTo>
                <a:close/>
              </a:path>
            </a:pathLst>
          </a:custGeom>
        </p:spPr>
        <p:txBody>
          <a:bodyPr wrap="square">
            <a:noAutofit/>
          </a:bodyPr>
          <a:lstStyle>
            <a:lvl1pPr>
              <a:defRPr sz="1600"/>
            </a:lvl1pPr>
          </a:lstStyle>
          <a:p>
            <a:endParaRPr lang="en-US"/>
          </a:p>
        </p:txBody>
      </p:sp>
      <p:sp>
        <p:nvSpPr>
          <p:cNvPr id="5" name="Picture Placeholder 3">
            <a:extLst>
              <a:ext uri="{FF2B5EF4-FFF2-40B4-BE49-F238E27FC236}">
                <a16:creationId xmlns:a16="http://schemas.microsoft.com/office/drawing/2014/main" id="{3EB09AAE-0DB1-43A2-A5DB-E2B844558742}"/>
              </a:ext>
            </a:extLst>
          </p:cNvPr>
          <p:cNvSpPr>
            <a:spLocks noGrp="1"/>
          </p:cNvSpPr>
          <p:nvPr>
            <p:ph type="pic" sz="quarter" idx="12"/>
          </p:nvPr>
        </p:nvSpPr>
        <p:spPr>
          <a:xfrm>
            <a:off x="4280052" y="2949120"/>
            <a:ext cx="7302348" cy="2019300"/>
          </a:xfrm>
          <a:custGeom>
            <a:avLst/>
            <a:gdLst>
              <a:gd name="connsiteX0" fmla="*/ 0 w 3380758"/>
              <a:gd name="connsiteY0" fmla="*/ 0 h 4544266"/>
              <a:gd name="connsiteX1" fmla="*/ 3380758 w 3380758"/>
              <a:gd name="connsiteY1" fmla="*/ 0 h 4544266"/>
              <a:gd name="connsiteX2" fmla="*/ 3380758 w 3380758"/>
              <a:gd name="connsiteY2" fmla="*/ 4544266 h 4544266"/>
              <a:gd name="connsiteX3" fmla="*/ 0 w 3380758"/>
              <a:gd name="connsiteY3" fmla="*/ 4544266 h 4544266"/>
            </a:gdLst>
            <a:ahLst/>
            <a:cxnLst>
              <a:cxn ang="0">
                <a:pos x="connsiteX0" y="connsiteY0"/>
              </a:cxn>
              <a:cxn ang="0">
                <a:pos x="connsiteX1" y="connsiteY1"/>
              </a:cxn>
              <a:cxn ang="0">
                <a:pos x="connsiteX2" y="connsiteY2"/>
              </a:cxn>
              <a:cxn ang="0">
                <a:pos x="connsiteX3" y="connsiteY3"/>
              </a:cxn>
            </a:cxnLst>
            <a:rect l="l" t="t" r="r" b="b"/>
            <a:pathLst>
              <a:path w="3380758" h="4544266">
                <a:moveTo>
                  <a:pt x="0" y="0"/>
                </a:moveTo>
                <a:lnTo>
                  <a:pt x="3380758" y="0"/>
                </a:lnTo>
                <a:lnTo>
                  <a:pt x="3380758" y="4544266"/>
                </a:lnTo>
                <a:lnTo>
                  <a:pt x="0" y="4544266"/>
                </a:lnTo>
                <a:close/>
              </a:path>
            </a:pathLst>
          </a:custGeom>
        </p:spPr>
        <p:txBody>
          <a:bodyPr wrap="square">
            <a:noAutofit/>
          </a:bodyPr>
          <a:lstStyle>
            <a:lvl1pPr>
              <a:defRPr sz="1600"/>
            </a:lvl1pPr>
          </a:lstStyle>
          <a:p>
            <a:endParaRPr lang="en-US"/>
          </a:p>
        </p:txBody>
      </p:sp>
    </p:spTree>
    <p:extLst>
      <p:ext uri="{BB962C8B-B14F-4D97-AF65-F5344CB8AC3E}">
        <p14:creationId xmlns:p14="http://schemas.microsoft.com/office/powerpoint/2010/main" val="4177468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39_Custom Layout">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CE324662-1554-4526-B503-871D8EBA59A3}"/>
              </a:ext>
            </a:extLst>
          </p:cNvPr>
          <p:cNvSpPr>
            <a:spLocks noGrp="1"/>
          </p:cNvSpPr>
          <p:nvPr>
            <p:ph type="pic" sz="quarter" idx="11"/>
          </p:nvPr>
        </p:nvSpPr>
        <p:spPr>
          <a:xfrm>
            <a:off x="609601" y="0"/>
            <a:ext cx="5486400" cy="5788953"/>
          </a:xfrm>
          <a:prstGeom prst="rect">
            <a:avLst/>
          </a:prstGeom>
        </p:spPr>
        <p:txBody>
          <a:bodyPr wrap="square">
            <a:noAutofit/>
          </a:bodyPr>
          <a:lstStyle>
            <a:lvl1pPr>
              <a:defRPr sz="1600"/>
            </a:lvl1pPr>
          </a:lstStyle>
          <a:p>
            <a:r>
              <a:rPr lang="en-US"/>
              <a:t>Click icon to add picture</a:t>
            </a:r>
          </a:p>
        </p:txBody>
      </p:sp>
    </p:spTree>
    <p:extLst>
      <p:ext uri="{BB962C8B-B14F-4D97-AF65-F5344CB8AC3E}">
        <p14:creationId xmlns:p14="http://schemas.microsoft.com/office/powerpoint/2010/main" val="21322513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23_Custom Layout">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77B906C2-F351-4E42-8C88-E123F65C7E5D}"/>
              </a:ext>
            </a:extLst>
          </p:cNvPr>
          <p:cNvSpPr>
            <a:spLocks noGrp="1"/>
          </p:cNvSpPr>
          <p:nvPr>
            <p:ph type="pic" sz="quarter" idx="10"/>
          </p:nvPr>
        </p:nvSpPr>
        <p:spPr>
          <a:xfrm>
            <a:off x="618978" y="2034586"/>
            <a:ext cx="2806889" cy="4232411"/>
          </a:xfrm>
          <a:prstGeom prst="rect">
            <a:avLst/>
          </a:prstGeom>
        </p:spPr>
        <p:txBody>
          <a:bodyPr/>
          <a:lstStyle>
            <a:lvl1pPr>
              <a:defRPr sz="1600"/>
            </a:lvl1pPr>
          </a:lstStyle>
          <a:p>
            <a:endParaRPr lang="en-US"/>
          </a:p>
        </p:txBody>
      </p:sp>
      <p:sp>
        <p:nvSpPr>
          <p:cNvPr id="9" name="Picture Placeholder 4">
            <a:extLst>
              <a:ext uri="{FF2B5EF4-FFF2-40B4-BE49-F238E27FC236}">
                <a16:creationId xmlns:a16="http://schemas.microsoft.com/office/drawing/2014/main" id="{01277A44-0C1C-41ED-BE07-A0EE340BF14C}"/>
              </a:ext>
            </a:extLst>
          </p:cNvPr>
          <p:cNvSpPr>
            <a:spLocks noGrp="1"/>
          </p:cNvSpPr>
          <p:nvPr>
            <p:ph type="pic" sz="quarter" idx="11"/>
          </p:nvPr>
        </p:nvSpPr>
        <p:spPr>
          <a:xfrm>
            <a:off x="7622798" y="4096861"/>
            <a:ext cx="2288287" cy="2170135"/>
          </a:xfrm>
          <a:prstGeom prst="rect">
            <a:avLst/>
          </a:prstGeom>
        </p:spPr>
        <p:txBody>
          <a:bodyPr/>
          <a:lstStyle>
            <a:lvl1pPr>
              <a:defRPr sz="1600"/>
            </a:lvl1pPr>
          </a:lstStyle>
          <a:p>
            <a:endParaRPr lang="en-US"/>
          </a:p>
        </p:txBody>
      </p:sp>
      <p:sp>
        <p:nvSpPr>
          <p:cNvPr id="11" name="Picture Placeholder 4">
            <a:extLst>
              <a:ext uri="{FF2B5EF4-FFF2-40B4-BE49-F238E27FC236}">
                <a16:creationId xmlns:a16="http://schemas.microsoft.com/office/drawing/2014/main" id="{4BC6CDCF-2C9F-46A7-BBC6-09637014ED5A}"/>
              </a:ext>
            </a:extLst>
          </p:cNvPr>
          <p:cNvSpPr>
            <a:spLocks noGrp="1"/>
          </p:cNvSpPr>
          <p:nvPr>
            <p:ph type="pic" sz="quarter" idx="13"/>
          </p:nvPr>
        </p:nvSpPr>
        <p:spPr>
          <a:xfrm>
            <a:off x="3425867" y="4096862"/>
            <a:ext cx="4223657" cy="2170134"/>
          </a:xfrm>
          <a:prstGeom prst="rect">
            <a:avLst/>
          </a:prstGeom>
        </p:spPr>
        <p:txBody>
          <a:bodyPr/>
          <a:lstStyle>
            <a:lvl1pPr>
              <a:defRPr sz="1600"/>
            </a:lvl1pPr>
          </a:lstStyle>
          <a:p>
            <a:endParaRPr lang="en-US"/>
          </a:p>
        </p:txBody>
      </p:sp>
      <p:sp>
        <p:nvSpPr>
          <p:cNvPr id="10" name="Picture Placeholder 4">
            <a:extLst>
              <a:ext uri="{FF2B5EF4-FFF2-40B4-BE49-F238E27FC236}">
                <a16:creationId xmlns:a16="http://schemas.microsoft.com/office/drawing/2014/main" id="{66031416-9B78-47A9-A2DD-F8A416213A63}"/>
              </a:ext>
            </a:extLst>
          </p:cNvPr>
          <p:cNvSpPr>
            <a:spLocks noGrp="1"/>
          </p:cNvSpPr>
          <p:nvPr>
            <p:ph type="pic" sz="quarter" idx="12"/>
          </p:nvPr>
        </p:nvSpPr>
        <p:spPr>
          <a:xfrm>
            <a:off x="3425867" y="2034586"/>
            <a:ext cx="2177165" cy="2062276"/>
          </a:xfrm>
          <a:prstGeom prst="rect">
            <a:avLst/>
          </a:prstGeom>
        </p:spPr>
        <p:txBody>
          <a:bodyPr/>
          <a:lstStyle>
            <a:lvl1pPr>
              <a:defRPr sz="1600"/>
            </a:lvl1pPr>
          </a:lstStyle>
          <a:p>
            <a:endParaRPr lang="en-US" dirty="0"/>
          </a:p>
        </p:txBody>
      </p:sp>
      <p:sp>
        <p:nvSpPr>
          <p:cNvPr id="14" name="Picture Placeholder 4">
            <a:extLst>
              <a:ext uri="{FF2B5EF4-FFF2-40B4-BE49-F238E27FC236}">
                <a16:creationId xmlns:a16="http://schemas.microsoft.com/office/drawing/2014/main" id="{748E0011-35A9-403D-8AE5-040F9AD26904}"/>
              </a:ext>
            </a:extLst>
          </p:cNvPr>
          <p:cNvSpPr>
            <a:spLocks noGrp="1"/>
          </p:cNvSpPr>
          <p:nvPr>
            <p:ph type="pic" sz="quarter" idx="14"/>
          </p:nvPr>
        </p:nvSpPr>
        <p:spPr>
          <a:xfrm>
            <a:off x="5603032" y="2034586"/>
            <a:ext cx="4308051" cy="2062276"/>
          </a:xfrm>
          <a:prstGeom prst="rect">
            <a:avLst/>
          </a:prstGeom>
        </p:spPr>
        <p:txBody>
          <a:bodyPr/>
          <a:lstStyle>
            <a:lvl1pPr>
              <a:defRPr sz="1600"/>
            </a:lvl1pPr>
          </a:lstStyle>
          <a:p>
            <a:endParaRPr lang="en-US"/>
          </a:p>
        </p:txBody>
      </p:sp>
    </p:spTree>
    <p:extLst>
      <p:ext uri="{BB962C8B-B14F-4D97-AF65-F5344CB8AC3E}">
        <p14:creationId xmlns:p14="http://schemas.microsoft.com/office/powerpoint/2010/main" val="4120702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0_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6" name="Picture Placeholder 5">
            <a:extLst>
              <a:ext uri="{FF2B5EF4-FFF2-40B4-BE49-F238E27FC236}">
                <a16:creationId xmlns:a16="http://schemas.microsoft.com/office/drawing/2014/main" id="{8D54C876-A802-4F21-8068-A79DEB9CD281}"/>
              </a:ext>
            </a:extLst>
          </p:cNvPr>
          <p:cNvSpPr>
            <a:spLocks noGrp="1"/>
          </p:cNvSpPr>
          <p:nvPr>
            <p:ph type="pic" sz="quarter" idx="10"/>
          </p:nvPr>
        </p:nvSpPr>
        <p:spPr>
          <a:xfrm>
            <a:off x="0" y="0"/>
            <a:ext cx="12192000" cy="6858000"/>
          </a:xfrm>
          <a:custGeom>
            <a:avLst/>
            <a:gdLst>
              <a:gd name="connsiteX0" fmla="*/ 0 w 4152900"/>
              <a:gd name="connsiteY0" fmla="*/ 0 h 2895600"/>
              <a:gd name="connsiteX1" fmla="*/ 4152900 w 4152900"/>
              <a:gd name="connsiteY1" fmla="*/ 0 h 2895600"/>
              <a:gd name="connsiteX2" fmla="*/ 4152900 w 4152900"/>
              <a:gd name="connsiteY2" fmla="*/ 2895600 h 2895600"/>
              <a:gd name="connsiteX3" fmla="*/ 0 w 4152900"/>
              <a:gd name="connsiteY3" fmla="*/ 2895600 h 2895600"/>
            </a:gdLst>
            <a:ahLst/>
            <a:cxnLst>
              <a:cxn ang="0">
                <a:pos x="connsiteX0" y="connsiteY0"/>
              </a:cxn>
              <a:cxn ang="0">
                <a:pos x="connsiteX1" y="connsiteY1"/>
              </a:cxn>
              <a:cxn ang="0">
                <a:pos x="connsiteX2" y="connsiteY2"/>
              </a:cxn>
              <a:cxn ang="0">
                <a:pos x="connsiteX3" y="connsiteY3"/>
              </a:cxn>
            </a:cxnLst>
            <a:rect l="l" t="t" r="r" b="b"/>
            <a:pathLst>
              <a:path w="4152900" h="2895600">
                <a:moveTo>
                  <a:pt x="0" y="0"/>
                </a:moveTo>
                <a:lnTo>
                  <a:pt x="4152900" y="0"/>
                </a:lnTo>
                <a:lnTo>
                  <a:pt x="4152900" y="2895600"/>
                </a:lnTo>
                <a:lnTo>
                  <a:pt x="0" y="2895600"/>
                </a:lnTo>
                <a:close/>
              </a:path>
            </a:pathLst>
          </a:custGeom>
        </p:spPr>
        <p:txBody>
          <a:bodyPr wrap="square">
            <a:noAutofit/>
          </a:bodyPr>
          <a:lstStyle/>
          <a:p>
            <a:endParaRPr lang="en-US" dirty="0"/>
          </a:p>
        </p:txBody>
      </p:sp>
    </p:spTree>
    <p:extLst>
      <p:ext uri="{BB962C8B-B14F-4D97-AF65-F5344CB8AC3E}">
        <p14:creationId xmlns:p14="http://schemas.microsoft.com/office/powerpoint/2010/main" val="1447692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7_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13" name="Picture Placeholder 12">
            <a:extLst>
              <a:ext uri="{FF2B5EF4-FFF2-40B4-BE49-F238E27FC236}">
                <a16:creationId xmlns:a16="http://schemas.microsoft.com/office/drawing/2014/main" id="{A8891377-7CC6-4863-82BA-28C1582A86A1}"/>
              </a:ext>
            </a:extLst>
          </p:cNvPr>
          <p:cNvSpPr>
            <a:spLocks noGrp="1"/>
          </p:cNvSpPr>
          <p:nvPr>
            <p:ph type="pic" sz="quarter" idx="11"/>
          </p:nvPr>
        </p:nvSpPr>
        <p:spPr>
          <a:xfrm>
            <a:off x="4220219" y="1852587"/>
            <a:ext cx="3756174" cy="3756174"/>
          </a:xfrm>
          <a:custGeom>
            <a:avLst/>
            <a:gdLst>
              <a:gd name="connsiteX0" fmla="*/ 1878087 w 3756174"/>
              <a:gd name="connsiteY0" fmla="*/ 0 h 3756174"/>
              <a:gd name="connsiteX1" fmla="*/ 3756174 w 3756174"/>
              <a:gd name="connsiteY1" fmla="*/ 1878087 h 3756174"/>
              <a:gd name="connsiteX2" fmla="*/ 1878087 w 3756174"/>
              <a:gd name="connsiteY2" fmla="*/ 3756174 h 3756174"/>
              <a:gd name="connsiteX3" fmla="*/ 0 w 3756174"/>
              <a:gd name="connsiteY3" fmla="*/ 1878087 h 3756174"/>
              <a:gd name="connsiteX4" fmla="*/ 1878087 w 3756174"/>
              <a:gd name="connsiteY4" fmla="*/ 0 h 3756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174" h="3756174">
                <a:moveTo>
                  <a:pt x="1878087" y="0"/>
                </a:moveTo>
                <a:cubicBezTo>
                  <a:pt x="2915326" y="0"/>
                  <a:pt x="3756174" y="840848"/>
                  <a:pt x="3756174" y="1878087"/>
                </a:cubicBezTo>
                <a:cubicBezTo>
                  <a:pt x="3756174" y="2915326"/>
                  <a:pt x="2915326" y="3756174"/>
                  <a:pt x="1878087" y="3756174"/>
                </a:cubicBezTo>
                <a:cubicBezTo>
                  <a:pt x="840848" y="3756174"/>
                  <a:pt x="0" y="2915326"/>
                  <a:pt x="0" y="1878087"/>
                </a:cubicBezTo>
                <a:cubicBezTo>
                  <a:pt x="0" y="840848"/>
                  <a:pt x="840848" y="0"/>
                  <a:pt x="1878087" y="0"/>
                </a:cubicBezTo>
                <a:close/>
              </a:path>
            </a:pathLst>
          </a:custGeom>
        </p:spPr>
        <p:txBody>
          <a:bodyPr wrap="square">
            <a:noAutofit/>
          </a:bodyPr>
          <a:lstStyle/>
          <a:p>
            <a:endParaRPr lang="en-US" dirty="0"/>
          </a:p>
        </p:txBody>
      </p:sp>
      <p:sp>
        <p:nvSpPr>
          <p:cNvPr id="14" name="Picture Placeholder 13">
            <a:extLst>
              <a:ext uri="{FF2B5EF4-FFF2-40B4-BE49-F238E27FC236}">
                <a16:creationId xmlns:a16="http://schemas.microsoft.com/office/drawing/2014/main" id="{F7A5FAA3-14D5-48BB-87E5-2AC055B2DB26}"/>
              </a:ext>
            </a:extLst>
          </p:cNvPr>
          <p:cNvSpPr>
            <a:spLocks noGrp="1"/>
          </p:cNvSpPr>
          <p:nvPr>
            <p:ph type="pic" sz="quarter" idx="12"/>
          </p:nvPr>
        </p:nvSpPr>
        <p:spPr>
          <a:xfrm>
            <a:off x="7343598" y="1852587"/>
            <a:ext cx="3756174" cy="3756174"/>
          </a:xfrm>
          <a:custGeom>
            <a:avLst/>
            <a:gdLst>
              <a:gd name="connsiteX0" fmla="*/ 1878087 w 3756174"/>
              <a:gd name="connsiteY0" fmla="*/ 0 h 3756174"/>
              <a:gd name="connsiteX1" fmla="*/ 3756174 w 3756174"/>
              <a:gd name="connsiteY1" fmla="*/ 1878087 h 3756174"/>
              <a:gd name="connsiteX2" fmla="*/ 1878087 w 3756174"/>
              <a:gd name="connsiteY2" fmla="*/ 3756174 h 3756174"/>
              <a:gd name="connsiteX3" fmla="*/ 0 w 3756174"/>
              <a:gd name="connsiteY3" fmla="*/ 1878087 h 3756174"/>
              <a:gd name="connsiteX4" fmla="*/ 1878087 w 3756174"/>
              <a:gd name="connsiteY4" fmla="*/ 0 h 3756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174" h="3756174">
                <a:moveTo>
                  <a:pt x="1878087" y="0"/>
                </a:moveTo>
                <a:cubicBezTo>
                  <a:pt x="2915326" y="0"/>
                  <a:pt x="3756174" y="840848"/>
                  <a:pt x="3756174" y="1878087"/>
                </a:cubicBezTo>
                <a:cubicBezTo>
                  <a:pt x="3756174" y="2915326"/>
                  <a:pt x="2915326" y="3756174"/>
                  <a:pt x="1878087" y="3756174"/>
                </a:cubicBezTo>
                <a:cubicBezTo>
                  <a:pt x="840848" y="3756174"/>
                  <a:pt x="0" y="2915326"/>
                  <a:pt x="0" y="1878087"/>
                </a:cubicBezTo>
                <a:cubicBezTo>
                  <a:pt x="0" y="840848"/>
                  <a:pt x="840848" y="0"/>
                  <a:pt x="1878087" y="0"/>
                </a:cubicBezTo>
                <a:close/>
              </a:path>
            </a:pathLst>
          </a:custGeom>
        </p:spPr>
        <p:txBody>
          <a:bodyPr wrap="square">
            <a:noAutofit/>
          </a:bodyPr>
          <a:lstStyle/>
          <a:p>
            <a:endParaRPr lang="en-US" dirty="0"/>
          </a:p>
        </p:txBody>
      </p:sp>
      <p:sp>
        <p:nvSpPr>
          <p:cNvPr id="12" name="Picture Placeholder 11">
            <a:extLst>
              <a:ext uri="{FF2B5EF4-FFF2-40B4-BE49-F238E27FC236}">
                <a16:creationId xmlns:a16="http://schemas.microsoft.com/office/drawing/2014/main" id="{C8DA8F48-EDBB-4027-B53C-314DC32C4F1D}"/>
              </a:ext>
            </a:extLst>
          </p:cNvPr>
          <p:cNvSpPr>
            <a:spLocks noGrp="1"/>
          </p:cNvSpPr>
          <p:nvPr>
            <p:ph type="pic" sz="quarter" idx="10"/>
          </p:nvPr>
        </p:nvSpPr>
        <p:spPr>
          <a:xfrm>
            <a:off x="1096840" y="1852587"/>
            <a:ext cx="3756174" cy="3756174"/>
          </a:xfrm>
          <a:custGeom>
            <a:avLst/>
            <a:gdLst>
              <a:gd name="connsiteX0" fmla="*/ 1878087 w 3756174"/>
              <a:gd name="connsiteY0" fmla="*/ 0 h 3756174"/>
              <a:gd name="connsiteX1" fmla="*/ 3756174 w 3756174"/>
              <a:gd name="connsiteY1" fmla="*/ 1878087 h 3756174"/>
              <a:gd name="connsiteX2" fmla="*/ 1878087 w 3756174"/>
              <a:gd name="connsiteY2" fmla="*/ 3756174 h 3756174"/>
              <a:gd name="connsiteX3" fmla="*/ 0 w 3756174"/>
              <a:gd name="connsiteY3" fmla="*/ 1878087 h 3756174"/>
              <a:gd name="connsiteX4" fmla="*/ 1878087 w 3756174"/>
              <a:gd name="connsiteY4" fmla="*/ 0 h 3756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174" h="3756174">
                <a:moveTo>
                  <a:pt x="1878087" y="0"/>
                </a:moveTo>
                <a:cubicBezTo>
                  <a:pt x="2915326" y="0"/>
                  <a:pt x="3756174" y="840848"/>
                  <a:pt x="3756174" y="1878087"/>
                </a:cubicBezTo>
                <a:cubicBezTo>
                  <a:pt x="3756174" y="2915326"/>
                  <a:pt x="2915326" y="3756174"/>
                  <a:pt x="1878087" y="3756174"/>
                </a:cubicBezTo>
                <a:cubicBezTo>
                  <a:pt x="840848" y="3756174"/>
                  <a:pt x="0" y="2915326"/>
                  <a:pt x="0" y="1878087"/>
                </a:cubicBezTo>
                <a:cubicBezTo>
                  <a:pt x="0" y="840848"/>
                  <a:pt x="840848" y="0"/>
                  <a:pt x="1878087" y="0"/>
                </a:cubicBezTo>
                <a:close/>
              </a:path>
            </a:pathLst>
          </a:custGeom>
        </p:spPr>
        <p:txBody>
          <a:bodyPr wrap="square">
            <a:noAutofit/>
          </a:bodyPr>
          <a:lstStyle/>
          <a:p>
            <a:endParaRPr lang="en-US" dirty="0"/>
          </a:p>
        </p:txBody>
      </p:sp>
    </p:spTree>
    <p:extLst>
      <p:ext uri="{BB962C8B-B14F-4D97-AF65-F5344CB8AC3E}">
        <p14:creationId xmlns:p14="http://schemas.microsoft.com/office/powerpoint/2010/main" val="4218731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C6A7255-4F0D-4145-94C3-8CBD2CAFFE1E}"/>
              </a:ext>
            </a:extLst>
          </p:cNvPr>
          <p:cNvSpPr>
            <a:spLocks noGrp="1"/>
          </p:cNvSpPr>
          <p:nvPr>
            <p:ph type="pic" sz="quarter" idx="11"/>
          </p:nvPr>
        </p:nvSpPr>
        <p:spPr>
          <a:xfrm>
            <a:off x="4777500" y="2399488"/>
            <a:ext cx="669600" cy="669600"/>
          </a:xfrm>
          <a:custGeom>
            <a:avLst/>
            <a:gdLst>
              <a:gd name="connsiteX0" fmla="*/ 334800 w 669600"/>
              <a:gd name="connsiteY0" fmla="*/ 0 h 669600"/>
              <a:gd name="connsiteX1" fmla="*/ 669600 w 669600"/>
              <a:gd name="connsiteY1" fmla="*/ 334800 h 669600"/>
              <a:gd name="connsiteX2" fmla="*/ 334800 w 669600"/>
              <a:gd name="connsiteY2" fmla="*/ 669600 h 669600"/>
              <a:gd name="connsiteX3" fmla="*/ 0 w 669600"/>
              <a:gd name="connsiteY3" fmla="*/ 334800 h 669600"/>
              <a:gd name="connsiteX4" fmla="*/ 334800 w 669600"/>
              <a:gd name="connsiteY4" fmla="*/ 0 h 66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00" h="669600">
                <a:moveTo>
                  <a:pt x="334800" y="0"/>
                </a:moveTo>
                <a:cubicBezTo>
                  <a:pt x="519705" y="0"/>
                  <a:pt x="669600" y="149895"/>
                  <a:pt x="669600" y="334800"/>
                </a:cubicBezTo>
                <a:cubicBezTo>
                  <a:pt x="669600" y="519705"/>
                  <a:pt x="519705" y="669600"/>
                  <a:pt x="334800" y="669600"/>
                </a:cubicBezTo>
                <a:cubicBezTo>
                  <a:pt x="149895" y="669600"/>
                  <a:pt x="0" y="519705"/>
                  <a:pt x="0" y="334800"/>
                </a:cubicBezTo>
                <a:cubicBezTo>
                  <a:pt x="0" y="149895"/>
                  <a:pt x="149895" y="0"/>
                  <a:pt x="334800" y="0"/>
                </a:cubicBezTo>
                <a:close/>
              </a:path>
            </a:pathLst>
          </a:custGeom>
        </p:spPr>
        <p:txBody>
          <a:bodyPr wrap="square">
            <a:noAutofit/>
          </a:bodyPr>
          <a:lstStyle/>
          <a:p>
            <a:endParaRPr lang="en-US" dirty="0"/>
          </a:p>
        </p:txBody>
      </p:sp>
      <p:sp>
        <p:nvSpPr>
          <p:cNvPr id="11" name="Picture Placeholder 10">
            <a:extLst>
              <a:ext uri="{FF2B5EF4-FFF2-40B4-BE49-F238E27FC236}">
                <a16:creationId xmlns:a16="http://schemas.microsoft.com/office/drawing/2014/main" id="{EACACD10-4C92-4844-A80F-4199C1EA7669}"/>
              </a:ext>
            </a:extLst>
          </p:cNvPr>
          <p:cNvSpPr>
            <a:spLocks noGrp="1"/>
          </p:cNvSpPr>
          <p:nvPr>
            <p:ph type="pic" sz="quarter" idx="12"/>
          </p:nvPr>
        </p:nvSpPr>
        <p:spPr>
          <a:xfrm>
            <a:off x="8508675" y="2401405"/>
            <a:ext cx="669600" cy="669600"/>
          </a:xfrm>
          <a:custGeom>
            <a:avLst/>
            <a:gdLst>
              <a:gd name="connsiteX0" fmla="*/ 334800 w 669600"/>
              <a:gd name="connsiteY0" fmla="*/ 0 h 669600"/>
              <a:gd name="connsiteX1" fmla="*/ 669600 w 669600"/>
              <a:gd name="connsiteY1" fmla="*/ 334800 h 669600"/>
              <a:gd name="connsiteX2" fmla="*/ 334800 w 669600"/>
              <a:gd name="connsiteY2" fmla="*/ 669600 h 669600"/>
              <a:gd name="connsiteX3" fmla="*/ 0 w 669600"/>
              <a:gd name="connsiteY3" fmla="*/ 334800 h 669600"/>
              <a:gd name="connsiteX4" fmla="*/ 334800 w 669600"/>
              <a:gd name="connsiteY4" fmla="*/ 0 h 66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00" h="669600">
                <a:moveTo>
                  <a:pt x="334800" y="0"/>
                </a:moveTo>
                <a:cubicBezTo>
                  <a:pt x="519705" y="0"/>
                  <a:pt x="669600" y="149895"/>
                  <a:pt x="669600" y="334800"/>
                </a:cubicBezTo>
                <a:cubicBezTo>
                  <a:pt x="669600" y="519705"/>
                  <a:pt x="519705" y="669600"/>
                  <a:pt x="334800" y="669600"/>
                </a:cubicBezTo>
                <a:cubicBezTo>
                  <a:pt x="149895" y="669600"/>
                  <a:pt x="0" y="519705"/>
                  <a:pt x="0" y="334800"/>
                </a:cubicBezTo>
                <a:cubicBezTo>
                  <a:pt x="0" y="149895"/>
                  <a:pt x="149895" y="0"/>
                  <a:pt x="334800" y="0"/>
                </a:cubicBezTo>
                <a:close/>
              </a:path>
            </a:pathLst>
          </a:custGeom>
        </p:spPr>
        <p:txBody>
          <a:bodyPr wrap="square">
            <a:noAutofit/>
          </a:bodyPr>
          <a:lstStyle/>
          <a:p>
            <a:endParaRPr lang="en-US" dirty="0"/>
          </a:p>
        </p:txBody>
      </p:sp>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9" name="Picture Placeholder 8">
            <a:extLst>
              <a:ext uri="{FF2B5EF4-FFF2-40B4-BE49-F238E27FC236}">
                <a16:creationId xmlns:a16="http://schemas.microsoft.com/office/drawing/2014/main" id="{80201409-272C-497D-844E-ABBF1781E354}"/>
              </a:ext>
            </a:extLst>
          </p:cNvPr>
          <p:cNvSpPr>
            <a:spLocks noGrp="1"/>
          </p:cNvSpPr>
          <p:nvPr>
            <p:ph type="pic" sz="quarter" idx="10"/>
          </p:nvPr>
        </p:nvSpPr>
        <p:spPr>
          <a:xfrm>
            <a:off x="1046325" y="2397571"/>
            <a:ext cx="669600" cy="669600"/>
          </a:xfrm>
          <a:custGeom>
            <a:avLst/>
            <a:gdLst>
              <a:gd name="connsiteX0" fmla="*/ 334800 w 669600"/>
              <a:gd name="connsiteY0" fmla="*/ 0 h 669600"/>
              <a:gd name="connsiteX1" fmla="*/ 669600 w 669600"/>
              <a:gd name="connsiteY1" fmla="*/ 334800 h 669600"/>
              <a:gd name="connsiteX2" fmla="*/ 334800 w 669600"/>
              <a:gd name="connsiteY2" fmla="*/ 669600 h 669600"/>
              <a:gd name="connsiteX3" fmla="*/ 0 w 669600"/>
              <a:gd name="connsiteY3" fmla="*/ 334800 h 669600"/>
              <a:gd name="connsiteX4" fmla="*/ 334800 w 669600"/>
              <a:gd name="connsiteY4" fmla="*/ 0 h 66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00" h="669600">
                <a:moveTo>
                  <a:pt x="334800" y="0"/>
                </a:moveTo>
                <a:cubicBezTo>
                  <a:pt x="519705" y="0"/>
                  <a:pt x="669600" y="149895"/>
                  <a:pt x="669600" y="334800"/>
                </a:cubicBezTo>
                <a:cubicBezTo>
                  <a:pt x="669600" y="519705"/>
                  <a:pt x="519705" y="669600"/>
                  <a:pt x="334800" y="669600"/>
                </a:cubicBezTo>
                <a:cubicBezTo>
                  <a:pt x="149895" y="669600"/>
                  <a:pt x="0" y="519705"/>
                  <a:pt x="0" y="334800"/>
                </a:cubicBezTo>
                <a:cubicBezTo>
                  <a:pt x="0" y="149895"/>
                  <a:pt x="149895" y="0"/>
                  <a:pt x="334800" y="0"/>
                </a:cubicBezTo>
                <a:close/>
              </a:path>
            </a:pathLst>
          </a:custGeom>
        </p:spPr>
        <p:txBody>
          <a:bodyPr wrap="square">
            <a:noAutofit/>
          </a:bodyPr>
          <a:lstStyle/>
          <a:p>
            <a:endParaRPr lang="en-US" dirty="0"/>
          </a:p>
        </p:txBody>
      </p:sp>
    </p:spTree>
    <p:extLst>
      <p:ext uri="{BB962C8B-B14F-4D97-AF65-F5344CB8AC3E}">
        <p14:creationId xmlns:p14="http://schemas.microsoft.com/office/powerpoint/2010/main" val="1503187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17" name="Picture Placeholder 16">
            <a:extLst>
              <a:ext uri="{FF2B5EF4-FFF2-40B4-BE49-F238E27FC236}">
                <a16:creationId xmlns:a16="http://schemas.microsoft.com/office/drawing/2014/main" id="{69BB9371-57EE-486D-8764-7F470EEBFDAD}"/>
              </a:ext>
            </a:extLst>
          </p:cNvPr>
          <p:cNvSpPr>
            <a:spLocks noGrp="1"/>
          </p:cNvSpPr>
          <p:nvPr>
            <p:ph type="pic" sz="quarter" idx="10"/>
          </p:nvPr>
        </p:nvSpPr>
        <p:spPr>
          <a:xfrm>
            <a:off x="6217206" y="1485900"/>
            <a:ext cx="5356485" cy="1943100"/>
          </a:xfrm>
          <a:custGeom>
            <a:avLst/>
            <a:gdLst>
              <a:gd name="connsiteX0" fmla="*/ 76897 w 5356485"/>
              <a:gd name="connsiteY0" fmla="*/ 0 h 1943100"/>
              <a:gd name="connsiteX1" fmla="*/ 5279588 w 5356485"/>
              <a:gd name="connsiteY1" fmla="*/ 0 h 1943100"/>
              <a:gd name="connsiteX2" fmla="*/ 5356485 w 5356485"/>
              <a:gd name="connsiteY2" fmla="*/ 76897 h 1943100"/>
              <a:gd name="connsiteX3" fmla="*/ 5356485 w 5356485"/>
              <a:gd name="connsiteY3" fmla="*/ 1943100 h 1943100"/>
              <a:gd name="connsiteX4" fmla="*/ 0 w 5356485"/>
              <a:gd name="connsiteY4" fmla="*/ 1943100 h 1943100"/>
              <a:gd name="connsiteX5" fmla="*/ 0 w 5356485"/>
              <a:gd name="connsiteY5" fmla="*/ 76897 h 1943100"/>
              <a:gd name="connsiteX6" fmla="*/ 76897 w 5356485"/>
              <a:gd name="connsiteY6"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56485" h="1943100">
                <a:moveTo>
                  <a:pt x="76897" y="0"/>
                </a:moveTo>
                <a:lnTo>
                  <a:pt x="5279588" y="0"/>
                </a:lnTo>
                <a:cubicBezTo>
                  <a:pt x="5322057" y="0"/>
                  <a:pt x="5356485" y="34428"/>
                  <a:pt x="5356485" y="76897"/>
                </a:cubicBezTo>
                <a:lnTo>
                  <a:pt x="5356485" y="1943100"/>
                </a:lnTo>
                <a:lnTo>
                  <a:pt x="0" y="1943100"/>
                </a:lnTo>
                <a:lnTo>
                  <a:pt x="0" y="76897"/>
                </a:lnTo>
                <a:cubicBezTo>
                  <a:pt x="0" y="34428"/>
                  <a:pt x="34428" y="0"/>
                  <a:pt x="76897" y="0"/>
                </a:cubicBezTo>
                <a:close/>
              </a:path>
            </a:pathLst>
          </a:custGeom>
        </p:spPr>
        <p:txBody>
          <a:bodyPr wrap="square">
            <a:noAutofit/>
          </a:bodyPr>
          <a:lstStyle/>
          <a:p>
            <a:endParaRPr lang="en-US"/>
          </a:p>
        </p:txBody>
      </p:sp>
      <p:sp>
        <p:nvSpPr>
          <p:cNvPr id="16" name="Picture Placeholder 15">
            <a:extLst>
              <a:ext uri="{FF2B5EF4-FFF2-40B4-BE49-F238E27FC236}">
                <a16:creationId xmlns:a16="http://schemas.microsoft.com/office/drawing/2014/main" id="{4EB96A87-B4ED-4401-8364-E6A315E92D14}"/>
              </a:ext>
            </a:extLst>
          </p:cNvPr>
          <p:cNvSpPr>
            <a:spLocks noGrp="1"/>
          </p:cNvSpPr>
          <p:nvPr>
            <p:ph type="pic" sz="quarter" idx="11"/>
          </p:nvPr>
        </p:nvSpPr>
        <p:spPr>
          <a:xfrm>
            <a:off x="637359" y="1485900"/>
            <a:ext cx="5356485" cy="1943100"/>
          </a:xfrm>
          <a:custGeom>
            <a:avLst/>
            <a:gdLst>
              <a:gd name="connsiteX0" fmla="*/ 76897 w 5356485"/>
              <a:gd name="connsiteY0" fmla="*/ 0 h 1943100"/>
              <a:gd name="connsiteX1" fmla="*/ 5279588 w 5356485"/>
              <a:gd name="connsiteY1" fmla="*/ 0 h 1943100"/>
              <a:gd name="connsiteX2" fmla="*/ 5356485 w 5356485"/>
              <a:gd name="connsiteY2" fmla="*/ 76897 h 1943100"/>
              <a:gd name="connsiteX3" fmla="*/ 5356485 w 5356485"/>
              <a:gd name="connsiteY3" fmla="*/ 1943100 h 1943100"/>
              <a:gd name="connsiteX4" fmla="*/ 0 w 5356485"/>
              <a:gd name="connsiteY4" fmla="*/ 1943100 h 1943100"/>
              <a:gd name="connsiteX5" fmla="*/ 0 w 5356485"/>
              <a:gd name="connsiteY5" fmla="*/ 76897 h 1943100"/>
              <a:gd name="connsiteX6" fmla="*/ 76897 w 5356485"/>
              <a:gd name="connsiteY6"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56485" h="1943100">
                <a:moveTo>
                  <a:pt x="76897" y="0"/>
                </a:moveTo>
                <a:lnTo>
                  <a:pt x="5279588" y="0"/>
                </a:lnTo>
                <a:cubicBezTo>
                  <a:pt x="5322057" y="0"/>
                  <a:pt x="5356485" y="34428"/>
                  <a:pt x="5356485" y="76897"/>
                </a:cubicBezTo>
                <a:lnTo>
                  <a:pt x="5356485" y="1943100"/>
                </a:lnTo>
                <a:lnTo>
                  <a:pt x="0" y="1943100"/>
                </a:lnTo>
                <a:lnTo>
                  <a:pt x="0" y="76897"/>
                </a:lnTo>
                <a:cubicBezTo>
                  <a:pt x="0" y="34428"/>
                  <a:pt x="34428" y="0"/>
                  <a:pt x="76897" y="0"/>
                </a:cubicBezTo>
                <a:close/>
              </a:path>
            </a:pathLst>
          </a:custGeom>
        </p:spPr>
        <p:txBody>
          <a:bodyPr wrap="square">
            <a:noAutofit/>
          </a:bodyPr>
          <a:lstStyle/>
          <a:p>
            <a:endParaRPr lang="en-US"/>
          </a:p>
        </p:txBody>
      </p:sp>
    </p:spTree>
    <p:extLst>
      <p:ext uri="{BB962C8B-B14F-4D97-AF65-F5344CB8AC3E}">
        <p14:creationId xmlns:p14="http://schemas.microsoft.com/office/powerpoint/2010/main" val="428576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9" name="Picture Placeholder 8">
            <a:extLst>
              <a:ext uri="{FF2B5EF4-FFF2-40B4-BE49-F238E27FC236}">
                <a16:creationId xmlns:a16="http://schemas.microsoft.com/office/drawing/2014/main" id="{A6FB10B9-C62F-43F3-9589-3F399DA15D3A}"/>
              </a:ext>
            </a:extLst>
          </p:cNvPr>
          <p:cNvSpPr>
            <a:spLocks noGrp="1"/>
          </p:cNvSpPr>
          <p:nvPr>
            <p:ph type="pic" sz="quarter" idx="10"/>
          </p:nvPr>
        </p:nvSpPr>
        <p:spPr>
          <a:xfrm>
            <a:off x="8379096" y="0"/>
            <a:ext cx="3812904" cy="6858000"/>
          </a:xfrm>
          <a:custGeom>
            <a:avLst/>
            <a:gdLst>
              <a:gd name="connsiteX0" fmla="*/ 0 w 3812904"/>
              <a:gd name="connsiteY0" fmla="*/ 0 h 6858000"/>
              <a:gd name="connsiteX1" fmla="*/ 3812904 w 3812904"/>
              <a:gd name="connsiteY1" fmla="*/ 0 h 6858000"/>
              <a:gd name="connsiteX2" fmla="*/ 3812904 w 3812904"/>
              <a:gd name="connsiteY2" fmla="*/ 6858000 h 6858000"/>
              <a:gd name="connsiteX3" fmla="*/ 0 w 381290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812904" h="6858000">
                <a:moveTo>
                  <a:pt x="0" y="0"/>
                </a:moveTo>
                <a:lnTo>
                  <a:pt x="3812904" y="0"/>
                </a:lnTo>
                <a:lnTo>
                  <a:pt x="3812904"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263968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6" name="Picture Placeholder 5">
            <a:extLst>
              <a:ext uri="{FF2B5EF4-FFF2-40B4-BE49-F238E27FC236}">
                <a16:creationId xmlns:a16="http://schemas.microsoft.com/office/drawing/2014/main" id="{959ACD40-C500-4E5D-84CF-479B875482EF}"/>
              </a:ext>
            </a:extLst>
          </p:cNvPr>
          <p:cNvSpPr>
            <a:spLocks noGrp="1"/>
          </p:cNvSpPr>
          <p:nvPr>
            <p:ph type="pic" sz="quarter" idx="10"/>
          </p:nvPr>
        </p:nvSpPr>
        <p:spPr>
          <a:xfrm>
            <a:off x="6153149" y="1276349"/>
            <a:ext cx="4305300" cy="4305300"/>
          </a:xfrm>
          <a:custGeom>
            <a:avLst/>
            <a:gdLst>
              <a:gd name="connsiteX0" fmla="*/ 2152650 w 4305300"/>
              <a:gd name="connsiteY0" fmla="*/ 0 h 4305300"/>
              <a:gd name="connsiteX1" fmla="*/ 4305300 w 4305300"/>
              <a:gd name="connsiteY1" fmla="*/ 2152650 h 4305300"/>
              <a:gd name="connsiteX2" fmla="*/ 2152650 w 4305300"/>
              <a:gd name="connsiteY2" fmla="*/ 4305300 h 4305300"/>
              <a:gd name="connsiteX3" fmla="*/ 0 w 4305300"/>
              <a:gd name="connsiteY3" fmla="*/ 2152650 h 4305300"/>
              <a:gd name="connsiteX4" fmla="*/ 2152650 w 4305300"/>
              <a:gd name="connsiteY4" fmla="*/ 0 h 430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300" h="4305300">
                <a:moveTo>
                  <a:pt x="2152650" y="0"/>
                </a:moveTo>
                <a:cubicBezTo>
                  <a:pt x="3341526" y="0"/>
                  <a:pt x="4305300" y="963774"/>
                  <a:pt x="4305300" y="2152650"/>
                </a:cubicBezTo>
                <a:cubicBezTo>
                  <a:pt x="4305300" y="3341526"/>
                  <a:pt x="3341526" y="4305300"/>
                  <a:pt x="2152650" y="4305300"/>
                </a:cubicBezTo>
                <a:cubicBezTo>
                  <a:pt x="963774" y="4305300"/>
                  <a:pt x="0" y="3341526"/>
                  <a:pt x="0" y="2152650"/>
                </a:cubicBezTo>
                <a:cubicBezTo>
                  <a:pt x="0" y="963774"/>
                  <a:pt x="963774" y="0"/>
                  <a:pt x="215265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37670849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4000">
              <a:schemeClr val="bg1">
                <a:alpha val="11000"/>
              </a:schemeClr>
            </a:gs>
            <a:gs pos="22000">
              <a:srgbClr val="FFFFFF">
                <a:alpha val="13000"/>
              </a:srgbClr>
            </a:gs>
            <a:gs pos="0">
              <a:schemeClr val="accent1">
                <a:alpha val="37000"/>
              </a:schemeClr>
            </a:gs>
            <a:gs pos="100000">
              <a:schemeClr val="accent2">
                <a:alpha val="1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520279E-A378-4B89-BEFE-D9521D56912C}"/>
              </a:ext>
            </a:extLst>
          </p:cNvPr>
          <p:cNvGrpSpPr/>
          <p:nvPr userDrawn="1"/>
        </p:nvGrpSpPr>
        <p:grpSpPr>
          <a:xfrm>
            <a:off x="10433779" y="604074"/>
            <a:ext cx="1148621" cy="248147"/>
            <a:chOff x="1617829" y="2302738"/>
            <a:chExt cx="8956343" cy="1934920"/>
          </a:xfrm>
        </p:grpSpPr>
        <p:sp>
          <p:nvSpPr>
            <p:cNvPr id="6" name="Freeform: Shape 5">
              <a:extLst>
                <a:ext uri="{FF2B5EF4-FFF2-40B4-BE49-F238E27FC236}">
                  <a16:creationId xmlns:a16="http://schemas.microsoft.com/office/drawing/2014/main" id="{744FEEB0-2396-4FDF-9C68-2DAD88475744}"/>
                </a:ext>
              </a:extLst>
            </p:cNvPr>
            <p:cNvSpPr/>
            <p:nvPr userDrawn="1"/>
          </p:nvSpPr>
          <p:spPr>
            <a:xfrm>
              <a:off x="1712171" y="2302738"/>
              <a:ext cx="8862001" cy="1934920"/>
            </a:xfrm>
            <a:custGeom>
              <a:avLst/>
              <a:gdLst/>
              <a:ahLst/>
              <a:cxnLst/>
              <a:rect l="l" t="t" r="r" b="b"/>
              <a:pathLst>
                <a:path w="14414627" h="3147276">
                  <a:moveTo>
                    <a:pt x="11703924" y="699516"/>
                  </a:moveTo>
                  <a:lnTo>
                    <a:pt x="11515990" y="1980471"/>
                  </a:lnTo>
                  <a:lnTo>
                    <a:pt x="11891859" y="1980471"/>
                  </a:lnTo>
                  <a:close/>
                  <a:moveTo>
                    <a:pt x="13426659" y="480411"/>
                  </a:moveTo>
                  <a:lnTo>
                    <a:pt x="13426659" y="2666885"/>
                  </a:lnTo>
                  <a:lnTo>
                    <a:pt x="13667363" y="2666885"/>
                  </a:lnTo>
                  <a:cubicBezTo>
                    <a:pt x="13757711" y="2666248"/>
                    <a:pt x="13827520" y="2641290"/>
                    <a:pt x="13876791" y="2592008"/>
                  </a:cubicBezTo>
                  <a:cubicBezTo>
                    <a:pt x="13926062" y="2542726"/>
                    <a:pt x="13951012" y="2472943"/>
                    <a:pt x="13951642" y="2382657"/>
                  </a:cubicBezTo>
                  <a:lnTo>
                    <a:pt x="13951642" y="764607"/>
                  </a:lnTo>
                  <a:cubicBezTo>
                    <a:pt x="13951012" y="674323"/>
                    <a:pt x="13926062" y="604545"/>
                    <a:pt x="13876791" y="555273"/>
                  </a:cubicBezTo>
                  <a:cubicBezTo>
                    <a:pt x="13827520" y="506000"/>
                    <a:pt x="13757711" y="481047"/>
                    <a:pt x="13667363" y="480411"/>
                  </a:cubicBezTo>
                  <a:close/>
                  <a:moveTo>
                    <a:pt x="12963564" y="43720"/>
                  </a:moveTo>
                  <a:lnTo>
                    <a:pt x="13689245" y="43720"/>
                  </a:lnTo>
                  <a:cubicBezTo>
                    <a:pt x="13912595" y="46533"/>
                    <a:pt x="14088670" y="112961"/>
                    <a:pt x="14217471" y="243005"/>
                  </a:cubicBezTo>
                  <a:cubicBezTo>
                    <a:pt x="14346273" y="373049"/>
                    <a:pt x="14411992" y="549832"/>
                    <a:pt x="14414627" y="773353"/>
                  </a:cubicBezTo>
                  <a:lnTo>
                    <a:pt x="14414627" y="2373911"/>
                  </a:lnTo>
                  <a:cubicBezTo>
                    <a:pt x="14411992" y="2597444"/>
                    <a:pt x="14346273" y="2774232"/>
                    <a:pt x="14217471" y="2904274"/>
                  </a:cubicBezTo>
                  <a:cubicBezTo>
                    <a:pt x="14088670" y="3034317"/>
                    <a:pt x="13912595" y="3100744"/>
                    <a:pt x="13689245" y="3103556"/>
                  </a:cubicBezTo>
                  <a:lnTo>
                    <a:pt x="12963564" y="3103556"/>
                  </a:lnTo>
                  <a:close/>
                  <a:moveTo>
                    <a:pt x="11397983" y="43720"/>
                  </a:moveTo>
                  <a:lnTo>
                    <a:pt x="12018605" y="43720"/>
                  </a:lnTo>
                  <a:lnTo>
                    <a:pt x="12525592" y="3103556"/>
                  </a:lnTo>
                  <a:lnTo>
                    <a:pt x="12053570" y="3103556"/>
                  </a:lnTo>
                  <a:lnTo>
                    <a:pt x="11953047" y="2425900"/>
                  </a:lnTo>
                  <a:lnTo>
                    <a:pt x="11454800" y="2425900"/>
                  </a:lnTo>
                  <a:lnTo>
                    <a:pt x="11354277" y="3103556"/>
                  </a:lnTo>
                  <a:lnTo>
                    <a:pt x="10890980" y="3103556"/>
                  </a:lnTo>
                  <a:close/>
                  <a:moveTo>
                    <a:pt x="9258339" y="43720"/>
                  </a:moveTo>
                  <a:lnTo>
                    <a:pt x="10573870" y="43720"/>
                  </a:lnTo>
                  <a:lnTo>
                    <a:pt x="10573870" y="480402"/>
                  </a:lnTo>
                  <a:lnTo>
                    <a:pt x="9721335" y="480402"/>
                  </a:lnTo>
                  <a:lnTo>
                    <a:pt x="9721335" y="1333447"/>
                  </a:lnTo>
                  <a:lnTo>
                    <a:pt x="10398992" y="1333447"/>
                  </a:lnTo>
                  <a:lnTo>
                    <a:pt x="10398992" y="1770144"/>
                  </a:lnTo>
                  <a:lnTo>
                    <a:pt x="9721335" y="1770144"/>
                  </a:lnTo>
                  <a:lnTo>
                    <a:pt x="9721335" y="2666872"/>
                  </a:lnTo>
                  <a:lnTo>
                    <a:pt x="10573870" y="2666872"/>
                  </a:lnTo>
                  <a:lnTo>
                    <a:pt x="10573870" y="3103556"/>
                  </a:lnTo>
                  <a:lnTo>
                    <a:pt x="9258339" y="3103556"/>
                  </a:lnTo>
                  <a:close/>
                  <a:moveTo>
                    <a:pt x="7200975" y="43720"/>
                  </a:moveTo>
                  <a:lnTo>
                    <a:pt x="7664000" y="43720"/>
                  </a:lnTo>
                  <a:lnTo>
                    <a:pt x="7664000" y="1333452"/>
                  </a:lnTo>
                  <a:lnTo>
                    <a:pt x="8215279" y="1333452"/>
                  </a:lnTo>
                  <a:lnTo>
                    <a:pt x="8215279" y="43720"/>
                  </a:lnTo>
                  <a:lnTo>
                    <a:pt x="8678233" y="43720"/>
                  </a:lnTo>
                  <a:lnTo>
                    <a:pt x="8678233" y="3103556"/>
                  </a:lnTo>
                  <a:lnTo>
                    <a:pt x="8215279" y="3103556"/>
                  </a:lnTo>
                  <a:lnTo>
                    <a:pt x="8215279" y="1770135"/>
                  </a:lnTo>
                  <a:lnTo>
                    <a:pt x="7664000" y="1770135"/>
                  </a:lnTo>
                  <a:lnTo>
                    <a:pt x="7664000" y="3103556"/>
                  </a:lnTo>
                  <a:lnTo>
                    <a:pt x="7200975" y="3103556"/>
                  </a:lnTo>
                  <a:close/>
                  <a:moveTo>
                    <a:pt x="5057814" y="43720"/>
                  </a:moveTo>
                  <a:lnTo>
                    <a:pt x="5569021" y="43720"/>
                  </a:lnTo>
                  <a:lnTo>
                    <a:pt x="6159587" y="2098186"/>
                  </a:lnTo>
                  <a:lnTo>
                    <a:pt x="6159587" y="43720"/>
                  </a:lnTo>
                  <a:lnTo>
                    <a:pt x="6613804" y="43720"/>
                  </a:lnTo>
                  <a:lnTo>
                    <a:pt x="6613804" y="3103556"/>
                  </a:lnTo>
                  <a:lnTo>
                    <a:pt x="6124653" y="3103556"/>
                  </a:lnTo>
                  <a:lnTo>
                    <a:pt x="5512138" y="1145270"/>
                  </a:lnTo>
                  <a:lnTo>
                    <a:pt x="5512138" y="3103556"/>
                  </a:lnTo>
                  <a:lnTo>
                    <a:pt x="5057814" y="3103556"/>
                  </a:lnTo>
                  <a:close/>
                  <a:moveTo>
                    <a:pt x="4010100" y="43720"/>
                  </a:moveTo>
                  <a:lnTo>
                    <a:pt x="4473061" y="43720"/>
                  </a:lnTo>
                  <a:lnTo>
                    <a:pt x="4473061" y="3103556"/>
                  </a:lnTo>
                  <a:lnTo>
                    <a:pt x="4010100" y="3103556"/>
                  </a:lnTo>
                  <a:close/>
                  <a:moveTo>
                    <a:pt x="1962190" y="43720"/>
                  </a:moveTo>
                  <a:lnTo>
                    <a:pt x="2425185" y="43720"/>
                  </a:lnTo>
                  <a:lnTo>
                    <a:pt x="2425185" y="1285147"/>
                  </a:lnTo>
                  <a:lnTo>
                    <a:pt x="3037262" y="43720"/>
                  </a:lnTo>
                  <a:lnTo>
                    <a:pt x="3535667" y="43720"/>
                  </a:lnTo>
                  <a:lnTo>
                    <a:pt x="2884243" y="1341973"/>
                  </a:lnTo>
                  <a:lnTo>
                    <a:pt x="3583759" y="3103556"/>
                  </a:lnTo>
                  <a:lnTo>
                    <a:pt x="3085354" y="3103556"/>
                  </a:lnTo>
                  <a:lnTo>
                    <a:pt x="2600065" y="1844658"/>
                  </a:lnTo>
                  <a:lnTo>
                    <a:pt x="2425185" y="2181238"/>
                  </a:lnTo>
                  <a:lnTo>
                    <a:pt x="2425185" y="3103556"/>
                  </a:lnTo>
                  <a:lnTo>
                    <a:pt x="1962190" y="3103556"/>
                  </a:lnTo>
                  <a:close/>
                  <a:moveTo>
                    <a:pt x="729775" y="0"/>
                  </a:moveTo>
                  <a:cubicBezTo>
                    <a:pt x="952386" y="2809"/>
                    <a:pt x="1124911" y="71418"/>
                    <a:pt x="1247352" y="205825"/>
                  </a:cubicBezTo>
                  <a:cubicBezTo>
                    <a:pt x="1369792" y="340233"/>
                    <a:pt x="1431869" y="523583"/>
                    <a:pt x="1433582" y="755874"/>
                  </a:cubicBezTo>
                  <a:lnTo>
                    <a:pt x="1433582" y="834588"/>
                  </a:lnTo>
                  <a:lnTo>
                    <a:pt x="987985" y="882692"/>
                  </a:lnTo>
                  <a:lnTo>
                    <a:pt x="987985" y="795231"/>
                  </a:lnTo>
                  <a:cubicBezTo>
                    <a:pt x="987529" y="676977"/>
                    <a:pt x="965464" y="587694"/>
                    <a:pt x="921791" y="527382"/>
                  </a:cubicBezTo>
                  <a:cubicBezTo>
                    <a:pt x="878118" y="467071"/>
                    <a:pt x="815571" y="436824"/>
                    <a:pt x="734151" y="436642"/>
                  </a:cubicBezTo>
                  <a:cubicBezTo>
                    <a:pt x="652735" y="436824"/>
                    <a:pt x="590208" y="461604"/>
                    <a:pt x="546567" y="510983"/>
                  </a:cubicBezTo>
                  <a:cubicBezTo>
                    <a:pt x="502928" y="560362"/>
                    <a:pt x="480882" y="633246"/>
                    <a:pt x="480431" y="729635"/>
                  </a:cubicBezTo>
                  <a:cubicBezTo>
                    <a:pt x="477599" y="820832"/>
                    <a:pt x="507304" y="913941"/>
                    <a:pt x="569544" y="1008963"/>
                  </a:cubicBezTo>
                  <a:cubicBezTo>
                    <a:pt x="631784" y="1103986"/>
                    <a:pt x="743547" y="1230986"/>
                    <a:pt x="904832" y="1389965"/>
                  </a:cubicBezTo>
                  <a:cubicBezTo>
                    <a:pt x="1124439" y="1605975"/>
                    <a:pt x="1278476" y="1787274"/>
                    <a:pt x="1366942" y="1933862"/>
                  </a:cubicBezTo>
                  <a:cubicBezTo>
                    <a:pt x="1455408" y="2080450"/>
                    <a:pt x="1498000" y="2234418"/>
                    <a:pt x="1494717" y="2395764"/>
                  </a:cubicBezTo>
                  <a:cubicBezTo>
                    <a:pt x="1491184" y="2618321"/>
                    <a:pt x="1421831" y="2798213"/>
                    <a:pt x="1286658" y="2935443"/>
                  </a:cubicBezTo>
                  <a:cubicBezTo>
                    <a:pt x="1151485" y="3072672"/>
                    <a:pt x="971693" y="3143283"/>
                    <a:pt x="747281" y="3147276"/>
                  </a:cubicBezTo>
                  <a:cubicBezTo>
                    <a:pt x="522976" y="3143283"/>
                    <a:pt x="343238" y="3072672"/>
                    <a:pt x="208068" y="2935443"/>
                  </a:cubicBezTo>
                  <a:cubicBezTo>
                    <a:pt x="72897" y="2798213"/>
                    <a:pt x="3541" y="2618321"/>
                    <a:pt x="0" y="2395764"/>
                  </a:cubicBezTo>
                  <a:lnTo>
                    <a:pt x="0" y="2286438"/>
                  </a:lnTo>
                  <a:lnTo>
                    <a:pt x="445496" y="2238335"/>
                  </a:lnTo>
                  <a:lnTo>
                    <a:pt x="445496" y="2352034"/>
                  </a:lnTo>
                  <a:cubicBezTo>
                    <a:pt x="446399" y="2464549"/>
                    <a:pt x="472991" y="2552192"/>
                    <a:pt x="525270" y="2614963"/>
                  </a:cubicBezTo>
                  <a:cubicBezTo>
                    <a:pt x="577550" y="2677735"/>
                    <a:pt x="650095" y="2709621"/>
                    <a:pt x="742904" y="2710624"/>
                  </a:cubicBezTo>
                  <a:cubicBezTo>
                    <a:pt x="835721" y="2709621"/>
                    <a:pt x="908297" y="2683201"/>
                    <a:pt x="960632" y="2631362"/>
                  </a:cubicBezTo>
                  <a:cubicBezTo>
                    <a:pt x="1012967" y="2579524"/>
                    <a:pt x="1039590" y="2508279"/>
                    <a:pt x="1040502" y="2417630"/>
                  </a:cubicBezTo>
                  <a:cubicBezTo>
                    <a:pt x="1044423" y="2326433"/>
                    <a:pt x="1016888" y="2233324"/>
                    <a:pt x="957897" y="2138302"/>
                  </a:cubicBezTo>
                  <a:cubicBezTo>
                    <a:pt x="898906" y="2043279"/>
                    <a:pt x="784936" y="1916279"/>
                    <a:pt x="615987" y="1757300"/>
                  </a:cubicBezTo>
                  <a:cubicBezTo>
                    <a:pt x="390730" y="1547030"/>
                    <a:pt x="235099" y="1367371"/>
                    <a:pt x="149094" y="1218323"/>
                  </a:cubicBezTo>
                  <a:cubicBezTo>
                    <a:pt x="63090" y="1069275"/>
                    <a:pt x="22136" y="913667"/>
                    <a:pt x="26232" y="751501"/>
                  </a:cubicBezTo>
                  <a:cubicBezTo>
                    <a:pt x="27953" y="521305"/>
                    <a:pt x="90024" y="339231"/>
                    <a:pt x="212445" y="205279"/>
                  </a:cubicBezTo>
                  <a:cubicBezTo>
                    <a:pt x="334866" y="71327"/>
                    <a:pt x="507310" y="2901"/>
                    <a:pt x="729775" y="0"/>
                  </a:cubicBezTo>
                  <a:close/>
                </a:path>
              </a:pathLst>
            </a:custGeom>
            <a:gradFill>
              <a:gsLst>
                <a:gs pos="0">
                  <a:schemeClr val="accent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2566C26C-78FC-49D4-B615-15CEBD92F3CE}"/>
                </a:ext>
              </a:extLst>
            </p:cNvPr>
            <p:cNvSpPr/>
            <p:nvPr/>
          </p:nvSpPr>
          <p:spPr>
            <a:xfrm>
              <a:off x="1617829" y="2302738"/>
              <a:ext cx="8862001" cy="1934920"/>
            </a:xfrm>
            <a:custGeom>
              <a:avLst/>
              <a:gdLst/>
              <a:ahLst/>
              <a:cxnLst/>
              <a:rect l="l" t="t" r="r" b="b"/>
              <a:pathLst>
                <a:path w="14414627" h="3147276">
                  <a:moveTo>
                    <a:pt x="11703924" y="699516"/>
                  </a:moveTo>
                  <a:lnTo>
                    <a:pt x="11515990" y="1980471"/>
                  </a:lnTo>
                  <a:lnTo>
                    <a:pt x="11891859" y="1980471"/>
                  </a:lnTo>
                  <a:close/>
                  <a:moveTo>
                    <a:pt x="13426659" y="480411"/>
                  </a:moveTo>
                  <a:lnTo>
                    <a:pt x="13426659" y="2666885"/>
                  </a:lnTo>
                  <a:lnTo>
                    <a:pt x="13667363" y="2666885"/>
                  </a:lnTo>
                  <a:cubicBezTo>
                    <a:pt x="13757711" y="2666248"/>
                    <a:pt x="13827520" y="2641290"/>
                    <a:pt x="13876791" y="2592008"/>
                  </a:cubicBezTo>
                  <a:cubicBezTo>
                    <a:pt x="13926062" y="2542726"/>
                    <a:pt x="13951012" y="2472943"/>
                    <a:pt x="13951642" y="2382657"/>
                  </a:cubicBezTo>
                  <a:lnTo>
                    <a:pt x="13951642" y="764607"/>
                  </a:lnTo>
                  <a:cubicBezTo>
                    <a:pt x="13951012" y="674323"/>
                    <a:pt x="13926062" y="604545"/>
                    <a:pt x="13876791" y="555273"/>
                  </a:cubicBezTo>
                  <a:cubicBezTo>
                    <a:pt x="13827520" y="506000"/>
                    <a:pt x="13757711" y="481047"/>
                    <a:pt x="13667363" y="480411"/>
                  </a:cubicBezTo>
                  <a:close/>
                  <a:moveTo>
                    <a:pt x="12963564" y="43720"/>
                  </a:moveTo>
                  <a:lnTo>
                    <a:pt x="13689245" y="43720"/>
                  </a:lnTo>
                  <a:cubicBezTo>
                    <a:pt x="13912595" y="46533"/>
                    <a:pt x="14088670" y="112961"/>
                    <a:pt x="14217471" y="243005"/>
                  </a:cubicBezTo>
                  <a:cubicBezTo>
                    <a:pt x="14346273" y="373049"/>
                    <a:pt x="14411992" y="549832"/>
                    <a:pt x="14414627" y="773353"/>
                  </a:cubicBezTo>
                  <a:lnTo>
                    <a:pt x="14414627" y="2373911"/>
                  </a:lnTo>
                  <a:cubicBezTo>
                    <a:pt x="14411992" y="2597444"/>
                    <a:pt x="14346273" y="2774232"/>
                    <a:pt x="14217471" y="2904274"/>
                  </a:cubicBezTo>
                  <a:cubicBezTo>
                    <a:pt x="14088670" y="3034317"/>
                    <a:pt x="13912595" y="3100744"/>
                    <a:pt x="13689245" y="3103556"/>
                  </a:cubicBezTo>
                  <a:lnTo>
                    <a:pt x="12963564" y="3103556"/>
                  </a:lnTo>
                  <a:close/>
                  <a:moveTo>
                    <a:pt x="11397983" y="43720"/>
                  </a:moveTo>
                  <a:lnTo>
                    <a:pt x="12018605" y="43720"/>
                  </a:lnTo>
                  <a:lnTo>
                    <a:pt x="12525592" y="3103556"/>
                  </a:lnTo>
                  <a:lnTo>
                    <a:pt x="12053570" y="3103556"/>
                  </a:lnTo>
                  <a:lnTo>
                    <a:pt x="11953047" y="2425900"/>
                  </a:lnTo>
                  <a:lnTo>
                    <a:pt x="11454800" y="2425900"/>
                  </a:lnTo>
                  <a:lnTo>
                    <a:pt x="11354277" y="3103556"/>
                  </a:lnTo>
                  <a:lnTo>
                    <a:pt x="10890980" y="3103556"/>
                  </a:lnTo>
                  <a:close/>
                  <a:moveTo>
                    <a:pt x="9258339" y="43720"/>
                  </a:moveTo>
                  <a:lnTo>
                    <a:pt x="10573870" y="43720"/>
                  </a:lnTo>
                  <a:lnTo>
                    <a:pt x="10573870" y="480402"/>
                  </a:lnTo>
                  <a:lnTo>
                    <a:pt x="9721335" y="480402"/>
                  </a:lnTo>
                  <a:lnTo>
                    <a:pt x="9721335" y="1333447"/>
                  </a:lnTo>
                  <a:lnTo>
                    <a:pt x="10398992" y="1333447"/>
                  </a:lnTo>
                  <a:lnTo>
                    <a:pt x="10398992" y="1770144"/>
                  </a:lnTo>
                  <a:lnTo>
                    <a:pt x="9721335" y="1770144"/>
                  </a:lnTo>
                  <a:lnTo>
                    <a:pt x="9721335" y="2666872"/>
                  </a:lnTo>
                  <a:lnTo>
                    <a:pt x="10573870" y="2666872"/>
                  </a:lnTo>
                  <a:lnTo>
                    <a:pt x="10573870" y="3103556"/>
                  </a:lnTo>
                  <a:lnTo>
                    <a:pt x="9258339" y="3103556"/>
                  </a:lnTo>
                  <a:close/>
                  <a:moveTo>
                    <a:pt x="7200975" y="43720"/>
                  </a:moveTo>
                  <a:lnTo>
                    <a:pt x="7664000" y="43720"/>
                  </a:lnTo>
                  <a:lnTo>
                    <a:pt x="7664000" y="1333452"/>
                  </a:lnTo>
                  <a:lnTo>
                    <a:pt x="8215279" y="1333452"/>
                  </a:lnTo>
                  <a:lnTo>
                    <a:pt x="8215279" y="43720"/>
                  </a:lnTo>
                  <a:lnTo>
                    <a:pt x="8678233" y="43720"/>
                  </a:lnTo>
                  <a:lnTo>
                    <a:pt x="8678233" y="3103556"/>
                  </a:lnTo>
                  <a:lnTo>
                    <a:pt x="8215279" y="3103556"/>
                  </a:lnTo>
                  <a:lnTo>
                    <a:pt x="8215279" y="1770135"/>
                  </a:lnTo>
                  <a:lnTo>
                    <a:pt x="7664000" y="1770135"/>
                  </a:lnTo>
                  <a:lnTo>
                    <a:pt x="7664000" y="3103556"/>
                  </a:lnTo>
                  <a:lnTo>
                    <a:pt x="7200975" y="3103556"/>
                  </a:lnTo>
                  <a:close/>
                  <a:moveTo>
                    <a:pt x="5057814" y="43720"/>
                  </a:moveTo>
                  <a:lnTo>
                    <a:pt x="5569021" y="43720"/>
                  </a:lnTo>
                  <a:lnTo>
                    <a:pt x="6159587" y="2098186"/>
                  </a:lnTo>
                  <a:lnTo>
                    <a:pt x="6159587" y="43720"/>
                  </a:lnTo>
                  <a:lnTo>
                    <a:pt x="6613804" y="43720"/>
                  </a:lnTo>
                  <a:lnTo>
                    <a:pt x="6613804" y="3103556"/>
                  </a:lnTo>
                  <a:lnTo>
                    <a:pt x="6124653" y="3103556"/>
                  </a:lnTo>
                  <a:lnTo>
                    <a:pt x="5512138" y="1145270"/>
                  </a:lnTo>
                  <a:lnTo>
                    <a:pt x="5512138" y="3103556"/>
                  </a:lnTo>
                  <a:lnTo>
                    <a:pt x="5057814" y="3103556"/>
                  </a:lnTo>
                  <a:close/>
                  <a:moveTo>
                    <a:pt x="4010100" y="43720"/>
                  </a:moveTo>
                  <a:lnTo>
                    <a:pt x="4473061" y="43720"/>
                  </a:lnTo>
                  <a:lnTo>
                    <a:pt x="4473061" y="3103556"/>
                  </a:lnTo>
                  <a:lnTo>
                    <a:pt x="4010100" y="3103556"/>
                  </a:lnTo>
                  <a:close/>
                  <a:moveTo>
                    <a:pt x="1962190" y="43720"/>
                  </a:moveTo>
                  <a:lnTo>
                    <a:pt x="2425185" y="43720"/>
                  </a:lnTo>
                  <a:lnTo>
                    <a:pt x="2425185" y="1285147"/>
                  </a:lnTo>
                  <a:lnTo>
                    <a:pt x="3037262" y="43720"/>
                  </a:lnTo>
                  <a:lnTo>
                    <a:pt x="3535667" y="43720"/>
                  </a:lnTo>
                  <a:lnTo>
                    <a:pt x="2884243" y="1341973"/>
                  </a:lnTo>
                  <a:lnTo>
                    <a:pt x="3583759" y="3103556"/>
                  </a:lnTo>
                  <a:lnTo>
                    <a:pt x="3085354" y="3103556"/>
                  </a:lnTo>
                  <a:lnTo>
                    <a:pt x="2600065" y="1844658"/>
                  </a:lnTo>
                  <a:lnTo>
                    <a:pt x="2425185" y="2181238"/>
                  </a:lnTo>
                  <a:lnTo>
                    <a:pt x="2425185" y="3103556"/>
                  </a:lnTo>
                  <a:lnTo>
                    <a:pt x="1962190" y="3103556"/>
                  </a:lnTo>
                  <a:close/>
                  <a:moveTo>
                    <a:pt x="729775" y="0"/>
                  </a:moveTo>
                  <a:cubicBezTo>
                    <a:pt x="952386" y="2809"/>
                    <a:pt x="1124911" y="71418"/>
                    <a:pt x="1247352" y="205825"/>
                  </a:cubicBezTo>
                  <a:cubicBezTo>
                    <a:pt x="1369792" y="340233"/>
                    <a:pt x="1431869" y="523583"/>
                    <a:pt x="1433582" y="755874"/>
                  </a:cubicBezTo>
                  <a:lnTo>
                    <a:pt x="1433582" y="834588"/>
                  </a:lnTo>
                  <a:lnTo>
                    <a:pt x="987985" y="882692"/>
                  </a:lnTo>
                  <a:lnTo>
                    <a:pt x="987985" y="795231"/>
                  </a:lnTo>
                  <a:cubicBezTo>
                    <a:pt x="987529" y="676977"/>
                    <a:pt x="965464" y="587694"/>
                    <a:pt x="921791" y="527382"/>
                  </a:cubicBezTo>
                  <a:cubicBezTo>
                    <a:pt x="878118" y="467071"/>
                    <a:pt x="815571" y="436824"/>
                    <a:pt x="734151" y="436642"/>
                  </a:cubicBezTo>
                  <a:cubicBezTo>
                    <a:pt x="652735" y="436824"/>
                    <a:pt x="590208" y="461604"/>
                    <a:pt x="546567" y="510983"/>
                  </a:cubicBezTo>
                  <a:cubicBezTo>
                    <a:pt x="502928" y="560362"/>
                    <a:pt x="480882" y="633246"/>
                    <a:pt x="480431" y="729635"/>
                  </a:cubicBezTo>
                  <a:cubicBezTo>
                    <a:pt x="477599" y="820832"/>
                    <a:pt x="507304" y="913941"/>
                    <a:pt x="569544" y="1008963"/>
                  </a:cubicBezTo>
                  <a:cubicBezTo>
                    <a:pt x="631784" y="1103986"/>
                    <a:pt x="743547" y="1230986"/>
                    <a:pt x="904832" y="1389965"/>
                  </a:cubicBezTo>
                  <a:cubicBezTo>
                    <a:pt x="1124439" y="1605975"/>
                    <a:pt x="1278476" y="1787274"/>
                    <a:pt x="1366942" y="1933862"/>
                  </a:cubicBezTo>
                  <a:cubicBezTo>
                    <a:pt x="1455408" y="2080450"/>
                    <a:pt x="1498000" y="2234418"/>
                    <a:pt x="1494717" y="2395764"/>
                  </a:cubicBezTo>
                  <a:cubicBezTo>
                    <a:pt x="1491184" y="2618321"/>
                    <a:pt x="1421831" y="2798213"/>
                    <a:pt x="1286658" y="2935443"/>
                  </a:cubicBezTo>
                  <a:cubicBezTo>
                    <a:pt x="1151485" y="3072672"/>
                    <a:pt x="971693" y="3143283"/>
                    <a:pt x="747281" y="3147276"/>
                  </a:cubicBezTo>
                  <a:cubicBezTo>
                    <a:pt x="522976" y="3143283"/>
                    <a:pt x="343238" y="3072672"/>
                    <a:pt x="208068" y="2935443"/>
                  </a:cubicBezTo>
                  <a:cubicBezTo>
                    <a:pt x="72897" y="2798213"/>
                    <a:pt x="3541" y="2618321"/>
                    <a:pt x="0" y="2395764"/>
                  </a:cubicBezTo>
                  <a:lnTo>
                    <a:pt x="0" y="2286438"/>
                  </a:lnTo>
                  <a:lnTo>
                    <a:pt x="445496" y="2238335"/>
                  </a:lnTo>
                  <a:lnTo>
                    <a:pt x="445496" y="2352034"/>
                  </a:lnTo>
                  <a:cubicBezTo>
                    <a:pt x="446399" y="2464549"/>
                    <a:pt x="472991" y="2552192"/>
                    <a:pt x="525270" y="2614963"/>
                  </a:cubicBezTo>
                  <a:cubicBezTo>
                    <a:pt x="577550" y="2677735"/>
                    <a:pt x="650095" y="2709621"/>
                    <a:pt x="742904" y="2710624"/>
                  </a:cubicBezTo>
                  <a:cubicBezTo>
                    <a:pt x="835721" y="2709621"/>
                    <a:pt x="908297" y="2683201"/>
                    <a:pt x="960632" y="2631362"/>
                  </a:cubicBezTo>
                  <a:cubicBezTo>
                    <a:pt x="1012967" y="2579524"/>
                    <a:pt x="1039590" y="2508279"/>
                    <a:pt x="1040502" y="2417630"/>
                  </a:cubicBezTo>
                  <a:cubicBezTo>
                    <a:pt x="1044423" y="2326433"/>
                    <a:pt x="1016888" y="2233324"/>
                    <a:pt x="957897" y="2138302"/>
                  </a:cubicBezTo>
                  <a:cubicBezTo>
                    <a:pt x="898906" y="2043279"/>
                    <a:pt x="784936" y="1916279"/>
                    <a:pt x="615987" y="1757300"/>
                  </a:cubicBezTo>
                  <a:cubicBezTo>
                    <a:pt x="390730" y="1547030"/>
                    <a:pt x="235099" y="1367371"/>
                    <a:pt x="149094" y="1218323"/>
                  </a:cubicBezTo>
                  <a:cubicBezTo>
                    <a:pt x="63090" y="1069275"/>
                    <a:pt x="22136" y="913667"/>
                    <a:pt x="26232" y="751501"/>
                  </a:cubicBezTo>
                  <a:cubicBezTo>
                    <a:pt x="27953" y="521305"/>
                    <a:pt x="90024" y="339231"/>
                    <a:pt x="212445" y="205279"/>
                  </a:cubicBezTo>
                  <a:cubicBezTo>
                    <a:pt x="334866" y="71327"/>
                    <a:pt x="507310" y="2901"/>
                    <a:pt x="72977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3" name="Footer Placeholder 12">
            <a:extLst>
              <a:ext uri="{FF2B5EF4-FFF2-40B4-BE49-F238E27FC236}">
                <a16:creationId xmlns:a16="http://schemas.microsoft.com/office/drawing/2014/main" id="{484178E8-46FC-4CA1-92CD-1826922E3F8D}"/>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14" name="Slide Number Placeholder 13">
            <a:extLst>
              <a:ext uri="{FF2B5EF4-FFF2-40B4-BE49-F238E27FC236}">
                <a16:creationId xmlns:a16="http://schemas.microsoft.com/office/drawing/2014/main" id="{02CC3B3B-64BB-4552-92B5-8E4245D1EBB4}"/>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Tree>
    <p:extLst>
      <p:ext uri="{BB962C8B-B14F-4D97-AF65-F5344CB8AC3E}">
        <p14:creationId xmlns:p14="http://schemas.microsoft.com/office/powerpoint/2010/main" val="3239532824"/>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7" r:id="rId3"/>
    <p:sldLayoutId id="2147483659" r:id="rId4"/>
    <p:sldLayoutId id="2147483656" r:id="rId5"/>
    <p:sldLayoutId id="2147483655" r:id="rId6"/>
    <p:sldLayoutId id="2147483654" r:id="rId7"/>
    <p:sldLayoutId id="2147483652" r:id="rId8"/>
    <p:sldLayoutId id="2147483653" r:id="rId9"/>
    <p:sldLayoutId id="2147483650" r:id="rId10"/>
    <p:sldLayoutId id="2147483651" r:id="rId11"/>
    <p:sldLayoutId id="2147483660" r:id="rId12"/>
    <p:sldLayoutId id="2147483661" r:id="rId13"/>
    <p:sldLayoutId id="2147483662" r:id="rId14"/>
    <p:sldLayoutId id="2147483663" r:id="rId15"/>
    <p:sldLayoutId id="2147483666" r:id="rId16"/>
    <p:sldLayoutId id="2147483667" r:id="rId17"/>
    <p:sldLayoutId id="2147483668" r:id="rId18"/>
    <p:sldLayoutId id="2147483669" r:id="rId19"/>
    <p:sldLayoutId id="2147483670" r:id="rId20"/>
    <p:sldLayoutId id="2147483671" r:id="rId21"/>
    <p:sldLayoutId id="2147483673" r:id="rId22"/>
    <p:sldLayoutId id="2147483674" r:id="rId23"/>
    <p:sldLayoutId id="2147483675" r:id="rId24"/>
    <p:sldLayoutId id="2147483676" r:id="rId25"/>
    <p:sldLayoutId id="2147483677" r:id="rId26"/>
    <p:sldLayoutId id="2147483678" r:id="rId27"/>
    <p:sldLayoutId id="2147483679" r:id="rId28"/>
    <p:sldLayoutId id="2147483681" r:id="rId29"/>
    <p:sldLayoutId id="2147483682" r:id="rId30"/>
    <p:sldLayoutId id="2147483683" r:id="rId31"/>
    <p:sldLayoutId id="2147483686" r:id="rId32"/>
    <p:sldLayoutId id="2147483688" r:id="rId3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orient="horz" pos="624">
          <p15:clr>
            <a:srgbClr val="F26B43"/>
          </p15:clr>
        </p15:guide>
        <p15:guide id="3" orient="horz" pos="4176">
          <p15:clr>
            <a:srgbClr val="F26B43"/>
          </p15:clr>
        </p15:guide>
        <p15:guide id="4" orient="horz" pos="4080">
          <p15:clr>
            <a:srgbClr val="F26B43"/>
          </p15:clr>
        </p15:guide>
        <p15:guide id="5" pos="384">
          <p15:clr>
            <a:srgbClr val="F26B43"/>
          </p15:clr>
        </p15:guide>
        <p15:guide id="6" pos="3840">
          <p15:clr>
            <a:srgbClr val="F26B43"/>
          </p15:clr>
        </p15:guide>
        <p15:guide id="7" pos="7296">
          <p15:clr>
            <a:srgbClr val="F26B43"/>
          </p15:clr>
        </p15:guide>
        <p15:guide id="8" orient="horz" pos="2352">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2.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8.jpg"/><Relationship Id="rId1" Type="http://schemas.openxmlformats.org/officeDocument/2006/relationships/slideLayout" Target="../slideLayouts/slideLayout29.xml"/><Relationship Id="rId4" Type="http://schemas.openxmlformats.org/officeDocument/2006/relationships/image" Target="../media/image24.jp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4.jp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1.xml"/><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33.xml"/><Relationship Id="rId6" Type="http://schemas.openxmlformats.org/officeDocument/2006/relationships/image" Target="../media/image33.jpeg"/><Relationship Id="rId5" Type="http://schemas.openxmlformats.org/officeDocument/2006/relationships/image" Target="../media/image32.jpg"/><Relationship Id="rId4" Type="http://schemas.openxmlformats.org/officeDocument/2006/relationships/image" Target="../media/image13.jpeg"/></Relationships>
</file>

<file path=ppt/slides/_rels/slide2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16.xml"/><Relationship Id="rId6" Type="http://schemas.openxmlformats.org/officeDocument/2006/relationships/image" Target="../media/image7.png"/><Relationship Id="rId5" Type="http://schemas.microsoft.com/office/2007/relationships/hdphoto" Target="../media/hdphoto5.wdp"/><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Placeholder 28">
            <a:extLst>
              <a:ext uri="{FF2B5EF4-FFF2-40B4-BE49-F238E27FC236}">
                <a16:creationId xmlns:a16="http://schemas.microsoft.com/office/drawing/2014/main" id="{9170803D-2942-4E41-A27C-D2D32155513C}"/>
              </a:ext>
            </a:extLst>
          </p:cNvPr>
          <p:cNvPicPr>
            <a:picLocks noGrp="1" noChangeAspect="1"/>
          </p:cNvPicPr>
          <p:nvPr>
            <p:ph type="pic" sz="quarter" idx="4294967295"/>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32580" b="29921"/>
          <a:stretch/>
        </p:blipFill>
        <p:spPr>
          <a:xfrm>
            <a:off x="0" y="0"/>
            <a:ext cx="12192000" cy="6858000"/>
          </a:xfrm>
          <a:prstGeom prst="rect">
            <a:avLst/>
          </a:prstGeom>
        </p:spPr>
      </p:pic>
      <p:sp>
        <p:nvSpPr>
          <p:cNvPr id="7" name="Rectangle 6"/>
          <p:cNvSpPr/>
          <p:nvPr/>
        </p:nvSpPr>
        <p:spPr>
          <a:xfrm>
            <a:off x="0" y="0"/>
            <a:ext cx="12192000" cy="6858000"/>
          </a:xfrm>
          <a:prstGeom prst="rect">
            <a:avLst/>
          </a:prstGeom>
          <a:gradFill flip="none" rotWithShape="1">
            <a:gsLst>
              <a:gs pos="53000">
                <a:srgbClr val="FFFFFF">
                  <a:alpha val="70000"/>
                </a:srgbClr>
              </a:gs>
              <a:gs pos="0">
                <a:schemeClr val="bg1"/>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CITY DWELLER</a:t>
            </a:r>
          </a:p>
        </p:txBody>
      </p:sp>
      <p:sp>
        <p:nvSpPr>
          <p:cNvPr id="2" name="Rectangle 1">
            <a:extLst>
              <a:ext uri="{FF2B5EF4-FFF2-40B4-BE49-F238E27FC236}">
                <a16:creationId xmlns:a16="http://schemas.microsoft.com/office/drawing/2014/main" id="{AC0EC73A-CEAF-8BD9-C712-42459F57B412}"/>
              </a:ext>
            </a:extLst>
          </p:cNvPr>
          <p:cNvSpPr/>
          <p:nvPr/>
        </p:nvSpPr>
        <p:spPr>
          <a:xfrm>
            <a:off x="2226675" y="3550658"/>
            <a:ext cx="7738650" cy="923330"/>
          </a:xfrm>
          <a:prstGeom prst="rect">
            <a:avLst/>
          </a:prstGeom>
          <a:noFill/>
        </p:spPr>
        <p:txBody>
          <a:bodyPr wrap="squar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CITY DWELLER</a:t>
            </a:r>
            <a:endParaRPr lang="LID4096" sz="54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3361362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70B35028-D70C-4A5E-9271-A0CFC51D9DA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2000" b="12000"/>
          <a:stretch>
            <a:fillRect/>
          </a:stretch>
        </p:blipFill>
        <p:spPr/>
      </p:pic>
      <p:grpSp>
        <p:nvGrpSpPr>
          <p:cNvPr id="10" name="Group 9">
            <a:extLst>
              <a:ext uri="{FF2B5EF4-FFF2-40B4-BE49-F238E27FC236}">
                <a16:creationId xmlns:a16="http://schemas.microsoft.com/office/drawing/2014/main" id="{1D8B9FEA-6945-4CDF-9524-860C4EF0C99F}"/>
              </a:ext>
            </a:extLst>
          </p:cNvPr>
          <p:cNvGrpSpPr/>
          <p:nvPr/>
        </p:nvGrpSpPr>
        <p:grpSpPr>
          <a:xfrm>
            <a:off x="10433779" y="604074"/>
            <a:ext cx="1148621" cy="248147"/>
            <a:chOff x="1617829" y="2302738"/>
            <a:chExt cx="8956343" cy="1934920"/>
          </a:xfrm>
        </p:grpSpPr>
        <p:sp>
          <p:nvSpPr>
            <p:cNvPr id="11" name="Freeform: Shape 10">
              <a:extLst>
                <a:ext uri="{FF2B5EF4-FFF2-40B4-BE49-F238E27FC236}">
                  <a16:creationId xmlns:a16="http://schemas.microsoft.com/office/drawing/2014/main" id="{511FFFDA-D895-494C-BBDC-92856F55C2AD}"/>
                </a:ext>
              </a:extLst>
            </p:cNvPr>
            <p:cNvSpPr/>
            <p:nvPr userDrawn="1"/>
          </p:nvSpPr>
          <p:spPr>
            <a:xfrm>
              <a:off x="1712171" y="2302738"/>
              <a:ext cx="8862001" cy="1934920"/>
            </a:xfrm>
            <a:custGeom>
              <a:avLst/>
              <a:gdLst/>
              <a:ahLst/>
              <a:cxnLst/>
              <a:rect l="l" t="t" r="r" b="b"/>
              <a:pathLst>
                <a:path w="14414627" h="3147276">
                  <a:moveTo>
                    <a:pt x="11703924" y="699516"/>
                  </a:moveTo>
                  <a:lnTo>
                    <a:pt x="11515990" y="1980471"/>
                  </a:lnTo>
                  <a:lnTo>
                    <a:pt x="11891859" y="1980471"/>
                  </a:lnTo>
                  <a:close/>
                  <a:moveTo>
                    <a:pt x="13426659" y="480411"/>
                  </a:moveTo>
                  <a:lnTo>
                    <a:pt x="13426659" y="2666885"/>
                  </a:lnTo>
                  <a:lnTo>
                    <a:pt x="13667363" y="2666885"/>
                  </a:lnTo>
                  <a:cubicBezTo>
                    <a:pt x="13757711" y="2666248"/>
                    <a:pt x="13827520" y="2641290"/>
                    <a:pt x="13876791" y="2592008"/>
                  </a:cubicBezTo>
                  <a:cubicBezTo>
                    <a:pt x="13926062" y="2542726"/>
                    <a:pt x="13951012" y="2472943"/>
                    <a:pt x="13951642" y="2382657"/>
                  </a:cubicBezTo>
                  <a:lnTo>
                    <a:pt x="13951642" y="764607"/>
                  </a:lnTo>
                  <a:cubicBezTo>
                    <a:pt x="13951012" y="674323"/>
                    <a:pt x="13926062" y="604545"/>
                    <a:pt x="13876791" y="555273"/>
                  </a:cubicBezTo>
                  <a:cubicBezTo>
                    <a:pt x="13827520" y="506000"/>
                    <a:pt x="13757711" y="481047"/>
                    <a:pt x="13667363" y="480411"/>
                  </a:cubicBezTo>
                  <a:close/>
                  <a:moveTo>
                    <a:pt x="12963564" y="43720"/>
                  </a:moveTo>
                  <a:lnTo>
                    <a:pt x="13689245" y="43720"/>
                  </a:lnTo>
                  <a:cubicBezTo>
                    <a:pt x="13912595" y="46533"/>
                    <a:pt x="14088670" y="112961"/>
                    <a:pt x="14217471" y="243005"/>
                  </a:cubicBezTo>
                  <a:cubicBezTo>
                    <a:pt x="14346273" y="373049"/>
                    <a:pt x="14411992" y="549832"/>
                    <a:pt x="14414627" y="773353"/>
                  </a:cubicBezTo>
                  <a:lnTo>
                    <a:pt x="14414627" y="2373911"/>
                  </a:lnTo>
                  <a:cubicBezTo>
                    <a:pt x="14411992" y="2597444"/>
                    <a:pt x="14346273" y="2774232"/>
                    <a:pt x="14217471" y="2904274"/>
                  </a:cubicBezTo>
                  <a:cubicBezTo>
                    <a:pt x="14088670" y="3034317"/>
                    <a:pt x="13912595" y="3100744"/>
                    <a:pt x="13689245" y="3103556"/>
                  </a:cubicBezTo>
                  <a:lnTo>
                    <a:pt x="12963564" y="3103556"/>
                  </a:lnTo>
                  <a:close/>
                  <a:moveTo>
                    <a:pt x="11397983" y="43720"/>
                  </a:moveTo>
                  <a:lnTo>
                    <a:pt x="12018605" y="43720"/>
                  </a:lnTo>
                  <a:lnTo>
                    <a:pt x="12525592" y="3103556"/>
                  </a:lnTo>
                  <a:lnTo>
                    <a:pt x="12053570" y="3103556"/>
                  </a:lnTo>
                  <a:lnTo>
                    <a:pt x="11953047" y="2425900"/>
                  </a:lnTo>
                  <a:lnTo>
                    <a:pt x="11454800" y="2425900"/>
                  </a:lnTo>
                  <a:lnTo>
                    <a:pt x="11354277" y="3103556"/>
                  </a:lnTo>
                  <a:lnTo>
                    <a:pt x="10890980" y="3103556"/>
                  </a:lnTo>
                  <a:close/>
                  <a:moveTo>
                    <a:pt x="9258339" y="43720"/>
                  </a:moveTo>
                  <a:lnTo>
                    <a:pt x="10573870" y="43720"/>
                  </a:lnTo>
                  <a:lnTo>
                    <a:pt x="10573870" y="480402"/>
                  </a:lnTo>
                  <a:lnTo>
                    <a:pt x="9721335" y="480402"/>
                  </a:lnTo>
                  <a:lnTo>
                    <a:pt x="9721335" y="1333447"/>
                  </a:lnTo>
                  <a:lnTo>
                    <a:pt x="10398992" y="1333447"/>
                  </a:lnTo>
                  <a:lnTo>
                    <a:pt x="10398992" y="1770144"/>
                  </a:lnTo>
                  <a:lnTo>
                    <a:pt x="9721335" y="1770144"/>
                  </a:lnTo>
                  <a:lnTo>
                    <a:pt x="9721335" y="2666872"/>
                  </a:lnTo>
                  <a:lnTo>
                    <a:pt x="10573870" y="2666872"/>
                  </a:lnTo>
                  <a:lnTo>
                    <a:pt x="10573870" y="3103556"/>
                  </a:lnTo>
                  <a:lnTo>
                    <a:pt x="9258339" y="3103556"/>
                  </a:lnTo>
                  <a:close/>
                  <a:moveTo>
                    <a:pt x="7200975" y="43720"/>
                  </a:moveTo>
                  <a:lnTo>
                    <a:pt x="7664000" y="43720"/>
                  </a:lnTo>
                  <a:lnTo>
                    <a:pt x="7664000" y="1333452"/>
                  </a:lnTo>
                  <a:lnTo>
                    <a:pt x="8215279" y="1333452"/>
                  </a:lnTo>
                  <a:lnTo>
                    <a:pt x="8215279" y="43720"/>
                  </a:lnTo>
                  <a:lnTo>
                    <a:pt x="8678233" y="43720"/>
                  </a:lnTo>
                  <a:lnTo>
                    <a:pt x="8678233" y="3103556"/>
                  </a:lnTo>
                  <a:lnTo>
                    <a:pt x="8215279" y="3103556"/>
                  </a:lnTo>
                  <a:lnTo>
                    <a:pt x="8215279" y="1770135"/>
                  </a:lnTo>
                  <a:lnTo>
                    <a:pt x="7664000" y="1770135"/>
                  </a:lnTo>
                  <a:lnTo>
                    <a:pt x="7664000" y="3103556"/>
                  </a:lnTo>
                  <a:lnTo>
                    <a:pt x="7200975" y="3103556"/>
                  </a:lnTo>
                  <a:close/>
                  <a:moveTo>
                    <a:pt x="5057814" y="43720"/>
                  </a:moveTo>
                  <a:lnTo>
                    <a:pt x="5569021" y="43720"/>
                  </a:lnTo>
                  <a:lnTo>
                    <a:pt x="6159587" y="2098186"/>
                  </a:lnTo>
                  <a:lnTo>
                    <a:pt x="6159587" y="43720"/>
                  </a:lnTo>
                  <a:lnTo>
                    <a:pt x="6613804" y="43720"/>
                  </a:lnTo>
                  <a:lnTo>
                    <a:pt x="6613804" y="3103556"/>
                  </a:lnTo>
                  <a:lnTo>
                    <a:pt x="6124653" y="3103556"/>
                  </a:lnTo>
                  <a:lnTo>
                    <a:pt x="5512138" y="1145270"/>
                  </a:lnTo>
                  <a:lnTo>
                    <a:pt x="5512138" y="3103556"/>
                  </a:lnTo>
                  <a:lnTo>
                    <a:pt x="5057814" y="3103556"/>
                  </a:lnTo>
                  <a:close/>
                  <a:moveTo>
                    <a:pt x="4010100" y="43720"/>
                  </a:moveTo>
                  <a:lnTo>
                    <a:pt x="4473061" y="43720"/>
                  </a:lnTo>
                  <a:lnTo>
                    <a:pt x="4473061" y="3103556"/>
                  </a:lnTo>
                  <a:lnTo>
                    <a:pt x="4010100" y="3103556"/>
                  </a:lnTo>
                  <a:close/>
                  <a:moveTo>
                    <a:pt x="1962190" y="43720"/>
                  </a:moveTo>
                  <a:lnTo>
                    <a:pt x="2425185" y="43720"/>
                  </a:lnTo>
                  <a:lnTo>
                    <a:pt x="2425185" y="1285147"/>
                  </a:lnTo>
                  <a:lnTo>
                    <a:pt x="3037262" y="43720"/>
                  </a:lnTo>
                  <a:lnTo>
                    <a:pt x="3535667" y="43720"/>
                  </a:lnTo>
                  <a:lnTo>
                    <a:pt x="2884243" y="1341973"/>
                  </a:lnTo>
                  <a:lnTo>
                    <a:pt x="3583759" y="3103556"/>
                  </a:lnTo>
                  <a:lnTo>
                    <a:pt x="3085354" y="3103556"/>
                  </a:lnTo>
                  <a:lnTo>
                    <a:pt x="2600065" y="1844658"/>
                  </a:lnTo>
                  <a:lnTo>
                    <a:pt x="2425185" y="2181238"/>
                  </a:lnTo>
                  <a:lnTo>
                    <a:pt x="2425185" y="3103556"/>
                  </a:lnTo>
                  <a:lnTo>
                    <a:pt x="1962190" y="3103556"/>
                  </a:lnTo>
                  <a:close/>
                  <a:moveTo>
                    <a:pt x="729775" y="0"/>
                  </a:moveTo>
                  <a:cubicBezTo>
                    <a:pt x="952386" y="2809"/>
                    <a:pt x="1124911" y="71418"/>
                    <a:pt x="1247352" y="205825"/>
                  </a:cubicBezTo>
                  <a:cubicBezTo>
                    <a:pt x="1369792" y="340233"/>
                    <a:pt x="1431869" y="523583"/>
                    <a:pt x="1433582" y="755874"/>
                  </a:cubicBezTo>
                  <a:lnTo>
                    <a:pt x="1433582" y="834588"/>
                  </a:lnTo>
                  <a:lnTo>
                    <a:pt x="987985" y="882692"/>
                  </a:lnTo>
                  <a:lnTo>
                    <a:pt x="987985" y="795231"/>
                  </a:lnTo>
                  <a:cubicBezTo>
                    <a:pt x="987529" y="676977"/>
                    <a:pt x="965464" y="587694"/>
                    <a:pt x="921791" y="527382"/>
                  </a:cubicBezTo>
                  <a:cubicBezTo>
                    <a:pt x="878118" y="467071"/>
                    <a:pt x="815571" y="436824"/>
                    <a:pt x="734151" y="436642"/>
                  </a:cubicBezTo>
                  <a:cubicBezTo>
                    <a:pt x="652735" y="436824"/>
                    <a:pt x="590208" y="461604"/>
                    <a:pt x="546567" y="510983"/>
                  </a:cubicBezTo>
                  <a:cubicBezTo>
                    <a:pt x="502928" y="560362"/>
                    <a:pt x="480882" y="633246"/>
                    <a:pt x="480431" y="729635"/>
                  </a:cubicBezTo>
                  <a:cubicBezTo>
                    <a:pt x="477599" y="820832"/>
                    <a:pt x="507304" y="913941"/>
                    <a:pt x="569544" y="1008963"/>
                  </a:cubicBezTo>
                  <a:cubicBezTo>
                    <a:pt x="631784" y="1103986"/>
                    <a:pt x="743547" y="1230986"/>
                    <a:pt x="904832" y="1389965"/>
                  </a:cubicBezTo>
                  <a:cubicBezTo>
                    <a:pt x="1124439" y="1605975"/>
                    <a:pt x="1278476" y="1787274"/>
                    <a:pt x="1366942" y="1933862"/>
                  </a:cubicBezTo>
                  <a:cubicBezTo>
                    <a:pt x="1455408" y="2080450"/>
                    <a:pt x="1498000" y="2234418"/>
                    <a:pt x="1494717" y="2395764"/>
                  </a:cubicBezTo>
                  <a:cubicBezTo>
                    <a:pt x="1491184" y="2618321"/>
                    <a:pt x="1421831" y="2798213"/>
                    <a:pt x="1286658" y="2935443"/>
                  </a:cubicBezTo>
                  <a:cubicBezTo>
                    <a:pt x="1151485" y="3072672"/>
                    <a:pt x="971693" y="3143283"/>
                    <a:pt x="747281" y="3147276"/>
                  </a:cubicBezTo>
                  <a:cubicBezTo>
                    <a:pt x="522976" y="3143283"/>
                    <a:pt x="343238" y="3072672"/>
                    <a:pt x="208068" y="2935443"/>
                  </a:cubicBezTo>
                  <a:cubicBezTo>
                    <a:pt x="72897" y="2798213"/>
                    <a:pt x="3541" y="2618321"/>
                    <a:pt x="0" y="2395764"/>
                  </a:cubicBezTo>
                  <a:lnTo>
                    <a:pt x="0" y="2286438"/>
                  </a:lnTo>
                  <a:lnTo>
                    <a:pt x="445496" y="2238335"/>
                  </a:lnTo>
                  <a:lnTo>
                    <a:pt x="445496" y="2352034"/>
                  </a:lnTo>
                  <a:cubicBezTo>
                    <a:pt x="446399" y="2464549"/>
                    <a:pt x="472991" y="2552192"/>
                    <a:pt x="525270" y="2614963"/>
                  </a:cubicBezTo>
                  <a:cubicBezTo>
                    <a:pt x="577550" y="2677735"/>
                    <a:pt x="650095" y="2709621"/>
                    <a:pt x="742904" y="2710624"/>
                  </a:cubicBezTo>
                  <a:cubicBezTo>
                    <a:pt x="835721" y="2709621"/>
                    <a:pt x="908297" y="2683201"/>
                    <a:pt x="960632" y="2631362"/>
                  </a:cubicBezTo>
                  <a:cubicBezTo>
                    <a:pt x="1012967" y="2579524"/>
                    <a:pt x="1039590" y="2508279"/>
                    <a:pt x="1040502" y="2417630"/>
                  </a:cubicBezTo>
                  <a:cubicBezTo>
                    <a:pt x="1044423" y="2326433"/>
                    <a:pt x="1016888" y="2233324"/>
                    <a:pt x="957897" y="2138302"/>
                  </a:cubicBezTo>
                  <a:cubicBezTo>
                    <a:pt x="898906" y="2043279"/>
                    <a:pt x="784936" y="1916279"/>
                    <a:pt x="615987" y="1757300"/>
                  </a:cubicBezTo>
                  <a:cubicBezTo>
                    <a:pt x="390730" y="1547030"/>
                    <a:pt x="235099" y="1367371"/>
                    <a:pt x="149094" y="1218323"/>
                  </a:cubicBezTo>
                  <a:cubicBezTo>
                    <a:pt x="63090" y="1069275"/>
                    <a:pt x="22136" y="913667"/>
                    <a:pt x="26232" y="751501"/>
                  </a:cubicBezTo>
                  <a:cubicBezTo>
                    <a:pt x="27953" y="521305"/>
                    <a:pt x="90024" y="339231"/>
                    <a:pt x="212445" y="205279"/>
                  </a:cubicBezTo>
                  <a:cubicBezTo>
                    <a:pt x="334866" y="71327"/>
                    <a:pt x="507310" y="2901"/>
                    <a:pt x="729775" y="0"/>
                  </a:cubicBezTo>
                  <a:close/>
                </a:path>
              </a:pathLst>
            </a:custGeom>
            <a:gradFill>
              <a:gsLst>
                <a:gs pos="0">
                  <a:schemeClr val="accent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19E13791-AAAD-4FE5-9609-D532A91503DE}"/>
                </a:ext>
              </a:extLst>
            </p:cNvPr>
            <p:cNvSpPr/>
            <p:nvPr/>
          </p:nvSpPr>
          <p:spPr>
            <a:xfrm>
              <a:off x="1617829" y="2302738"/>
              <a:ext cx="8862001" cy="1934920"/>
            </a:xfrm>
            <a:custGeom>
              <a:avLst/>
              <a:gdLst/>
              <a:ahLst/>
              <a:cxnLst/>
              <a:rect l="l" t="t" r="r" b="b"/>
              <a:pathLst>
                <a:path w="14414627" h="3147276">
                  <a:moveTo>
                    <a:pt x="11703924" y="699516"/>
                  </a:moveTo>
                  <a:lnTo>
                    <a:pt x="11515990" y="1980471"/>
                  </a:lnTo>
                  <a:lnTo>
                    <a:pt x="11891859" y="1980471"/>
                  </a:lnTo>
                  <a:close/>
                  <a:moveTo>
                    <a:pt x="13426659" y="480411"/>
                  </a:moveTo>
                  <a:lnTo>
                    <a:pt x="13426659" y="2666885"/>
                  </a:lnTo>
                  <a:lnTo>
                    <a:pt x="13667363" y="2666885"/>
                  </a:lnTo>
                  <a:cubicBezTo>
                    <a:pt x="13757711" y="2666248"/>
                    <a:pt x="13827520" y="2641290"/>
                    <a:pt x="13876791" y="2592008"/>
                  </a:cubicBezTo>
                  <a:cubicBezTo>
                    <a:pt x="13926062" y="2542726"/>
                    <a:pt x="13951012" y="2472943"/>
                    <a:pt x="13951642" y="2382657"/>
                  </a:cubicBezTo>
                  <a:lnTo>
                    <a:pt x="13951642" y="764607"/>
                  </a:lnTo>
                  <a:cubicBezTo>
                    <a:pt x="13951012" y="674323"/>
                    <a:pt x="13926062" y="604545"/>
                    <a:pt x="13876791" y="555273"/>
                  </a:cubicBezTo>
                  <a:cubicBezTo>
                    <a:pt x="13827520" y="506000"/>
                    <a:pt x="13757711" y="481047"/>
                    <a:pt x="13667363" y="480411"/>
                  </a:cubicBezTo>
                  <a:close/>
                  <a:moveTo>
                    <a:pt x="12963564" y="43720"/>
                  </a:moveTo>
                  <a:lnTo>
                    <a:pt x="13689245" y="43720"/>
                  </a:lnTo>
                  <a:cubicBezTo>
                    <a:pt x="13912595" y="46533"/>
                    <a:pt x="14088670" y="112961"/>
                    <a:pt x="14217471" y="243005"/>
                  </a:cubicBezTo>
                  <a:cubicBezTo>
                    <a:pt x="14346273" y="373049"/>
                    <a:pt x="14411992" y="549832"/>
                    <a:pt x="14414627" y="773353"/>
                  </a:cubicBezTo>
                  <a:lnTo>
                    <a:pt x="14414627" y="2373911"/>
                  </a:lnTo>
                  <a:cubicBezTo>
                    <a:pt x="14411992" y="2597444"/>
                    <a:pt x="14346273" y="2774232"/>
                    <a:pt x="14217471" y="2904274"/>
                  </a:cubicBezTo>
                  <a:cubicBezTo>
                    <a:pt x="14088670" y="3034317"/>
                    <a:pt x="13912595" y="3100744"/>
                    <a:pt x="13689245" y="3103556"/>
                  </a:cubicBezTo>
                  <a:lnTo>
                    <a:pt x="12963564" y="3103556"/>
                  </a:lnTo>
                  <a:close/>
                  <a:moveTo>
                    <a:pt x="11397983" y="43720"/>
                  </a:moveTo>
                  <a:lnTo>
                    <a:pt x="12018605" y="43720"/>
                  </a:lnTo>
                  <a:lnTo>
                    <a:pt x="12525592" y="3103556"/>
                  </a:lnTo>
                  <a:lnTo>
                    <a:pt x="12053570" y="3103556"/>
                  </a:lnTo>
                  <a:lnTo>
                    <a:pt x="11953047" y="2425900"/>
                  </a:lnTo>
                  <a:lnTo>
                    <a:pt x="11454800" y="2425900"/>
                  </a:lnTo>
                  <a:lnTo>
                    <a:pt x="11354277" y="3103556"/>
                  </a:lnTo>
                  <a:lnTo>
                    <a:pt x="10890980" y="3103556"/>
                  </a:lnTo>
                  <a:close/>
                  <a:moveTo>
                    <a:pt x="9258339" y="43720"/>
                  </a:moveTo>
                  <a:lnTo>
                    <a:pt x="10573870" y="43720"/>
                  </a:lnTo>
                  <a:lnTo>
                    <a:pt x="10573870" y="480402"/>
                  </a:lnTo>
                  <a:lnTo>
                    <a:pt x="9721335" y="480402"/>
                  </a:lnTo>
                  <a:lnTo>
                    <a:pt x="9721335" y="1333447"/>
                  </a:lnTo>
                  <a:lnTo>
                    <a:pt x="10398992" y="1333447"/>
                  </a:lnTo>
                  <a:lnTo>
                    <a:pt x="10398992" y="1770144"/>
                  </a:lnTo>
                  <a:lnTo>
                    <a:pt x="9721335" y="1770144"/>
                  </a:lnTo>
                  <a:lnTo>
                    <a:pt x="9721335" y="2666872"/>
                  </a:lnTo>
                  <a:lnTo>
                    <a:pt x="10573870" y="2666872"/>
                  </a:lnTo>
                  <a:lnTo>
                    <a:pt x="10573870" y="3103556"/>
                  </a:lnTo>
                  <a:lnTo>
                    <a:pt x="9258339" y="3103556"/>
                  </a:lnTo>
                  <a:close/>
                  <a:moveTo>
                    <a:pt x="7200975" y="43720"/>
                  </a:moveTo>
                  <a:lnTo>
                    <a:pt x="7664000" y="43720"/>
                  </a:lnTo>
                  <a:lnTo>
                    <a:pt x="7664000" y="1333452"/>
                  </a:lnTo>
                  <a:lnTo>
                    <a:pt x="8215279" y="1333452"/>
                  </a:lnTo>
                  <a:lnTo>
                    <a:pt x="8215279" y="43720"/>
                  </a:lnTo>
                  <a:lnTo>
                    <a:pt x="8678233" y="43720"/>
                  </a:lnTo>
                  <a:lnTo>
                    <a:pt x="8678233" y="3103556"/>
                  </a:lnTo>
                  <a:lnTo>
                    <a:pt x="8215279" y="3103556"/>
                  </a:lnTo>
                  <a:lnTo>
                    <a:pt x="8215279" y="1770135"/>
                  </a:lnTo>
                  <a:lnTo>
                    <a:pt x="7664000" y="1770135"/>
                  </a:lnTo>
                  <a:lnTo>
                    <a:pt x="7664000" y="3103556"/>
                  </a:lnTo>
                  <a:lnTo>
                    <a:pt x="7200975" y="3103556"/>
                  </a:lnTo>
                  <a:close/>
                  <a:moveTo>
                    <a:pt x="5057814" y="43720"/>
                  </a:moveTo>
                  <a:lnTo>
                    <a:pt x="5569021" y="43720"/>
                  </a:lnTo>
                  <a:lnTo>
                    <a:pt x="6159587" y="2098186"/>
                  </a:lnTo>
                  <a:lnTo>
                    <a:pt x="6159587" y="43720"/>
                  </a:lnTo>
                  <a:lnTo>
                    <a:pt x="6613804" y="43720"/>
                  </a:lnTo>
                  <a:lnTo>
                    <a:pt x="6613804" y="3103556"/>
                  </a:lnTo>
                  <a:lnTo>
                    <a:pt x="6124653" y="3103556"/>
                  </a:lnTo>
                  <a:lnTo>
                    <a:pt x="5512138" y="1145270"/>
                  </a:lnTo>
                  <a:lnTo>
                    <a:pt x="5512138" y="3103556"/>
                  </a:lnTo>
                  <a:lnTo>
                    <a:pt x="5057814" y="3103556"/>
                  </a:lnTo>
                  <a:close/>
                  <a:moveTo>
                    <a:pt x="4010100" y="43720"/>
                  </a:moveTo>
                  <a:lnTo>
                    <a:pt x="4473061" y="43720"/>
                  </a:lnTo>
                  <a:lnTo>
                    <a:pt x="4473061" y="3103556"/>
                  </a:lnTo>
                  <a:lnTo>
                    <a:pt x="4010100" y="3103556"/>
                  </a:lnTo>
                  <a:close/>
                  <a:moveTo>
                    <a:pt x="1962190" y="43720"/>
                  </a:moveTo>
                  <a:lnTo>
                    <a:pt x="2425185" y="43720"/>
                  </a:lnTo>
                  <a:lnTo>
                    <a:pt x="2425185" y="1285147"/>
                  </a:lnTo>
                  <a:lnTo>
                    <a:pt x="3037262" y="43720"/>
                  </a:lnTo>
                  <a:lnTo>
                    <a:pt x="3535667" y="43720"/>
                  </a:lnTo>
                  <a:lnTo>
                    <a:pt x="2884243" y="1341973"/>
                  </a:lnTo>
                  <a:lnTo>
                    <a:pt x="3583759" y="3103556"/>
                  </a:lnTo>
                  <a:lnTo>
                    <a:pt x="3085354" y="3103556"/>
                  </a:lnTo>
                  <a:lnTo>
                    <a:pt x="2600065" y="1844658"/>
                  </a:lnTo>
                  <a:lnTo>
                    <a:pt x="2425185" y="2181238"/>
                  </a:lnTo>
                  <a:lnTo>
                    <a:pt x="2425185" y="3103556"/>
                  </a:lnTo>
                  <a:lnTo>
                    <a:pt x="1962190" y="3103556"/>
                  </a:lnTo>
                  <a:close/>
                  <a:moveTo>
                    <a:pt x="729775" y="0"/>
                  </a:moveTo>
                  <a:cubicBezTo>
                    <a:pt x="952386" y="2809"/>
                    <a:pt x="1124911" y="71418"/>
                    <a:pt x="1247352" y="205825"/>
                  </a:cubicBezTo>
                  <a:cubicBezTo>
                    <a:pt x="1369792" y="340233"/>
                    <a:pt x="1431869" y="523583"/>
                    <a:pt x="1433582" y="755874"/>
                  </a:cubicBezTo>
                  <a:lnTo>
                    <a:pt x="1433582" y="834588"/>
                  </a:lnTo>
                  <a:lnTo>
                    <a:pt x="987985" y="882692"/>
                  </a:lnTo>
                  <a:lnTo>
                    <a:pt x="987985" y="795231"/>
                  </a:lnTo>
                  <a:cubicBezTo>
                    <a:pt x="987529" y="676977"/>
                    <a:pt x="965464" y="587694"/>
                    <a:pt x="921791" y="527382"/>
                  </a:cubicBezTo>
                  <a:cubicBezTo>
                    <a:pt x="878118" y="467071"/>
                    <a:pt x="815571" y="436824"/>
                    <a:pt x="734151" y="436642"/>
                  </a:cubicBezTo>
                  <a:cubicBezTo>
                    <a:pt x="652735" y="436824"/>
                    <a:pt x="590208" y="461604"/>
                    <a:pt x="546567" y="510983"/>
                  </a:cubicBezTo>
                  <a:cubicBezTo>
                    <a:pt x="502928" y="560362"/>
                    <a:pt x="480882" y="633246"/>
                    <a:pt x="480431" y="729635"/>
                  </a:cubicBezTo>
                  <a:cubicBezTo>
                    <a:pt x="477599" y="820832"/>
                    <a:pt x="507304" y="913941"/>
                    <a:pt x="569544" y="1008963"/>
                  </a:cubicBezTo>
                  <a:cubicBezTo>
                    <a:pt x="631784" y="1103986"/>
                    <a:pt x="743547" y="1230986"/>
                    <a:pt x="904832" y="1389965"/>
                  </a:cubicBezTo>
                  <a:cubicBezTo>
                    <a:pt x="1124439" y="1605975"/>
                    <a:pt x="1278476" y="1787274"/>
                    <a:pt x="1366942" y="1933862"/>
                  </a:cubicBezTo>
                  <a:cubicBezTo>
                    <a:pt x="1455408" y="2080450"/>
                    <a:pt x="1498000" y="2234418"/>
                    <a:pt x="1494717" y="2395764"/>
                  </a:cubicBezTo>
                  <a:cubicBezTo>
                    <a:pt x="1491184" y="2618321"/>
                    <a:pt x="1421831" y="2798213"/>
                    <a:pt x="1286658" y="2935443"/>
                  </a:cubicBezTo>
                  <a:cubicBezTo>
                    <a:pt x="1151485" y="3072672"/>
                    <a:pt x="971693" y="3143283"/>
                    <a:pt x="747281" y="3147276"/>
                  </a:cubicBezTo>
                  <a:cubicBezTo>
                    <a:pt x="522976" y="3143283"/>
                    <a:pt x="343238" y="3072672"/>
                    <a:pt x="208068" y="2935443"/>
                  </a:cubicBezTo>
                  <a:cubicBezTo>
                    <a:pt x="72897" y="2798213"/>
                    <a:pt x="3541" y="2618321"/>
                    <a:pt x="0" y="2395764"/>
                  </a:cubicBezTo>
                  <a:lnTo>
                    <a:pt x="0" y="2286438"/>
                  </a:lnTo>
                  <a:lnTo>
                    <a:pt x="445496" y="2238335"/>
                  </a:lnTo>
                  <a:lnTo>
                    <a:pt x="445496" y="2352034"/>
                  </a:lnTo>
                  <a:cubicBezTo>
                    <a:pt x="446399" y="2464549"/>
                    <a:pt x="472991" y="2552192"/>
                    <a:pt x="525270" y="2614963"/>
                  </a:cubicBezTo>
                  <a:cubicBezTo>
                    <a:pt x="577550" y="2677735"/>
                    <a:pt x="650095" y="2709621"/>
                    <a:pt x="742904" y="2710624"/>
                  </a:cubicBezTo>
                  <a:cubicBezTo>
                    <a:pt x="835721" y="2709621"/>
                    <a:pt x="908297" y="2683201"/>
                    <a:pt x="960632" y="2631362"/>
                  </a:cubicBezTo>
                  <a:cubicBezTo>
                    <a:pt x="1012967" y="2579524"/>
                    <a:pt x="1039590" y="2508279"/>
                    <a:pt x="1040502" y="2417630"/>
                  </a:cubicBezTo>
                  <a:cubicBezTo>
                    <a:pt x="1044423" y="2326433"/>
                    <a:pt x="1016888" y="2233324"/>
                    <a:pt x="957897" y="2138302"/>
                  </a:cubicBezTo>
                  <a:cubicBezTo>
                    <a:pt x="898906" y="2043279"/>
                    <a:pt x="784936" y="1916279"/>
                    <a:pt x="615987" y="1757300"/>
                  </a:cubicBezTo>
                  <a:cubicBezTo>
                    <a:pt x="390730" y="1547030"/>
                    <a:pt x="235099" y="1367371"/>
                    <a:pt x="149094" y="1218323"/>
                  </a:cubicBezTo>
                  <a:cubicBezTo>
                    <a:pt x="63090" y="1069275"/>
                    <a:pt x="22136" y="913667"/>
                    <a:pt x="26232" y="751501"/>
                  </a:cubicBezTo>
                  <a:cubicBezTo>
                    <a:pt x="27953" y="521305"/>
                    <a:pt x="90024" y="339231"/>
                    <a:pt x="212445" y="205279"/>
                  </a:cubicBezTo>
                  <a:cubicBezTo>
                    <a:pt x="334866" y="71327"/>
                    <a:pt x="507310" y="2901"/>
                    <a:pt x="72977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9" name="Rectangle 8">
            <a:extLst>
              <a:ext uri="{FF2B5EF4-FFF2-40B4-BE49-F238E27FC236}">
                <a16:creationId xmlns:a16="http://schemas.microsoft.com/office/drawing/2014/main" id="{CC4868B0-131C-4419-BEE2-9044BAD93BD3}"/>
              </a:ext>
            </a:extLst>
          </p:cNvPr>
          <p:cNvSpPr/>
          <p:nvPr/>
        </p:nvSpPr>
        <p:spPr>
          <a:xfrm>
            <a:off x="5696857" y="1514021"/>
            <a:ext cx="798285" cy="3829958"/>
          </a:xfrm>
          <a:prstGeom prst="rect">
            <a:avLst/>
          </a:prstGeom>
          <a:gradFill>
            <a:gsLst>
              <a:gs pos="0">
                <a:schemeClr val="accent1">
                  <a:alpha val="50000"/>
                </a:schemeClr>
              </a:gs>
              <a:gs pos="100000">
                <a:schemeClr val="accent2">
                  <a:alpha val="7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4" name="Group 13">
            <a:extLst>
              <a:ext uri="{FF2B5EF4-FFF2-40B4-BE49-F238E27FC236}">
                <a16:creationId xmlns:a16="http://schemas.microsoft.com/office/drawing/2014/main" id="{000D274D-31E8-4482-B634-ABA521195A31}"/>
              </a:ext>
            </a:extLst>
          </p:cNvPr>
          <p:cNvGrpSpPr/>
          <p:nvPr/>
        </p:nvGrpSpPr>
        <p:grpSpPr>
          <a:xfrm>
            <a:off x="1195007" y="1137205"/>
            <a:ext cx="3980701" cy="4583591"/>
            <a:chOff x="6768493" y="1282413"/>
            <a:chExt cx="3980701" cy="4583591"/>
          </a:xfrm>
        </p:grpSpPr>
        <p:sp>
          <p:nvSpPr>
            <p:cNvPr id="15" name="Rectangle 14">
              <a:extLst>
                <a:ext uri="{FF2B5EF4-FFF2-40B4-BE49-F238E27FC236}">
                  <a16:creationId xmlns:a16="http://schemas.microsoft.com/office/drawing/2014/main" id="{2EE67885-955A-4FE4-BB0A-89170FE28B8C}"/>
                </a:ext>
              </a:extLst>
            </p:cNvPr>
            <p:cNvSpPr/>
            <p:nvPr/>
          </p:nvSpPr>
          <p:spPr>
            <a:xfrm>
              <a:off x="6768493" y="2198846"/>
              <a:ext cx="3505803" cy="3667158"/>
            </a:xfrm>
            <a:prstGeom prst="rect">
              <a:avLst/>
            </a:prstGeom>
          </p:spPr>
          <p:txBody>
            <a:bodyPr wrap="square">
              <a:spAutoFit/>
            </a:bodyPr>
            <a:lstStyle/>
            <a:p>
              <a:pPr>
                <a:lnSpc>
                  <a:spcPct val="150000"/>
                </a:lnSpc>
              </a:pPr>
              <a:r>
                <a:rPr lang="en-US" sz="1200" b="0" i="0" dirty="0">
                  <a:solidFill>
                    <a:schemeClr val="tx1">
                      <a:lumMod val="85000"/>
                      <a:lumOff val="15000"/>
                    </a:schemeClr>
                  </a:solidFill>
                  <a:effectLst/>
                  <a:ea typeface="Lato" panose="020F0502020204030203" pitchFamily="34" charset="0"/>
                  <a:cs typeface="Lato" panose="020F0502020204030203" pitchFamily="34" charset="0"/>
                </a:rPr>
                <a:t>Lorem ipsum dolor sit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amet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consectetur</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adipiscing</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elit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sed</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do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eiusmod</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tempor</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incididunt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ut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labore</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et dolore magna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aliqua</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tempor</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incididunt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ut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Lorem ipsum dolor sit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amet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consectetur</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adipiscing</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elit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sed</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do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eiusmod</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tempor</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incididunt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ut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ipsum dolor sit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amet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consectetur</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adipiscing</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elit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sed</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do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eiusmod</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tempor</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incididunt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ipsum dolor sit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amet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consectetur</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adipiscing</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elit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sed</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doLorem</a:t>
              </a:r>
              <a:r>
                <a:rPr lang="en-US" sz="1200" dirty="0">
                  <a:solidFill>
                    <a:schemeClr val="tx1">
                      <a:lumMod val="85000"/>
                      <a:lumOff val="15000"/>
                    </a:schemeClr>
                  </a:solidFill>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ipsum</a:t>
              </a:r>
              <a:r>
                <a:rPr lang="en-US" sz="1200" dirty="0">
                  <a:solidFill>
                    <a:schemeClr val="tx1">
                      <a:lumMod val="85000"/>
                      <a:lumOff val="15000"/>
                    </a:schemeClr>
                  </a:solidFill>
                  <a:ea typeface="Lato" panose="020F0502020204030203" pitchFamily="34" charset="0"/>
                  <a:cs typeface="Lato" panose="020F0502020204030203" pitchFamily="34" charset="0"/>
                </a:rPr>
                <a:t> dolor sit </a:t>
              </a:r>
              <a:r>
                <a:rPr lang="en-US" sz="1200" dirty="0" err="1">
                  <a:solidFill>
                    <a:schemeClr val="tx1">
                      <a:lumMod val="85000"/>
                      <a:lumOff val="15000"/>
                    </a:schemeClr>
                  </a:solidFill>
                  <a:ea typeface="Lato" panose="020F0502020204030203" pitchFamily="34" charset="0"/>
                  <a:cs typeface="Lato" panose="020F0502020204030203" pitchFamily="34" charset="0"/>
                </a:rPr>
                <a:t>amet</a:t>
              </a:r>
              <a:r>
                <a:rPr lang="en-US" sz="1200" dirty="0">
                  <a:solidFill>
                    <a:schemeClr val="tx1">
                      <a:lumMod val="85000"/>
                      <a:lumOff val="15000"/>
                    </a:schemeClr>
                  </a:solidFill>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consectetur</a:t>
              </a:r>
              <a:r>
                <a:rPr lang="en-US" sz="1200" dirty="0">
                  <a:solidFill>
                    <a:schemeClr val="tx1">
                      <a:lumMod val="85000"/>
                      <a:lumOff val="15000"/>
                    </a:schemeClr>
                  </a:solidFill>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adipiscing</a:t>
              </a:r>
              <a:r>
                <a:rPr lang="en-US" sz="1200" dirty="0">
                  <a:solidFill>
                    <a:schemeClr val="tx1">
                      <a:lumMod val="85000"/>
                      <a:lumOff val="15000"/>
                    </a:schemeClr>
                  </a:solidFill>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elit</a:t>
              </a:r>
              <a:r>
                <a:rPr lang="en-US" sz="1200" dirty="0">
                  <a:solidFill>
                    <a:schemeClr val="tx1">
                      <a:lumMod val="85000"/>
                      <a:lumOff val="15000"/>
                    </a:schemeClr>
                  </a:solidFill>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sed</a:t>
              </a:r>
              <a:r>
                <a:rPr lang="en-US" sz="1200" dirty="0">
                  <a:solidFill>
                    <a:schemeClr val="tx1">
                      <a:lumMod val="85000"/>
                      <a:lumOff val="15000"/>
                    </a:schemeClr>
                  </a:solidFill>
                  <a:ea typeface="Lato" panose="020F0502020204030203" pitchFamily="34" charset="0"/>
                  <a:cs typeface="Lato" panose="020F0502020204030203" pitchFamily="34" charset="0"/>
                </a:rPr>
                <a:t> do </a:t>
              </a:r>
              <a:r>
                <a:rPr lang="en-US" sz="1200" dirty="0" err="1">
                  <a:solidFill>
                    <a:schemeClr val="tx1">
                      <a:lumMod val="85000"/>
                      <a:lumOff val="15000"/>
                    </a:schemeClr>
                  </a:solidFill>
                  <a:ea typeface="Lato" panose="020F0502020204030203" pitchFamily="34" charset="0"/>
                  <a:cs typeface="Lato" panose="020F0502020204030203" pitchFamily="34" charset="0"/>
                </a:rPr>
                <a:t>eiusmod</a:t>
              </a:r>
              <a:r>
                <a:rPr lang="en-US" sz="1200" dirty="0">
                  <a:solidFill>
                    <a:schemeClr val="tx1">
                      <a:lumMod val="85000"/>
                      <a:lumOff val="15000"/>
                    </a:schemeClr>
                  </a:solidFill>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tempor</a:t>
              </a:r>
              <a:r>
                <a:rPr lang="en-US" sz="1200" dirty="0">
                  <a:solidFill>
                    <a:schemeClr val="tx1">
                      <a:lumMod val="85000"/>
                      <a:lumOff val="15000"/>
                    </a:schemeClr>
                  </a:solidFill>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incididunt</a:t>
              </a:r>
              <a:r>
                <a:rPr lang="en-US" sz="1200" dirty="0">
                  <a:solidFill>
                    <a:schemeClr val="tx1">
                      <a:lumMod val="85000"/>
                      <a:lumOff val="15000"/>
                    </a:schemeClr>
                  </a:solidFill>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ut</a:t>
              </a:r>
              <a:r>
                <a:rPr lang="en-US" sz="1200" dirty="0">
                  <a:solidFill>
                    <a:schemeClr val="tx1">
                      <a:lumMod val="85000"/>
                      <a:lumOff val="15000"/>
                    </a:schemeClr>
                  </a:solidFill>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labore</a:t>
              </a:r>
              <a:r>
                <a:rPr lang="en-US" sz="1200" dirty="0">
                  <a:solidFill>
                    <a:schemeClr val="tx1">
                      <a:lumMod val="85000"/>
                      <a:lumOff val="15000"/>
                    </a:schemeClr>
                  </a:solidFill>
                  <a:ea typeface="Lato" panose="020F0502020204030203" pitchFamily="34" charset="0"/>
                  <a:cs typeface="Lato" panose="020F0502020204030203" pitchFamily="34" charset="0"/>
                </a:rPr>
                <a:t> et </a:t>
              </a:r>
              <a:r>
                <a:rPr lang="en-US" sz="1200" dirty="0" err="1">
                  <a:solidFill>
                    <a:schemeClr val="tx1">
                      <a:lumMod val="85000"/>
                      <a:lumOff val="15000"/>
                    </a:schemeClr>
                  </a:solidFill>
                  <a:ea typeface="Lato" panose="020F0502020204030203" pitchFamily="34" charset="0"/>
                  <a:cs typeface="Lato" panose="020F0502020204030203" pitchFamily="34" charset="0"/>
                </a:rPr>
                <a:t>dolore</a:t>
              </a:r>
              <a:r>
                <a:rPr lang="en-US" sz="1200" dirty="0">
                  <a:solidFill>
                    <a:schemeClr val="tx1">
                      <a:lumMod val="85000"/>
                      <a:lumOff val="15000"/>
                    </a:schemeClr>
                  </a:solidFill>
                  <a:ea typeface="Lato" panose="020F0502020204030203" pitchFamily="34" charset="0"/>
                  <a:cs typeface="Lato" panose="020F0502020204030203" pitchFamily="34" charset="0"/>
                </a:rPr>
                <a:t> magna</a:t>
              </a:r>
            </a:p>
          </p:txBody>
        </p:sp>
        <p:sp>
          <p:nvSpPr>
            <p:cNvPr id="16" name="TextBox 15">
              <a:extLst>
                <a:ext uri="{FF2B5EF4-FFF2-40B4-BE49-F238E27FC236}">
                  <a16:creationId xmlns:a16="http://schemas.microsoft.com/office/drawing/2014/main" id="{86F91806-786D-4D7A-BFE3-F4701BA1297B}"/>
                </a:ext>
              </a:extLst>
            </p:cNvPr>
            <p:cNvSpPr txBox="1"/>
            <p:nvPr/>
          </p:nvSpPr>
          <p:spPr>
            <a:xfrm>
              <a:off x="6768494" y="1282413"/>
              <a:ext cx="3980700" cy="646331"/>
            </a:xfrm>
            <a:prstGeom prst="rect">
              <a:avLst/>
            </a:prstGeom>
            <a:noFill/>
          </p:spPr>
          <p:txBody>
            <a:bodyPr wrap="square" rtlCol="0">
              <a:spAutoFit/>
            </a:bodyPr>
            <a:lstStyle/>
            <a:p>
              <a:r>
                <a:rPr lang="en-US" sz="3600" dirty="0">
                  <a:gradFill>
                    <a:gsLst>
                      <a:gs pos="0">
                        <a:schemeClr val="accent1"/>
                      </a:gs>
                      <a:gs pos="100000">
                        <a:schemeClr val="accent2"/>
                      </a:gs>
                    </a:gsLst>
                    <a:path path="circle">
                      <a:fillToRect l="100000" t="100000"/>
                    </a:path>
                  </a:gradFill>
                  <a:latin typeface="+mj-lt"/>
                  <a:ea typeface="Lato Black" panose="020F0502020204030203" pitchFamily="34" charset="0"/>
                  <a:cs typeface="Lato Black" panose="020F0502020204030203" pitchFamily="34" charset="0"/>
                </a:rPr>
                <a:t>City Dweller</a:t>
              </a:r>
            </a:p>
          </p:txBody>
        </p:sp>
      </p:grpSp>
    </p:spTree>
    <p:extLst>
      <p:ext uri="{BB962C8B-B14F-4D97-AF65-F5344CB8AC3E}">
        <p14:creationId xmlns:p14="http://schemas.microsoft.com/office/powerpoint/2010/main" val="818071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6095999" cy="6858000"/>
          </a:xfrm>
          <a:prstGeom prst="rect">
            <a:avLst/>
          </a:prstGeom>
          <a:gradFill>
            <a:gsLst>
              <a:gs pos="0">
                <a:schemeClr val="accent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3" name="Picture Placeholder 12">
            <a:extLst>
              <a:ext uri="{FF2B5EF4-FFF2-40B4-BE49-F238E27FC236}">
                <a16:creationId xmlns:a16="http://schemas.microsoft.com/office/drawing/2014/main" id="{629A0CCC-99F5-4C90-98DE-43AC954CB23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8571" b="18571"/>
          <a:stretch>
            <a:fillRect/>
          </a:stretch>
        </p:blipFill>
        <p:spPr/>
      </p:pic>
      <p:pic>
        <p:nvPicPr>
          <p:cNvPr id="15" name="Picture Placeholder 14">
            <a:extLst>
              <a:ext uri="{FF2B5EF4-FFF2-40B4-BE49-F238E27FC236}">
                <a16:creationId xmlns:a16="http://schemas.microsoft.com/office/drawing/2014/main" id="{0CCDAA7D-7E84-40F3-A115-9ED1927909AE}"/>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4662" r="14662"/>
          <a:stretch>
            <a:fillRect/>
          </a:stretch>
        </p:blipFill>
        <p:spPr/>
      </p:pic>
      <p:pic>
        <p:nvPicPr>
          <p:cNvPr id="17" name="Picture Placeholder 16">
            <a:extLst>
              <a:ext uri="{FF2B5EF4-FFF2-40B4-BE49-F238E27FC236}">
                <a16:creationId xmlns:a16="http://schemas.microsoft.com/office/drawing/2014/main" id="{FB2A7147-0028-4FEB-B4AE-A605992F9974}"/>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18520" b="18520"/>
          <a:stretch>
            <a:fillRect/>
          </a:stretch>
        </p:blipFill>
        <p:spPr/>
      </p:pic>
      <p:sp>
        <p:nvSpPr>
          <p:cNvPr id="42" name="TextBox 41">
            <a:extLst>
              <a:ext uri="{FF2B5EF4-FFF2-40B4-BE49-F238E27FC236}">
                <a16:creationId xmlns:a16="http://schemas.microsoft.com/office/drawing/2014/main" id="{BA41F0DD-0CD9-4380-8380-97EC5BC07FAE}"/>
              </a:ext>
            </a:extLst>
          </p:cNvPr>
          <p:cNvSpPr txBox="1"/>
          <p:nvPr/>
        </p:nvSpPr>
        <p:spPr>
          <a:xfrm>
            <a:off x="7020784" y="891358"/>
            <a:ext cx="2969083" cy="1200329"/>
          </a:xfrm>
          <a:prstGeom prst="rect">
            <a:avLst/>
          </a:prstGeom>
          <a:noFill/>
        </p:spPr>
        <p:txBody>
          <a:bodyPr wrap="none" rtlCol="0">
            <a:spAutoFit/>
          </a:bodyPr>
          <a:lstStyle/>
          <a:p>
            <a:r>
              <a:rPr lang="en-US" sz="3600" dirty="0">
                <a:gradFill>
                  <a:gsLst>
                    <a:gs pos="0">
                      <a:schemeClr val="accent1"/>
                    </a:gs>
                    <a:gs pos="100000">
                      <a:schemeClr val="accent2"/>
                    </a:gs>
                  </a:gsLst>
                  <a:path path="circle">
                    <a:fillToRect l="100000" t="100000"/>
                  </a:path>
                </a:gradFill>
                <a:latin typeface="+mj-lt"/>
                <a:ea typeface="Lato Black" panose="020F0502020204030203" pitchFamily="34" charset="0"/>
                <a:cs typeface="Lato Black" panose="020F0502020204030203" pitchFamily="34" charset="0"/>
              </a:rPr>
              <a:t>City Dweller</a:t>
            </a:r>
            <a:endParaRPr lang="en-US" sz="3600" dirty="0">
              <a:gradFill>
                <a:gsLst>
                  <a:gs pos="0">
                    <a:schemeClr val="accent1"/>
                  </a:gs>
                  <a:gs pos="100000">
                    <a:schemeClr val="accent2"/>
                  </a:gs>
                </a:gsLst>
                <a:path path="circle">
                  <a:fillToRect l="100000" t="100000"/>
                </a:path>
              </a:gradFill>
              <a:latin typeface="+mj-lt"/>
            </a:endParaRPr>
          </a:p>
          <a:p>
            <a:r>
              <a:rPr lang="en-US" sz="3600" dirty="0">
                <a:gradFill>
                  <a:gsLst>
                    <a:gs pos="0">
                      <a:schemeClr val="accent1"/>
                    </a:gs>
                    <a:gs pos="100000">
                      <a:schemeClr val="accent2"/>
                    </a:gs>
                  </a:gsLst>
                  <a:path path="circle">
                    <a:fillToRect l="100000" t="100000"/>
                  </a:path>
                </a:gradFill>
                <a:latin typeface="+mj-lt"/>
              </a:rPr>
              <a:t>Culture</a:t>
            </a:r>
          </a:p>
        </p:txBody>
      </p:sp>
      <p:sp>
        <p:nvSpPr>
          <p:cNvPr id="43" name="TextBox 42">
            <a:extLst>
              <a:ext uri="{FF2B5EF4-FFF2-40B4-BE49-F238E27FC236}">
                <a16:creationId xmlns:a16="http://schemas.microsoft.com/office/drawing/2014/main" id="{1A93322E-4F75-42AE-918F-396BDC1FD4D8}"/>
              </a:ext>
            </a:extLst>
          </p:cNvPr>
          <p:cNvSpPr txBox="1"/>
          <p:nvPr/>
        </p:nvSpPr>
        <p:spPr>
          <a:xfrm>
            <a:off x="7020784" y="3298088"/>
            <a:ext cx="3291365" cy="763029"/>
          </a:xfrm>
          <a:prstGeom prst="rect">
            <a:avLst/>
          </a:prstGeom>
          <a:noFill/>
        </p:spPr>
        <p:txBody>
          <a:bodyPr wrap="square" rtlCol="0">
            <a:spAutoFit/>
          </a:bodyPr>
          <a:lstStyle/>
          <a:p>
            <a:pPr>
              <a:lnSpc>
                <a:spcPct val="150000"/>
              </a:lnSpc>
            </a:pPr>
            <a:r>
              <a:rPr lang="id-ID" sz="1000" dirty="0">
                <a:ea typeface="Lato" panose="020F0502020204030203" pitchFamily="34" charset="0"/>
                <a:cs typeface="Lato" panose="020F0502020204030203" pitchFamily="34" charset="0"/>
              </a:rPr>
              <a:t>Lorem ipsum dolor sit amet, lacus nulla ac netus nibh aliquet, porttitor ligula justo libero vivamus porttitor dolor, conubia mollit. </a:t>
            </a:r>
          </a:p>
        </p:txBody>
      </p:sp>
      <p:sp>
        <p:nvSpPr>
          <p:cNvPr id="44" name="TextBox 43">
            <a:extLst>
              <a:ext uri="{FF2B5EF4-FFF2-40B4-BE49-F238E27FC236}">
                <a16:creationId xmlns:a16="http://schemas.microsoft.com/office/drawing/2014/main" id="{A5BE5664-8C31-4AA9-9408-E2F518AEE0CF}"/>
              </a:ext>
            </a:extLst>
          </p:cNvPr>
          <p:cNvSpPr txBox="1"/>
          <p:nvPr/>
        </p:nvSpPr>
        <p:spPr>
          <a:xfrm>
            <a:off x="7020784" y="2958810"/>
            <a:ext cx="2670651" cy="338554"/>
          </a:xfrm>
          <a:prstGeom prst="rect">
            <a:avLst/>
          </a:prstGeom>
          <a:noFill/>
        </p:spPr>
        <p:txBody>
          <a:bodyPr wrap="square" rtlCol="0">
            <a:spAutoFit/>
          </a:bodyPr>
          <a:lstStyle/>
          <a:p>
            <a:r>
              <a:rPr lang="en-US" sz="1600" dirty="0">
                <a:latin typeface="+mj-lt"/>
                <a:ea typeface="Lato" panose="020F0502020204030203" pitchFamily="34" charset="0"/>
                <a:cs typeface="Lato" panose="020F0502020204030203" pitchFamily="34" charset="0"/>
              </a:rPr>
              <a:t>SHORT TEXT HERE</a:t>
            </a:r>
          </a:p>
        </p:txBody>
      </p:sp>
      <p:sp>
        <p:nvSpPr>
          <p:cNvPr id="45" name="TextBox 44">
            <a:extLst>
              <a:ext uri="{FF2B5EF4-FFF2-40B4-BE49-F238E27FC236}">
                <a16:creationId xmlns:a16="http://schemas.microsoft.com/office/drawing/2014/main" id="{438A29A4-5EC0-46BF-AABA-5D4A9FC7187C}"/>
              </a:ext>
            </a:extLst>
          </p:cNvPr>
          <p:cNvSpPr txBox="1"/>
          <p:nvPr/>
        </p:nvSpPr>
        <p:spPr>
          <a:xfrm>
            <a:off x="7020784" y="5264832"/>
            <a:ext cx="3291365" cy="763029"/>
          </a:xfrm>
          <a:prstGeom prst="rect">
            <a:avLst/>
          </a:prstGeom>
          <a:noFill/>
        </p:spPr>
        <p:txBody>
          <a:bodyPr wrap="square" rtlCol="0">
            <a:spAutoFit/>
          </a:bodyPr>
          <a:lstStyle/>
          <a:p>
            <a:pPr>
              <a:lnSpc>
                <a:spcPct val="150000"/>
              </a:lnSpc>
            </a:pPr>
            <a:r>
              <a:rPr lang="id-ID" sz="1000" dirty="0">
                <a:ea typeface="Lato" panose="020F0502020204030203" pitchFamily="34" charset="0"/>
                <a:cs typeface="Lato" panose="020F0502020204030203" pitchFamily="34" charset="0"/>
              </a:rPr>
              <a:t>Lorem ipsum dolor sit amet, lacus nulla ac netus nibh aliquet, porttitor ligula justo libero vivamus porttitor dolor, conubia</a:t>
            </a:r>
          </a:p>
        </p:txBody>
      </p:sp>
      <p:sp>
        <p:nvSpPr>
          <p:cNvPr id="46" name="TextBox 45">
            <a:extLst>
              <a:ext uri="{FF2B5EF4-FFF2-40B4-BE49-F238E27FC236}">
                <a16:creationId xmlns:a16="http://schemas.microsoft.com/office/drawing/2014/main" id="{0176F80B-11D0-4F2A-89AD-95519146D929}"/>
              </a:ext>
            </a:extLst>
          </p:cNvPr>
          <p:cNvSpPr txBox="1"/>
          <p:nvPr/>
        </p:nvSpPr>
        <p:spPr>
          <a:xfrm>
            <a:off x="7020784" y="4913836"/>
            <a:ext cx="2670651" cy="338554"/>
          </a:xfrm>
          <a:prstGeom prst="rect">
            <a:avLst/>
          </a:prstGeom>
          <a:noFill/>
        </p:spPr>
        <p:txBody>
          <a:bodyPr wrap="square" rtlCol="0">
            <a:spAutoFit/>
          </a:bodyPr>
          <a:lstStyle/>
          <a:p>
            <a:r>
              <a:rPr lang="en-US" sz="1600" dirty="0">
                <a:latin typeface="+mj-lt"/>
                <a:ea typeface="Lato" panose="020F0502020204030203" pitchFamily="34" charset="0"/>
                <a:cs typeface="Lato" panose="020F0502020204030203" pitchFamily="34" charset="0"/>
              </a:rPr>
              <a:t>SHORT TEXT HERE</a:t>
            </a:r>
          </a:p>
        </p:txBody>
      </p:sp>
      <p:grpSp>
        <p:nvGrpSpPr>
          <p:cNvPr id="47" name="Group 46">
            <a:extLst>
              <a:ext uri="{FF2B5EF4-FFF2-40B4-BE49-F238E27FC236}">
                <a16:creationId xmlns:a16="http://schemas.microsoft.com/office/drawing/2014/main" id="{C281908D-6815-4C01-A865-864CD57237F6}"/>
              </a:ext>
            </a:extLst>
          </p:cNvPr>
          <p:cNvGrpSpPr/>
          <p:nvPr/>
        </p:nvGrpSpPr>
        <p:grpSpPr>
          <a:xfrm>
            <a:off x="7133980" y="4345703"/>
            <a:ext cx="401775" cy="403291"/>
            <a:chOff x="1298575" y="588963"/>
            <a:chExt cx="420688" cy="422275"/>
          </a:xfrm>
          <a:gradFill>
            <a:gsLst>
              <a:gs pos="0">
                <a:schemeClr val="accent1"/>
              </a:gs>
              <a:gs pos="100000">
                <a:schemeClr val="accent2"/>
              </a:gs>
            </a:gsLst>
            <a:path path="circle">
              <a:fillToRect l="100000" t="100000"/>
            </a:path>
          </a:gradFill>
        </p:grpSpPr>
        <p:sp>
          <p:nvSpPr>
            <p:cNvPr id="49" name="Freeform 9">
              <a:extLst>
                <a:ext uri="{FF2B5EF4-FFF2-40B4-BE49-F238E27FC236}">
                  <a16:creationId xmlns:a16="http://schemas.microsoft.com/office/drawing/2014/main" id="{B5615157-7147-4FBF-A125-F72FCB99FD9E}"/>
                </a:ext>
              </a:extLst>
            </p:cNvPr>
            <p:cNvSpPr>
              <a:spLocks noEditPoints="1"/>
            </p:cNvSpPr>
            <p:nvPr/>
          </p:nvSpPr>
          <p:spPr bwMode="auto">
            <a:xfrm>
              <a:off x="1298575" y="588963"/>
              <a:ext cx="420688" cy="422275"/>
            </a:xfrm>
            <a:custGeom>
              <a:avLst/>
              <a:gdLst>
                <a:gd name="T0" fmla="*/ 64 w 112"/>
                <a:gd name="T1" fmla="*/ 12 h 112"/>
                <a:gd name="T2" fmla="*/ 78 w 112"/>
                <a:gd name="T3" fmla="*/ 23 h 112"/>
                <a:gd name="T4" fmla="*/ 84 w 112"/>
                <a:gd name="T5" fmla="*/ 18 h 112"/>
                <a:gd name="T6" fmla="*/ 93 w 112"/>
                <a:gd name="T7" fmla="*/ 25 h 112"/>
                <a:gd name="T8" fmla="*/ 89 w 112"/>
                <a:gd name="T9" fmla="*/ 34 h 112"/>
                <a:gd name="T10" fmla="*/ 100 w 112"/>
                <a:gd name="T11" fmla="*/ 48 h 112"/>
                <a:gd name="T12" fmla="*/ 104 w 112"/>
                <a:gd name="T13" fmla="*/ 60 h 112"/>
                <a:gd name="T14" fmla="*/ 95 w 112"/>
                <a:gd name="T15" fmla="*/ 64 h 112"/>
                <a:gd name="T16" fmla="*/ 93 w 112"/>
                <a:gd name="T17" fmla="*/ 81 h 112"/>
                <a:gd name="T18" fmla="*/ 87 w 112"/>
                <a:gd name="T19" fmla="*/ 93 h 112"/>
                <a:gd name="T20" fmla="*/ 81 w 112"/>
                <a:gd name="T21" fmla="*/ 93 h 112"/>
                <a:gd name="T22" fmla="*/ 64 w 112"/>
                <a:gd name="T23" fmla="*/ 95 h 112"/>
                <a:gd name="T24" fmla="*/ 60 w 112"/>
                <a:gd name="T25" fmla="*/ 104 h 112"/>
                <a:gd name="T26" fmla="*/ 48 w 112"/>
                <a:gd name="T27" fmla="*/ 100 h 112"/>
                <a:gd name="T28" fmla="*/ 34 w 112"/>
                <a:gd name="T29" fmla="*/ 89 h 112"/>
                <a:gd name="T30" fmla="*/ 28 w 112"/>
                <a:gd name="T31" fmla="*/ 94 h 112"/>
                <a:gd name="T32" fmla="*/ 19 w 112"/>
                <a:gd name="T33" fmla="*/ 87 h 112"/>
                <a:gd name="T34" fmla="*/ 23 w 112"/>
                <a:gd name="T35" fmla="*/ 78 h 112"/>
                <a:gd name="T36" fmla="*/ 12 w 112"/>
                <a:gd name="T37" fmla="*/ 64 h 112"/>
                <a:gd name="T38" fmla="*/ 8 w 112"/>
                <a:gd name="T39" fmla="*/ 52 h 112"/>
                <a:gd name="T40" fmla="*/ 17 w 112"/>
                <a:gd name="T41" fmla="*/ 48 h 112"/>
                <a:gd name="T42" fmla="*/ 19 w 112"/>
                <a:gd name="T43" fmla="*/ 31 h 112"/>
                <a:gd name="T44" fmla="*/ 25 w 112"/>
                <a:gd name="T45" fmla="*/ 19 h 112"/>
                <a:gd name="T46" fmla="*/ 31 w 112"/>
                <a:gd name="T47" fmla="*/ 19 h 112"/>
                <a:gd name="T48" fmla="*/ 48 w 112"/>
                <a:gd name="T49" fmla="*/ 17 h 112"/>
                <a:gd name="T50" fmla="*/ 52 w 112"/>
                <a:gd name="T51" fmla="*/ 8 h 112"/>
                <a:gd name="T52" fmla="*/ 60 w 112"/>
                <a:gd name="T53" fmla="*/ 0 h 112"/>
                <a:gd name="T54" fmla="*/ 40 w 112"/>
                <a:gd name="T55" fmla="*/ 11 h 112"/>
                <a:gd name="T56" fmla="*/ 28 w 112"/>
                <a:gd name="T57" fmla="*/ 10 h 112"/>
                <a:gd name="T58" fmla="*/ 14 w 112"/>
                <a:gd name="T59" fmla="*/ 19 h 112"/>
                <a:gd name="T60" fmla="*/ 13 w 112"/>
                <a:gd name="T61" fmla="*/ 35 h 112"/>
                <a:gd name="T62" fmla="*/ 0 w 112"/>
                <a:gd name="T63" fmla="*/ 52 h 112"/>
                <a:gd name="T64" fmla="*/ 11 w 112"/>
                <a:gd name="T65" fmla="*/ 72 h 112"/>
                <a:gd name="T66" fmla="*/ 10 w 112"/>
                <a:gd name="T67" fmla="*/ 84 h 112"/>
                <a:gd name="T68" fmla="*/ 19 w 112"/>
                <a:gd name="T69" fmla="*/ 98 h 112"/>
                <a:gd name="T70" fmla="*/ 35 w 112"/>
                <a:gd name="T71" fmla="*/ 99 h 112"/>
                <a:gd name="T72" fmla="*/ 52 w 112"/>
                <a:gd name="T73" fmla="*/ 112 h 112"/>
                <a:gd name="T74" fmla="*/ 72 w 112"/>
                <a:gd name="T75" fmla="*/ 101 h 112"/>
                <a:gd name="T76" fmla="*/ 84 w 112"/>
                <a:gd name="T77" fmla="*/ 102 h 112"/>
                <a:gd name="T78" fmla="*/ 98 w 112"/>
                <a:gd name="T79" fmla="*/ 93 h 112"/>
                <a:gd name="T80" fmla="*/ 99 w 112"/>
                <a:gd name="T81" fmla="*/ 77 h 112"/>
                <a:gd name="T82" fmla="*/ 112 w 112"/>
                <a:gd name="T83" fmla="*/ 60 h 112"/>
                <a:gd name="T84" fmla="*/ 101 w 112"/>
                <a:gd name="T85" fmla="*/ 40 h 112"/>
                <a:gd name="T86" fmla="*/ 102 w 112"/>
                <a:gd name="T87" fmla="*/ 28 h 112"/>
                <a:gd name="T88" fmla="*/ 93 w 112"/>
                <a:gd name="T89" fmla="*/ 14 h 112"/>
                <a:gd name="T90" fmla="*/ 77 w 112"/>
                <a:gd name="T91" fmla="*/ 13 h 112"/>
                <a:gd name="T92" fmla="*/ 60 w 112"/>
                <a:gd name="T93"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2" h="112">
                  <a:moveTo>
                    <a:pt x="60" y="8"/>
                  </a:moveTo>
                  <a:cubicBezTo>
                    <a:pt x="62" y="8"/>
                    <a:pt x="64" y="10"/>
                    <a:pt x="64" y="12"/>
                  </a:cubicBezTo>
                  <a:cubicBezTo>
                    <a:pt x="64" y="17"/>
                    <a:pt x="64" y="17"/>
                    <a:pt x="64" y="17"/>
                  </a:cubicBezTo>
                  <a:cubicBezTo>
                    <a:pt x="69" y="18"/>
                    <a:pt x="74" y="20"/>
                    <a:pt x="78" y="23"/>
                  </a:cubicBezTo>
                  <a:cubicBezTo>
                    <a:pt x="81" y="19"/>
                    <a:pt x="81" y="19"/>
                    <a:pt x="81" y="19"/>
                  </a:cubicBezTo>
                  <a:cubicBezTo>
                    <a:pt x="82" y="18"/>
                    <a:pt x="83" y="18"/>
                    <a:pt x="84" y="18"/>
                  </a:cubicBezTo>
                  <a:cubicBezTo>
                    <a:pt x="85" y="18"/>
                    <a:pt x="86" y="18"/>
                    <a:pt x="87" y="19"/>
                  </a:cubicBezTo>
                  <a:cubicBezTo>
                    <a:pt x="93" y="25"/>
                    <a:pt x="93" y="25"/>
                    <a:pt x="93" y="25"/>
                  </a:cubicBezTo>
                  <a:cubicBezTo>
                    <a:pt x="94" y="26"/>
                    <a:pt x="94" y="29"/>
                    <a:pt x="93" y="31"/>
                  </a:cubicBezTo>
                  <a:cubicBezTo>
                    <a:pt x="89" y="34"/>
                    <a:pt x="89" y="34"/>
                    <a:pt x="89" y="34"/>
                  </a:cubicBezTo>
                  <a:cubicBezTo>
                    <a:pt x="92" y="38"/>
                    <a:pt x="94" y="43"/>
                    <a:pt x="95" y="48"/>
                  </a:cubicBezTo>
                  <a:cubicBezTo>
                    <a:pt x="100" y="48"/>
                    <a:pt x="100" y="48"/>
                    <a:pt x="100" y="48"/>
                  </a:cubicBezTo>
                  <a:cubicBezTo>
                    <a:pt x="102" y="48"/>
                    <a:pt x="104" y="50"/>
                    <a:pt x="104" y="52"/>
                  </a:cubicBezTo>
                  <a:cubicBezTo>
                    <a:pt x="104" y="60"/>
                    <a:pt x="104" y="60"/>
                    <a:pt x="104" y="60"/>
                  </a:cubicBezTo>
                  <a:cubicBezTo>
                    <a:pt x="104" y="62"/>
                    <a:pt x="102" y="64"/>
                    <a:pt x="100" y="64"/>
                  </a:cubicBezTo>
                  <a:cubicBezTo>
                    <a:pt x="95" y="64"/>
                    <a:pt x="95" y="64"/>
                    <a:pt x="95" y="64"/>
                  </a:cubicBezTo>
                  <a:cubicBezTo>
                    <a:pt x="94" y="69"/>
                    <a:pt x="92" y="74"/>
                    <a:pt x="89" y="78"/>
                  </a:cubicBezTo>
                  <a:cubicBezTo>
                    <a:pt x="93" y="81"/>
                    <a:pt x="93" y="81"/>
                    <a:pt x="93" y="81"/>
                  </a:cubicBezTo>
                  <a:cubicBezTo>
                    <a:pt x="94" y="83"/>
                    <a:pt x="94" y="86"/>
                    <a:pt x="93" y="87"/>
                  </a:cubicBezTo>
                  <a:cubicBezTo>
                    <a:pt x="87" y="93"/>
                    <a:pt x="87" y="93"/>
                    <a:pt x="87" y="93"/>
                  </a:cubicBezTo>
                  <a:cubicBezTo>
                    <a:pt x="86" y="94"/>
                    <a:pt x="85" y="94"/>
                    <a:pt x="84" y="94"/>
                  </a:cubicBezTo>
                  <a:cubicBezTo>
                    <a:pt x="83" y="94"/>
                    <a:pt x="82" y="94"/>
                    <a:pt x="81" y="93"/>
                  </a:cubicBezTo>
                  <a:cubicBezTo>
                    <a:pt x="78" y="89"/>
                    <a:pt x="78" y="89"/>
                    <a:pt x="78" y="89"/>
                  </a:cubicBezTo>
                  <a:cubicBezTo>
                    <a:pt x="74" y="92"/>
                    <a:pt x="69" y="94"/>
                    <a:pt x="64" y="95"/>
                  </a:cubicBezTo>
                  <a:cubicBezTo>
                    <a:pt x="64" y="100"/>
                    <a:pt x="64" y="100"/>
                    <a:pt x="64" y="100"/>
                  </a:cubicBezTo>
                  <a:cubicBezTo>
                    <a:pt x="64" y="102"/>
                    <a:pt x="62" y="104"/>
                    <a:pt x="60" y="104"/>
                  </a:cubicBezTo>
                  <a:cubicBezTo>
                    <a:pt x="52" y="104"/>
                    <a:pt x="52" y="104"/>
                    <a:pt x="52" y="104"/>
                  </a:cubicBezTo>
                  <a:cubicBezTo>
                    <a:pt x="50" y="104"/>
                    <a:pt x="48" y="102"/>
                    <a:pt x="48" y="100"/>
                  </a:cubicBezTo>
                  <a:cubicBezTo>
                    <a:pt x="48" y="95"/>
                    <a:pt x="48" y="95"/>
                    <a:pt x="48" y="95"/>
                  </a:cubicBezTo>
                  <a:cubicBezTo>
                    <a:pt x="43" y="94"/>
                    <a:pt x="38" y="92"/>
                    <a:pt x="34" y="89"/>
                  </a:cubicBezTo>
                  <a:cubicBezTo>
                    <a:pt x="31" y="93"/>
                    <a:pt x="31" y="93"/>
                    <a:pt x="31" y="93"/>
                  </a:cubicBezTo>
                  <a:cubicBezTo>
                    <a:pt x="30" y="94"/>
                    <a:pt x="29" y="94"/>
                    <a:pt x="28" y="94"/>
                  </a:cubicBezTo>
                  <a:cubicBezTo>
                    <a:pt x="27" y="94"/>
                    <a:pt x="26" y="94"/>
                    <a:pt x="25" y="93"/>
                  </a:cubicBezTo>
                  <a:cubicBezTo>
                    <a:pt x="19" y="87"/>
                    <a:pt x="19" y="87"/>
                    <a:pt x="19" y="87"/>
                  </a:cubicBezTo>
                  <a:cubicBezTo>
                    <a:pt x="18" y="86"/>
                    <a:pt x="18" y="83"/>
                    <a:pt x="19" y="81"/>
                  </a:cubicBezTo>
                  <a:cubicBezTo>
                    <a:pt x="23" y="78"/>
                    <a:pt x="23" y="78"/>
                    <a:pt x="23" y="78"/>
                  </a:cubicBezTo>
                  <a:cubicBezTo>
                    <a:pt x="20" y="74"/>
                    <a:pt x="18" y="69"/>
                    <a:pt x="17" y="64"/>
                  </a:cubicBezTo>
                  <a:cubicBezTo>
                    <a:pt x="12" y="64"/>
                    <a:pt x="12" y="64"/>
                    <a:pt x="12" y="64"/>
                  </a:cubicBezTo>
                  <a:cubicBezTo>
                    <a:pt x="10" y="64"/>
                    <a:pt x="8" y="62"/>
                    <a:pt x="8" y="60"/>
                  </a:cubicBezTo>
                  <a:cubicBezTo>
                    <a:pt x="8" y="52"/>
                    <a:pt x="8" y="52"/>
                    <a:pt x="8" y="52"/>
                  </a:cubicBezTo>
                  <a:cubicBezTo>
                    <a:pt x="8" y="50"/>
                    <a:pt x="10" y="48"/>
                    <a:pt x="12" y="48"/>
                  </a:cubicBezTo>
                  <a:cubicBezTo>
                    <a:pt x="17" y="48"/>
                    <a:pt x="17" y="48"/>
                    <a:pt x="17" y="48"/>
                  </a:cubicBezTo>
                  <a:cubicBezTo>
                    <a:pt x="18" y="43"/>
                    <a:pt x="20" y="38"/>
                    <a:pt x="23" y="34"/>
                  </a:cubicBezTo>
                  <a:cubicBezTo>
                    <a:pt x="19" y="31"/>
                    <a:pt x="19" y="31"/>
                    <a:pt x="19" y="31"/>
                  </a:cubicBezTo>
                  <a:cubicBezTo>
                    <a:pt x="18" y="29"/>
                    <a:pt x="18" y="26"/>
                    <a:pt x="19" y="25"/>
                  </a:cubicBezTo>
                  <a:cubicBezTo>
                    <a:pt x="25" y="19"/>
                    <a:pt x="25" y="19"/>
                    <a:pt x="25" y="19"/>
                  </a:cubicBezTo>
                  <a:cubicBezTo>
                    <a:pt x="26" y="18"/>
                    <a:pt x="27" y="18"/>
                    <a:pt x="28" y="18"/>
                  </a:cubicBezTo>
                  <a:cubicBezTo>
                    <a:pt x="29" y="18"/>
                    <a:pt x="30" y="18"/>
                    <a:pt x="31" y="19"/>
                  </a:cubicBezTo>
                  <a:cubicBezTo>
                    <a:pt x="34" y="23"/>
                    <a:pt x="34" y="23"/>
                    <a:pt x="34" y="23"/>
                  </a:cubicBezTo>
                  <a:cubicBezTo>
                    <a:pt x="38" y="20"/>
                    <a:pt x="43" y="18"/>
                    <a:pt x="48" y="17"/>
                  </a:cubicBezTo>
                  <a:cubicBezTo>
                    <a:pt x="48" y="12"/>
                    <a:pt x="48" y="12"/>
                    <a:pt x="48" y="12"/>
                  </a:cubicBezTo>
                  <a:cubicBezTo>
                    <a:pt x="48" y="10"/>
                    <a:pt x="50" y="8"/>
                    <a:pt x="52" y="8"/>
                  </a:cubicBezTo>
                  <a:cubicBezTo>
                    <a:pt x="60" y="8"/>
                    <a:pt x="60" y="8"/>
                    <a:pt x="60" y="8"/>
                  </a:cubicBezTo>
                  <a:moveTo>
                    <a:pt x="60" y="0"/>
                  </a:moveTo>
                  <a:cubicBezTo>
                    <a:pt x="52" y="0"/>
                    <a:pt x="52" y="0"/>
                    <a:pt x="52" y="0"/>
                  </a:cubicBezTo>
                  <a:cubicBezTo>
                    <a:pt x="46" y="0"/>
                    <a:pt x="41" y="5"/>
                    <a:pt x="40" y="11"/>
                  </a:cubicBezTo>
                  <a:cubicBezTo>
                    <a:pt x="38" y="11"/>
                    <a:pt x="37" y="12"/>
                    <a:pt x="35" y="13"/>
                  </a:cubicBezTo>
                  <a:cubicBezTo>
                    <a:pt x="33" y="11"/>
                    <a:pt x="31" y="10"/>
                    <a:pt x="28" y="10"/>
                  </a:cubicBezTo>
                  <a:cubicBezTo>
                    <a:pt x="25" y="10"/>
                    <a:pt x="21" y="11"/>
                    <a:pt x="19" y="14"/>
                  </a:cubicBezTo>
                  <a:cubicBezTo>
                    <a:pt x="14" y="19"/>
                    <a:pt x="14" y="19"/>
                    <a:pt x="14" y="19"/>
                  </a:cubicBezTo>
                  <a:cubicBezTo>
                    <a:pt x="11" y="22"/>
                    <a:pt x="10" y="25"/>
                    <a:pt x="10" y="28"/>
                  </a:cubicBezTo>
                  <a:cubicBezTo>
                    <a:pt x="10" y="31"/>
                    <a:pt x="11" y="33"/>
                    <a:pt x="13" y="35"/>
                  </a:cubicBezTo>
                  <a:cubicBezTo>
                    <a:pt x="12" y="37"/>
                    <a:pt x="11" y="38"/>
                    <a:pt x="11" y="40"/>
                  </a:cubicBezTo>
                  <a:cubicBezTo>
                    <a:pt x="5" y="41"/>
                    <a:pt x="0" y="46"/>
                    <a:pt x="0" y="52"/>
                  </a:cubicBezTo>
                  <a:cubicBezTo>
                    <a:pt x="0" y="60"/>
                    <a:pt x="0" y="60"/>
                    <a:pt x="0" y="60"/>
                  </a:cubicBezTo>
                  <a:cubicBezTo>
                    <a:pt x="0" y="66"/>
                    <a:pt x="5" y="71"/>
                    <a:pt x="11" y="72"/>
                  </a:cubicBezTo>
                  <a:cubicBezTo>
                    <a:pt x="11" y="74"/>
                    <a:pt x="12" y="75"/>
                    <a:pt x="13" y="77"/>
                  </a:cubicBezTo>
                  <a:cubicBezTo>
                    <a:pt x="11" y="79"/>
                    <a:pt x="10" y="81"/>
                    <a:pt x="10" y="84"/>
                  </a:cubicBezTo>
                  <a:cubicBezTo>
                    <a:pt x="10" y="87"/>
                    <a:pt x="11" y="91"/>
                    <a:pt x="14" y="93"/>
                  </a:cubicBezTo>
                  <a:cubicBezTo>
                    <a:pt x="19" y="98"/>
                    <a:pt x="19" y="98"/>
                    <a:pt x="19" y="98"/>
                  </a:cubicBezTo>
                  <a:cubicBezTo>
                    <a:pt x="21" y="101"/>
                    <a:pt x="25" y="102"/>
                    <a:pt x="28" y="102"/>
                  </a:cubicBezTo>
                  <a:cubicBezTo>
                    <a:pt x="31" y="102"/>
                    <a:pt x="33" y="101"/>
                    <a:pt x="35" y="99"/>
                  </a:cubicBezTo>
                  <a:cubicBezTo>
                    <a:pt x="37" y="100"/>
                    <a:pt x="38" y="101"/>
                    <a:pt x="40" y="101"/>
                  </a:cubicBezTo>
                  <a:cubicBezTo>
                    <a:pt x="41" y="107"/>
                    <a:pt x="46" y="112"/>
                    <a:pt x="52" y="112"/>
                  </a:cubicBezTo>
                  <a:cubicBezTo>
                    <a:pt x="60" y="112"/>
                    <a:pt x="60" y="112"/>
                    <a:pt x="60" y="112"/>
                  </a:cubicBezTo>
                  <a:cubicBezTo>
                    <a:pt x="66" y="112"/>
                    <a:pt x="71" y="107"/>
                    <a:pt x="72" y="101"/>
                  </a:cubicBezTo>
                  <a:cubicBezTo>
                    <a:pt x="74" y="101"/>
                    <a:pt x="75" y="100"/>
                    <a:pt x="77" y="99"/>
                  </a:cubicBezTo>
                  <a:cubicBezTo>
                    <a:pt x="79" y="101"/>
                    <a:pt x="81" y="102"/>
                    <a:pt x="84" y="102"/>
                  </a:cubicBezTo>
                  <a:cubicBezTo>
                    <a:pt x="87" y="102"/>
                    <a:pt x="91" y="101"/>
                    <a:pt x="93" y="98"/>
                  </a:cubicBezTo>
                  <a:cubicBezTo>
                    <a:pt x="98" y="93"/>
                    <a:pt x="98" y="93"/>
                    <a:pt x="98" y="93"/>
                  </a:cubicBezTo>
                  <a:cubicBezTo>
                    <a:pt x="101" y="91"/>
                    <a:pt x="102" y="87"/>
                    <a:pt x="102" y="84"/>
                  </a:cubicBezTo>
                  <a:cubicBezTo>
                    <a:pt x="102" y="81"/>
                    <a:pt x="101" y="79"/>
                    <a:pt x="99" y="77"/>
                  </a:cubicBezTo>
                  <a:cubicBezTo>
                    <a:pt x="100" y="75"/>
                    <a:pt x="101" y="74"/>
                    <a:pt x="101" y="72"/>
                  </a:cubicBezTo>
                  <a:cubicBezTo>
                    <a:pt x="107" y="71"/>
                    <a:pt x="112" y="66"/>
                    <a:pt x="112" y="60"/>
                  </a:cubicBezTo>
                  <a:cubicBezTo>
                    <a:pt x="112" y="52"/>
                    <a:pt x="112" y="52"/>
                    <a:pt x="112" y="52"/>
                  </a:cubicBezTo>
                  <a:cubicBezTo>
                    <a:pt x="112" y="46"/>
                    <a:pt x="107" y="41"/>
                    <a:pt x="101" y="40"/>
                  </a:cubicBezTo>
                  <a:cubicBezTo>
                    <a:pt x="101" y="38"/>
                    <a:pt x="100" y="37"/>
                    <a:pt x="99" y="35"/>
                  </a:cubicBezTo>
                  <a:cubicBezTo>
                    <a:pt x="101" y="33"/>
                    <a:pt x="102" y="31"/>
                    <a:pt x="102" y="28"/>
                  </a:cubicBezTo>
                  <a:cubicBezTo>
                    <a:pt x="102" y="25"/>
                    <a:pt x="101" y="22"/>
                    <a:pt x="98" y="19"/>
                  </a:cubicBezTo>
                  <a:cubicBezTo>
                    <a:pt x="93" y="14"/>
                    <a:pt x="93" y="14"/>
                    <a:pt x="93" y="14"/>
                  </a:cubicBezTo>
                  <a:cubicBezTo>
                    <a:pt x="91" y="11"/>
                    <a:pt x="87" y="10"/>
                    <a:pt x="84" y="10"/>
                  </a:cubicBezTo>
                  <a:cubicBezTo>
                    <a:pt x="81" y="10"/>
                    <a:pt x="79" y="11"/>
                    <a:pt x="77" y="13"/>
                  </a:cubicBezTo>
                  <a:cubicBezTo>
                    <a:pt x="75" y="12"/>
                    <a:pt x="74" y="11"/>
                    <a:pt x="72" y="11"/>
                  </a:cubicBezTo>
                  <a:cubicBezTo>
                    <a:pt x="71" y="5"/>
                    <a:pt x="66" y="0"/>
                    <a:pt x="6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0" name="Freeform 10">
              <a:extLst>
                <a:ext uri="{FF2B5EF4-FFF2-40B4-BE49-F238E27FC236}">
                  <a16:creationId xmlns:a16="http://schemas.microsoft.com/office/drawing/2014/main" id="{91DFE53B-863F-4C22-BB7F-9D821588A18D}"/>
                </a:ext>
              </a:extLst>
            </p:cNvPr>
            <p:cNvSpPr>
              <a:spLocks noEditPoints="1"/>
            </p:cNvSpPr>
            <p:nvPr/>
          </p:nvSpPr>
          <p:spPr bwMode="auto">
            <a:xfrm>
              <a:off x="1411288" y="701675"/>
              <a:ext cx="195263" cy="196850"/>
            </a:xfrm>
            <a:custGeom>
              <a:avLst/>
              <a:gdLst>
                <a:gd name="T0" fmla="*/ 26 w 52"/>
                <a:gd name="T1" fmla="*/ 52 h 52"/>
                <a:gd name="T2" fmla="*/ 0 w 52"/>
                <a:gd name="T3" fmla="*/ 26 h 52"/>
                <a:gd name="T4" fmla="*/ 26 w 52"/>
                <a:gd name="T5" fmla="*/ 0 h 52"/>
                <a:gd name="T6" fmla="*/ 52 w 52"/>
                <a:gd name="T7" fmla="*/ 26 h 52"/>
                <a:gd name="T8" fmla="*/ 26 w 52"/>
                <a:gd name="T9" fmla="*/ 52 h 52"/>
                <a:gd name="T10" fmla="*/ 26 w 52"/>
                <a:gd name="T11" fmla="*/ 4 h 52"/>
                <a:gd name="T12" fmla="*/ 4 w 52"/>
                <a:gd name="T13" fmla="*/ 26 h 52"/>
                <a:gd name="T14" fmla="*/ 26 w 52"/>
                <a:gd name="T15" fmla="*/ 48 h 52"/>
                <a:gd name="T16" fmla="*/ 48 w 52"/>
                <a:gd name="T17" fmla="*/ 26 h 52"/>
                <a:gd name="T18" fmla="*/ 26 w 52"/>
                <a:gd name="T19"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52">
                  <a:moveTo>
                    <a:pt x="26" y="52"/>
                  </a:moveTo>
                  <a:cubicBezTo>
                    <a:pt x="12" y="52"/>
                    <a:pt x="0" y="40"/>
                    <a:pt x="0" y="26"/>
                  </a:cubicBezTo>
                  <a:cubicBezTo>
                    <a:pt x="0" y="12"/>
                    <a:pt x="12" y="0"/>
                    <a:pt x="26" y="0"/>
                  </a:cubicBezTo>
                  <a:cubicBezTo>
                    <a:pt x="40" y="0"/>
                    <a:pt x="52" y="12"/>
                    <a:pt x="52" y="26"/>
                  </a:cubicBezTo>
                  <a:cubicBezTo>
                    <a:pt x="52" y="40"/>
                    <a:pt x="40" y="52"/>
                    <a:pt x="26" y="52"/>
                  </a:cubicBezTo>
                  <a:close/>
                  <a:moveTo>
                    <a:pt x="26" y="4"/>
                  </a:moveTo>
                  <a:cubicBezTo>
                    <a:pt x="14" y="4"/>
                    <a:pt x="4" y="14"/>
                    <a:pt x="4" y="26"/>
                  </a:cubicBezTo>
                  <a:cubicBezTo>
                    <a:pt x="4" y="38"/>
                    <a:pt x="14" y="48"/>
                    <a:pt x="26" y="48"/>
                  </a:cubicBezTo>
                  <a:cubicBezTo>
                    <a:pt x="38" y="48"/>
                    <a:pt x="48" y="38"/>
                    <a:pt x="48" y="26"/>
                  </a:cubicBezTo>
                  <a:cubicBezTo>
                    <a:pt x="48" y="14"/>
                    <a:pt x="38" y="4"/>
                    <a:pt x="2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1" name="Freeform 11">
              <a:extLst>
                <a:ext uri="{FF2B5EF4-FFF2-40B4-BE49-F238E27FC236}">
                  <a16:creationId xmlns:a16="http://schemas.microsoft.com/office/drawing/2014/main" id="{F093BEBB-5056-4E82-B8B0-7FA7D833871C}"/>
                </a:ext>
              </a:extLst>
            </p:cNvPr>
            <p:cNvSpPr>
              <a:spLocks noEditPoints="1"/>
            </p:cNvSpPr>
            <p:nvPr/>
          </p:nvSpPr>
          <p:spPr bwMode="auto">
            <a:xfrm>
              <a:off x="1455738" y="747713"/>
              <a:ext cx="106363" cy="106363"/>
            </a:xfrm>
            <a:custGeom>
              <a:avLst/>
              <a:gdLst>
                <a:gd name="T0" fmla="*/ 14 w 28"/>
                <a:gd name="T1" fmla="*/ 28 h 28"/>
                <a:gd name="T2" fmla="*/ 0 w 28"/>
                <a:gd name="T3" fmla="*/ 14 h 28"/>
                <a:gd name="T4" fmla="*/ 14 w 28"/>
                <a:gd name="T5" fmla="*/ 0 h 28"/>
                <a:gd name="T6" fmla="*/ 28 w 28"/>
                <a:gd name="T7" fmla="*/ 14 h 28"/>
                <a:gd name="T8" fmla="*/ 14 w 28"/>
                <a:gd name="T9" fmla="*/ 28 h 28"/>
                <a:gd name="T10" fmla="*/ 14 w 28"/>
                <a:gd name="T11" fmla="*/ 4 h 28"/>
                <a:gd name="T12" fmla="*/ 4 w 28"/>
                <a:gd name="T13" fmla="*/ 14 h 28"/>
                <a:gd name="T14" fmla="*/ 14 w 28"/>
                <a:gd name="T15" fmla="*/ 24 h 28"/>
                <a:gd name="T16" fmla="*/ 24 w 28"/>
                <a:gd name="T17" fmla="*/ 14 h 28"/>
                <a:gd name="T18" fmla="*/ 14 w 28"/>
                <a:gd name="T19"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8">
                  <a:moveTo>
                    <a:pt x="14" y="28"/>
                  </a:moveTo>
                  <a:cubicBezTo>
                    <a:pt x="6" y="28"/>
                    <a:pt x="0" y="22"/>
                    <a:pt x="0" y="14"/>
                  </a:cubicBezTo>
                  <a:cubicBezTo>
                    <a:pt x="0" y="6"/>
                    <a:pt x="6" y="0"/>
                    <a:pt x="14" y="0"/>
                  </a:cubicBezTo>
                  <a:cubicBezTo>
                    <a:pt x="22" y="0"/>
                    <a:pt x="28" y="6"/>
                    <a:pt x="28" y="14"/>
                  </a:cubicBezTo>
                  <a:cubicBezTo>
                    <a:pt x="28" y="22"/>
                    <a:pt x="22" y="28"/>
                    <a:pt x="14" y="28"/>
                  </a:cubicBezTo>
                  <a:close/>
                  <a:moveTo>
                    <a:pt x="14" y="4"/>
                  </a:moveTo>
                  <a:cubicBezTo>
                    <a:pt x="8" y="4"/>
                    <a:pt x="4" y="8"/>
                    <a:pt x="4" y="14"/>
                  </a:cubicBezTo>
                  <a:cubicBezTo>
                    <a:pt x="4" y="20"/>
                    <a:pt x="8" y="24"/>
                    <a:pt x="14" y="24"/>
                  </a:cubicBezTo>
                  <a:cubicBezTo>
                    <a:pt x="20" y="24"/>
                    <a:pt x="24" y="20"/>
                    <a:pt x="24" y="14"/>
                  </a:cubicBezTo>
                  <a:cubicBezTo>
                    <a:pt x="24" y="8"/>
                    <a:pt x="20" y="4"/>
                    <a:pt x="1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55" name="Group 54">
            <a:extLst>
              <a:ext uri="{FF2B5EF4-FFF2-40B4-BE49-F238E27FC236}">
                <a16:creationId xmlns:a16="http://schemas.microsoft.com/office/drawing/2014/main" id="{B4C1F3ED-36CA-4A1D-B441-28C9BA5D7A4C}"/>
              </a:ext>
            </a:extLst>
          </p:cNvPr>
          <p:cNvGrpSpPr/>
          <p:nvPr/>
        </p:nvGrpSpPr>
        <p:grpSpPr>
          <a:xfrm>
            <a:off x="7132511" y="2414350"/>
            <a:ext cx="404584" cy="353606"/>
            <a:chOff x="8296275" y="8293096"/>
            <a:chExt cx="1385888" cy="1211261"/>
          </a:xfrm>
          <a:gradFill>
            <a:gsLst>
              <a:gs pos="0">
                <a:schemeClr val="accent1"/>
              </a:gs>
              <a:gs pos="100000">
                <a:schemeClr val="accent2"/>
              </a:gs>
            </a:gsLst>
            <a:path path="circle">
              <a:fillToRect l="100000" t="100000"/>
            </a:path>
          </a:gradFill>
        </p:grpSpPr>
        <p:sp>
          <p:nvSpPr>
            <p:cNvPr id="56" name="Freeform 8">
              <a:extLst>
                <a:ext uri="{FF2B5EF4-FFF2-40B4-BE49-F238E27FC236}">
                  <a16:creationId xmlns:a16="http://schemas.microsoft.com/office/drawing/2014/main" id="{99D1E0D7-DB66-4DCA-8DCE-A86C55045260}"/>
                </a:ext>
              </a:extLst>
            </p:cNvPr>
            <p:cNvSpPr>
              <a:spLocks noEditPoints="1"/>
            </p:cNvSpPr>
            <p:nvPr/>
          </p:nvSpPr>
          <p:spPr bwMode="auto">
            <a:xfrm>
              <a:off x="8296275" y="8293096"/>
              <a:ext cx="1385888" cy="1211261"/>
            </a:xfrm>
            <a:custGeom>
              <a:avLst/>
              <a:gdLst>
                <a:gd name="T0" fmla="*/ 368 w 369"/>
                <a:gd name="T1" fmla="*/ 190 h 323"/>
                <a:gd name="T2" fmla="*/ 322 w 369"/>
                <a:gd name="T3" fmla="*/ 17 h 323"/>
                <a:gd name="T4" fmla="*/ 299 w 369"/>
                <a:gd name="T5" fmla="*/ 0 h 323"/>
                <a:gd name="T6" fmla="*/ 184 w 369"/>
                <a:gd name="T7" fmla="*/ 0 h 323"/>
                <a:gd name="T8" fmla="*/ 69 w 369"/>
                <a:gd name="T9" fmla="*/ 0 h 323"/>
                <a:gd name="T10" fmla="*/ 47 w 369"/>
                <a:gd name="T11" fmla="*/ 17 h 323"/>
                <a:gd name="T12" fmla="*/ 1 w 369"/>
                <a:gd name="T13" fmla="*/ 190 h 323"/>
                <a:gd name="T14" fmla="*/ 0 w 369"/>
                <a:gd name="T15" fmla="*/ 196 h 323"/>
                <a:gd name="T16" fmla="*/ 0 w 369"/>
                <a:gd name="T17" fmla="*/ 276 h 323"/>
                <a:gd name="T18" fmla="*/ 46 w 369"/>
                <a:gd name="T19" fmla="*/ 323 h 323"/>
                <a:gd name="T20" fmla="*/ 323 w 369"/>
                <a:gd name="T21" fmla="*/ 323 h 323"/>
                <a:gd name="T22" fmla="*/ 369 w 369"/>
                <a:gd name="T23" fmla="*/ 276 h 323"/>
                <a:gd name="T24" fmla="*/ 369 w 369"/>
                <a:gd name="T25" fmla="*/ 196 h 323"/>
                <a:gd name="T26" fmla="*/ 368 w 369"/>
                <a:gd name="T27" fmla="*/ 190 h 323"/>
                <a:gd name="T28" fmla="*/ 346 w 369"/>
                <a:gd name="T29" fmla="*/ 276 h 323"/>
                <a:gd name="T30" fmla="*/ 323 w 369"/>
                <a:gd name="T31" fmla="*/ 299 h 323"/>
                <a:gd name="T32" fmla="*/ 46 w 369"/>
                <a:gd name="T33" fmla="*/ 299 h 323"/>
                <a:gd name="T34" fmla="*/ 23 w 369"/>
                <a:gd name="T35" fmla="*/ 276 h 323"/>
                <a:gd name="T36" fmla="*/ 23 w 369"/>
                <a:gd name="T37" fmla="*/ 196 h 323"/>
                <a:gd name="T38" fmla="*/ 69 w 369"/>
                <a:gd name="T39" fmla="*/ 23 h 323"/>
                <a:gd name="T40" fmla="*/ 299 w 369"/>
                <a:gd name="T41" fmla="*/ 23 h 323"/>
                <a:gd name="T42" fmla="*/ 346 w 369"/>
                <a:gd name="T43" fmla="*/ 196 h 323"/>
                <a:gd name="T44" fmla="*/ 346 w 369"/>
                <a:gd name="T45" fmla="*/ 27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9" h="323">
                  <a:moveTo>
                    <a:pt x="368" y="190"/>
                  </a:moveTo>
                  <a:cubicBezTo>
                    <a:pt x="322" y="17"/>
                    <a:pt x="322" y="17"/>
                    <a:pt x="322" y="17"/>
                  </a:cubicBezTo>
                  <a:cubicBezTo>
                    <a:pt x="319" y="7"/>
                    <a:pt x="310" y="0"/>
                    <a:pt x="299" y="0"/>
                  </a:cubicBezTo>
                  <a:cubicBezTo>
                    <a:pt x="184" y="0"/>
                    <a:pt x="184" y="0"/>
                    <a:pt x="184" y="0"/>
                  </a:cubicBezTo>
                  <a:cubicBezTo>
                    <a:pt x="69" y="0"/>
                    <a:pt x="69" y="0"/>
                    <a:pt x="69" y="0"/>
                  </a:cubicBezTo>
                  <a:cubicBezTo>
                    <a:pt x="59" y="0"/>
                    <a:pt x="50" y="7"/>
                    <a:pt x="47" y="17"/>
                  </a:cubicBezTo>
                  <a:cubicBezTo>
                    <a:pt x="1" y="190"/>
                    <a:pt x="1" y="190"/>
                    <a:pt x="1" y="190"/>
                  </a:cubicBezTo>
                  <a:cubicBezTo>
                    <a:pt x="0" y="192"/>
                    <a:pt x="0" y="194"/>
                    <a:pt x="0" y="196"/>
                  </a:cubicBezTo>
                  <a:cubicBezTo>
                    <a:pt x="0" y="276"/>
                    <a:pt x="0" y="276"/>
                    <a:pt x="0" y="276"/>
                  </a:cubicBezTo>
                  <a:cubicBezTo>
                    <a:pt x="0" y="302"/>
                    <a:pt x="21" y="323"/>
                    <a:pt x="46" y="323"/>
                  </a:cubicBezTo>
                  <a:cubicBezTo>
                    <a:pt x="323" y="323"/>
                    <a:pt x="323" y="323"/>
                    <a:pt x="323" y="323"/>
                  </a:cubicBezTo>
                  <a:cubicBezTo>
                    <a:pt x="348" y="323"/>
                    <a:pt x="369" y="302"/>
                    <a:pt x="369" y="276"/>
                  </a:cubicBezTo>
                  <a:cubicBezTo>
                    <a:pt x="369" y="196"/>
                    <a:pt x="369" y="196"/>
                    <a:pt x="369" y="196"/>
                  </a:cubicBezTo>
                  <a:cubicBezTo>
                    <a:pt x="369" y="194"/>
                    <a:pt x="368" y="192"/>
                    <a:pt x="368" y="190"/>
                  </a:cubicBezTo>
                  <a:close/>
                  <a:moveTo>
                    <a:pt x="346" y="276"/>
                  </a:moveTo>
                  <a:cubicBezTo>
                    <a:pt x="346" y="289"/>
                    <a:pt x="335" y="299"/>
                    <a:pt x="323" y="299"/>
                  </a:cubicBezTo>
                  <a:cubicBezTo>
                    <a:pt x="46" y="299"/>
                    <a:pt x="46" y="299"/>
                    <a:pt x="46" y="299"/>
                  </a:cubicBezTo>
                  <a:cubicBezTo>
                    <a:pt x="34" y="299"/>
                    <a:pt x="23" y="289"/>
                    <a:pt x="23" y="276"/>
                  </a:cubicBezTo>
                  <a:cubicBezTo>
                    <a:pt x="23" y="196"/>
                    <a:pt x="23" y="196"/>
                    <a:pt x="23" y="196"/>
                  </a:cubicBezTo>
                  <a:cubicBezTo>
                    <a:pt x="69" y="23"/>
                    <a:pt x="69" y="23"/>
                    <a:pt x="69" y="23"/>
                  </a:cubicBezTo>
                  <a:cubicBezTo>
                    <a:pt x="299" y="23"/>
                    <a:pt x="299" y="23"/>
                    <a:pt x="299" y="23"/>
                  </a:cubicBezTo>
                  <a:cubicBezTo>
                    <a:pt x="346" y="196"/>
                    <a:pt x="346" y="196"/>
                    <a:pt x="346" y="196"/>
                  </a:cubicBezTo>
                  <a:lnTo>
                    <a:pt x="346" y="2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7" name="Freeform 9">
              <a:extLst>
                <a:ext uri="{FF2B5EF4-FFF2-40B4-BE49-F238E27FC236}">
                  <a16:creationId xmlns:a16="http://schemas.microsoft.com/office/drawing/2014/main" id="{6245E0E3-9FA8-443A-87D3-CA87012A0D96}"/>
                </a:ext>
              </a:extLst>
            </p:cNvPr>
            <p:cNvSpPr>
              <a:spLocks noEditPoints="1"/>
            </p:cNvSpPr>
            <p:nvPr/>
          </p:nvSpPr>
          <p:spPr bwMode="auto">
            <a:xfrm>
              <a:off x="8461376" y="8466137"/>
              <a:ext cx="1055689" cy="776288"/>
            </a:xfrm>
            <a:custGeom>
              <a:avLst/>
              <a:gdLst>
                <a:gd name="T0" fmla="*/ 229 w 281"/>
                <a:gd name="T1" fmla="*/ 0 h 207"/>
                <a:gd name="T2" fmla="*/ 51 w 281"/>
                <a:gd name="T3" fmla="*/ 0 h 207"/>
                <a:gd name="T4" fmla="*/ 40 w 281"/>
                <a:gd name="T5" fmla="*/ 9 h 207"/>
                <a:gd name="T6" fmla="*/ 0 w 281"/>
                <a:gd name="T7" fmla="*/ 147 h 207"/>
                <a:gd name="T8" fmla="*/ 2 w 281"/>
                <a:gd name="T9" fmla="*/ 157 h 207"/>
                <a:gd name="T10" fmla="*/ 12 w 281"/>
                <a:gd name="T11" fmla="*/ 161 h 207"/>
                <a:gd name="T12" fmla="*/ 45 w 281"/>
                <a:gd name="T13" fmla="*/ 161 h 207"/>
                <a:gd name="T14" fmla="*/ 58 w 281"/>
                <a:gd name="T15" fmla="*/ 161 h 207"/>
                <a:gd name="T16" fmla="*/ 64 w 281"/>
                <a:gd name="T17" fmla="*/ 161 h 207"/>
                <a:gd name="T18" fmla="*/ 81 w 281"/>
                <a:gd name="T19" fmla="*/ 195 h 207"/>
                <a:gd name="T20" fmla="*/ 101 w 281"/>
                <a:gd name="T21" fmla="*/ 207 h 207"/>
                <a:gd name="T22" fmla="*/ 179 w 281"/>
                <a:gd name="T23" fmla="*/ 207 h 207"/>
                <a:gd name="T24" fmla="*/ 200 w 281"/>
                <a:gd name="T25" fmla="*/ 195 h 207"/>
                <a:gd name="T26" fmla="*/ 217 w 281"/>
                <a:gd name="T27" fmla="*/ 161 h 207"/>
                <a:gd name="T28" fmla="*/ 223 w 281"/>
                <a:gd name="T29" fmla="*/ 161 h 207"/>
                <a:gd name="T30" fmla="*/ 236 w 281"/>
                <a:gd name="T31" fmla="*/ 161 h 207"/>
                <a:gd name="T32" fmla="*/ 269 w 281"/>
                <a:gd name="T33" fmla="*/ 161 h 207"/>
                <a:gd name="T34" fmla="*/ 278 w 281"/>
                <a:gd name="T35" fmla="*/ 157 h 207"/>
                <a:gd name="T36" fmla="*/ 280 w 281"/>
                <a:gd name="T37" fmla="*/ 147 h 207"/>
                <a:gd name="T38" fmla="*/ 241 w 281"/>
                <a:gd name="T39" fmla="*/ 9 h 207"/>
                <a:gd name="T40" fmla="*/ 229 w 281"/>
                <a:gd name="T41" fmla="*/ 0 h 207"/>
                <a:gd name="T42" fmla="*/ 236 w 281"/>
                <a:gd name="T43" fmla="*/ 138 h 207"/>
                <a:gd name="T44" fmla="*/ 217 w 281"/>
                <a:gd name="T45" fmla="*/ 138 h 207"/>
                <a:gd name="T46" fmla="*/ 196 w 281"/>
                <a:gd name="T47" fmla="*/ 151 h 207"/>
                <a:gd name="T48" fmla="*/ 179 w 281"/>
                <a:gd name="T49" fmla="*/ 184 h 207"/>
                <a:gd name="T50" fmla="*/ 101 w 281"/>
                <a:gd name="T51" fmla="*/ 184 h 207"/>
                <a:gd name="T52" fmla="*/ 85 w 281"/>
                <a:gd name="T53" fmla="*/ 151 h 207"/>
                <a:gd name="T54" fmla="*/ 64 w 281"/>
                <a:gd name="T55" fmla="*/ 138 h 207"/>
                <a:gd name="T56" fmla="*/ 45 w 281"/>
                <a:gd name="T57" fmla="*/ 138 h 207"/>
                <a:gd name="T58" fmla="*/ 18 w 281"/>
                <a:gd name="T59" fmla="*/ 138 h 207"/>
                <a:gd name="T60" fmla="*/ 51 w 281"/>
                <a:gd name="T61" fmla="*/ 12 h 207"/>
                <a:gd name="T62" fmla="*/ 229 w 281"/>
                <a:gd name="T63" fmla="*/ 12 h 207"/>
                <a:gd name="T64" fmla="*/ 263 w 281"/>
                <a:gd name="T65" fmla="*/ 138 h 207"/>
                <a:gd name="T66" fmla="*/ 236 w 281"/>
                <a:gd name="T67" fmla="*/ 138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1" h="207">
                  <a:moveTo>
                    <a:pt x="229" y="0"/>
                  </a:moveTo>
                  <a:cubicBezTo>
                    <a:pt x="51" y="0"/>
                    <a:pt x="51" y="0"/>
                    <a:pt x="51" y="0"/>
                  </a:cubicBezTo>
                  <a:cubicBezTo>
                    <a:pt x="46" y="0"/>
                    <a:pt x="41" y="4"/>
                    <a:pt x="40" y="9"/>
                  </a:cubicBezTo>
                  <a:cubicBezTo>
                    <a:pt x="0" y="147"/>
                    <a:pt x="0" y="147"/>
                    <a:pt x="0" y="147"/>
                  </a:cubicBezTo>
                  <a:cubicBezTo>
                    <a:pt x="0" y="150"/>
                    <a:pt x="0" y="154"/>
                    <a:pt x="2" y="157"/>
                  </a:cubicBezTo>
                  <a:cubicBezTo>
                    <a:pt x="5" y="160"/>
                    <a:pt x="8" y="161"/>
                    <a:pt x="12" y="161"/>
                  </a:cubicBezTo>
                  <a:cubicBezTo>
                    <a:pt x="45" y="161"/>
                    <a:pt x="45" y="161"/>
                    <a:pt x="45" y="161"/>
                  </a:cubicBezTo>
                  <a:cubicBezTo>
                    <a:pt x="58" y="161"/>
                    <a:pt x="58" y="161"/>
                    <a:pt x="58" y="161"/>
                  </a:cubicBezTo>
                  <a:cubicBezTo>
                    <a:pt x="64" y="161"/>
                    <a:pt x="64" y="161"/>
                    <a:pt x="64" y="161"/>
                  </a:cubicBezTo>
                  <a:cubicBezTo>
                    <a:pt x="81" y="195"/>
                    <a:pt x="81" y="195"/>
                    <a:pt x="81" y="195"/>
                  </a:cubicBezTo>
                  <a:cubicBezTo>
                    <a:pt x="85" y="203"/>
                    <a:pt x="93" y="207"/>
                    <a:pt x="101" y="207"/>
                  </a:cubicBezTo>
                  <a:cubicBezTo>
                    <a:pt x="179" y="207"/>
                    <a:pt x="179" y="207"/>
                    <a:pt x="179" y="207"/>
                  </a:cubicBezTo>
                  <a:cubicBezTo>
                    <a:pt x="188" y="207"/>
                    <a:pt x="196" y="203"/>
                    <a:pt x="200" y="195"/>
                  </a:cubicBezTo>
                  <a:cubicBezTo>
                    <a:pt x="217" y="161"/>
                    <a:pt x="217" y="161"/>
                    <a:pt x="217" y="161"/>
                  </a:cubicBezTo>
                  <a:cubicBezTo>
                    <a:pt x="223" y="161"/>
                    <a:pt x="223" y="161"/>
                    <a:pt x="223" y="161"/>
                  </a:cubicBezTo>
                  <a:cubicBezTo>
                    <a:pt x="236" y="161"/>
                    <a:pt x="236" y="161"/>
                    <a:pt x="236" y="161"/>
                  </a:cubicBezTo>
                  <a:cubicBezTo>
                    <a:pt x="269" y="161"/>
                    <a:pt x="269" y="161"/>
                    <a:pt x="269" y="161"/>
                  </a:cubicBezTo>
                  <a:cubicBezTo>
                    <a:pt x="273" y="161"/>
                    <a:pt x="276" y="160"/>
                    <a:pt x="278" y="157"/>
                  </a:cubicBezTo>
                  <a:cubicBezTo>
                    <a:pt x="280" y="154"/>
                    <a:pt x="281" y="150"/>
                    <a:pt x="280" y="147"/>
                  </a:cubicBezTo>
                  <a:cubicBezTo>
                    <a:pt x="241" y="9"/>
                    <a:pt x="241" y="9"/>
                    <a:pt x="241" y="9"/>
                  </a:cubicBezTo>
                  <a:cubicBezTo>
                    <a:pt x="239" y="4"/>
                    <a:pt x="235" y="0"/>
                    <a:pt x="229" y="0"/>
                  </a:cubicBezTo>
                  <a:close/>
                  <a:moveTo>
                    <a:pt x="236" y="138"/>
                  </a:moveTo>
                  <a:cubicBezTo>
                    <a:pt x="217" y="138"/>
                    <a:pt x="217" y="138"/>
                    <a:pt x="217" y="138"/>
                  </a:cubicBezTo>
                  <a:cubicBezTo>
                    <a:pt x="208" y="138"/>
                    <a:pt x="200" y="143"/>
                    <a:pt x="196" y="151"/>
                  </a:cubicBezTo>
                  <a:cubicBezTo>
                    <a:pt x="179" y="184"/>
                    <a:pt x="179" y="184"/>
                    <a:pt x="179" y="184"/>
                  </a:cubicBezTo>
                  <a:cubicBezTo>
                    <a:pt x="101" y="184"/>
                    <a:pt x="101" y="184"/>
                    <a:pt x="101" y="184"/>
                  </a:cubicBezTo>
                  <a:cubicBezTo>
                    <a:pt x="85" y="151"/>
                    <a:pt x="85" y="151"/>
                    <a:pt x="85" y="151"/>
                  </a:cubicBezTo>
                  <a:cubicBezTo>
                    <a:pt x="81" y="143"/>
                    <a:pt x="73" y="138"/>
                    <a:pt x="64" y="138"/>
                  </a:cubicBezTo>
                  <a:cubicBezTo>
                    <a:pt x="45" y="138"/>
                    <a:pt x="45" y="138"/>
                    <a:pt x="45" y="138"/>
                  </a:cubicBezTo>
                  <a:cubicBezTo>
                    <a:pt x="18" y="138"/>
                    <a:pt x="18" y="138"/>
                    <a:pt x="18" y="138"/>
                  </a:cubicBezTo>
                  <a:cubicBezTo>
                    <a:pt x="51" y="12"/>
                    <a:pt x="51" y="12"/>
                    <a:pt x="51" y="12"/>
                  </a:cubicBezTo>
                  <a:cubicBezTo>
                    <a:pt x="229" y="12"/>
                    <a:pt x="229" y="12"/>
                    <a:pt x="229" y="12"/>
                  </a:cubicBezTo>
                  <a:cubicBezTo>
                    <a:pt x="263" y="138"/>
                    <a:pt x="263" y="138"/>
                    <a:pt x="263" y="138"/>
                  </a:cubicBezTo>
                  <a:lnTo>
                    <a:pt x="236" y="13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Tree>
    <p:extLst>
      <p:ext uri="{BB962C8B-B14F-4D97-AF65-F5344CB8AC3E}">
        <p14:creationId xmlns:p14="http://schemas.microsoft.com/office/powerpoint/2010/main" val="3100289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C852C219-F37C-4923-BA03-F61CD6CB72C4}"/>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5893" b="5893"/>
          <a:stretch>
            <a:fillRect/>
          </a:stretch>
        </p:blipFill>
        <p:spPr/>
      </p:pic>
      <p:grpSp>
        <p:nvGrpSpPr>
          <p:cNvPr id="6" name="Group 5">
            <a:extLst>
              <a:ext uri="{FF2B5EF4-FFF2-40B4-BE49-F238E27FC236}">
                <a16:creationId xmlns:a16="http://schemas.microsoft.com/office/drawing/2014/main" id="{9F27FA3D-15EE-4A74-85F5-041759B613DA}"/>
              </a:ext>
            </a:extLst>
          </p:cNvPr>
          <p:cNvGrpSpPr/>
          <p:nvPr/>
        </p:nvGrpSpPr>
        <p:grpSpPr>
          <a:xfrm>
            <a:off x="6574974" y="916503"/>
            <a:ext cx="4657267" cy="5088495"/>
            <a:chOff x="6768493" y="1282413"/>
            <a:chExt cx="4657267" cy="5088495"/>
          </a:xfrm>
        </p:grpSpPr>
        <p:sp>
          <p:nvSpPr>
            <p:cNvPr id="7" name="Rectangle 6">
              <a:extLst>
                <a:ext uri="{FF2B5EF4-FFF2-40B4-BE49-F238E27FC236}">
                  <a16:creationId xmlns:a16="http://schemas.microsoft.com/office/drawing/2014/main" id="{E2FCC859-1139-4028-A8A0-F662E9C586C9}"/>
                </a:ext>
              </a:extLst>
            </p:cNvPr>
            <p:cNvSpPr/>
            <p:nvPr/>
          </p:nvSpPr>
          <p:spPr>
            <a:xfrm>
              <a:off x="6768493" y="3811746"/>
              <a:ext cx="4657267" cy="2559162"/>
            </a:xfrm>
            <a:prstGeom prst="rect">
              <a:avLst/>
            </a:prstGeom>
          </p:spPr>
          <p:txBody>
            <a:bodyPr wrap="square">
              <a:spAutoFit/>
            </a:bodyPr>
            <a:lstStyle/>
            <a:p>
              <a:pPr>
                <a:lnSpc>
                  <a:spcPct val="150000"/>
                </a:lnSpc>
              </a:pPr>
              <a:r>
                <a:rPr lang="en-US" sz="1200" b="0" i="0" dirty="0">
                  <a:solidFill>
                    <a:schemeClr val="tx1">
                      <a:lumMod val="85000"/>
                      <a:lumOff val="15000"/>
                    </a:schemeClr>
                  </a:solidFill>
                  <a:effectLst/>
                  <a:ea typeface="Lato" panose="020F0502020204030203" pitchFamily="34" charset="0"/>
                  <a:cs typeface="Lato" panose="020F0502020204030203" pitchFamily="34" charset="0"/>
                </a:rPr>
                <a:t>Lorem ipsum dolor sit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amet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consectetur</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adipiscing</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elit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sed</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do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eiusmod</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tempor</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incididunt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ut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labore</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et dolore magna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aliqua</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tempor</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incididunt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ut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Lorem ipsum dolor sit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amet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consectetur</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adipiscing</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elit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sed</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do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eiusmod</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tempor</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incididunt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ut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ipsum dolor sit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amet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consectetur</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adipiscing</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elit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sed</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do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eiusmod</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tempor</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incididunt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ipsum dolor sit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amet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consectetur</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adipiscing</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elit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sed</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doLorem</a:t>
              </a:r>
              <a:r>
                <a:rPr lang="en-US" sz="1200" dirty="0">
                  <a:solidFill>
                    <a:schemeClr val="tx1">
                      <a:lumMod val="85000"/>
                      <a:lumOff val="15000"/>
                    </a:schemeClr>
                  </a:solidFill>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ipsum</a:t>
              </a:r>
              <a:r>
                <a:rPr lang="en-US" sz="1200" dirty="0">
                  <a:solidFill>
                    <a:schemeClr val="tx1">
                      <a:lumMod val="85000"/>
                      <a:lumOff val="15000"/>
                    </a:schemeClr>
                  </a:solidFill>
                  <a:ea typeface="Lato" panose="020F0502020204030203" pitchFamily="34" charset="0"/>
                  <a:cs typeface="Lato" panose="020F0502020204030203" pitchFamily="34" charset="0"/>
                </a:rPr>
                <a:t> dolor sit </a:t>
              </a:r>
              <a:r>
                <a:rPr lang="en-US" sz="1200" dirty="0" err="1">
                  <a:solidFill>
                    <a:schemeClr val="tx1">
                      <a:lumMod val="85000"/>
                      <a:lumOff val="15000"/>
                    </a:schemeClr>
                  </a:solidFill>
                  <a:ea typeface="Lato" panose="020F0502020204030203" pitchFamily="34" charset="0"/>
                  <a:cs typeface="Lato" panose="020F0502020204030203" pitchFamily="34" charset="0"/>
                </a:rPr>
                <a:t>amet</a:t>
              </a:r>
              <a:r>
                <a:rPr lang="en-US" sz="1200" dirty="0">
                  <a:solidFill>
                    <a:schemeClr val="tx1">
                      <a:lumMod val="85000"/>
                      <a:lumOff val="15000"/>
                    </a:schemeClr>
                  </a:solidFill>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consectetur</a:t>
              </a:r>
              <a:r>
                <a:rPr lang="en-US" sz="1200" dirty="0">
                  <a:solidFill>
                    <a:schemeClr val="tx1">
                      <a:lumMod val="85000"/>
                      <a:lumOff val="15000"/>
                    </a:schemeClr>
                  </a:solidFill>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adipiscing</a:t>
              </a:r>
              <a:r>
                <a:rPr lang="en-US" sz="1200" dirty="0">
                  <a:solidFill>
                    <a:schemeClr val="tx1">
                      <a:lumMod val="85000"/>
                      <a:lumOff val="15000"/>
                    </a:schemeClr>
                  </a:solidFill>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elit</a:t>
              </a:r>
              <a:r>
                <a:rPr lang="en-US" sz="1200" dirty="0">
                  <a:solidFill>
                    <a:schemeClr val="tx1">
                      <a:lumMod val="85000"/>
                      <a:lumOff val="15000"/>
                    </a:schemeClr>
                  </a:solidFill>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sed</a:t>
              </a:r>
              <a:r>
                <a:rPr lang="en-US" sz="1200" dirty="0">
                  <a:solidFill>
                    <a:schemeClr val="tx1">
                      <a:lumMod val="85000"/>
                      <a:lumOff val="15000"/>
                    </a:schemeClr>
                  </a:solidFill>
                  <a:ea typeface="Lato" panose="020F0502020204030203" pitchFamily="34" charset="0"/>
                  <a:cs typeface="Lato" panose="020F0502020204030203" pitchFamily="34" charset="0"/>
                </a:rPr>
                <a:t> do </a:t>
              </a:r>
              <a:r>
                <a:rPr lang="en-US" sz="1200" dirty="0" err="1">
                  <a:solidFill>
                    <a:schemeClr val="tx1">
                      <a:lumMod val="85000"/>
                      <a:lumOff val="15000"/>
                    </a:schemeClr>
                  </a:solidFill>
                  <a:ea typeface="Lato" panose="020F0502020204030203" pitchFamily="34" charset="0"/>
                  <a:cs typeface="Lato" panose="020F0502020204030203" pitchFamily="34" charset="0"/>
                </a:rPr>
                <a:t>eiusmod</a:t>
              </a:r>
              <a:r>
                <a:rPr lang="en-US" sz="1200" dirty="0">
                  <a:solidFill>
                    <a:schemeClr val="tx1">
                      <a:lumMod val="85000"/>
                      <a:lumOff val="15000"/>
                    </a:schemeClr>
                  </a:solidFill>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tempor</a:t>
              </a:r>
              <a:r>
                <a:rPr lang="en-US" sz="1200" dirty="0">
                  <a:solidFill>
                    <a:schemeClr val="tx1">
                      <a:lumMod val="85000"/>
                      <a:lumOff val="15000"/>
                    </a:schemeClr>
                  </a:solidFill>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incididunt</a:t>
              </a:r>
              <a:r>
                <a:rPr lang="en-US" sz="1200" dirty="0">
                  <a:solidFill>
                    <a:schemeClr val="tx1">
                      <a:lumMod val="85000"/>
                      <a:lumOff val="15000"/>
                    </a:schemeClr>
                  </a:solidFill>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ut</a:t>
              </a:r>
              <a:r>
                <a:rPr lang="en-US" sz="1200" dirty="0">
                  <a:solidFill>
                    <a:schemeClr val="tx1">
                      <a:lumMod val="85000"/>
                      <a:lumOff val="15000"/>
                    </a:schemeClr>
                  </a:solidFill>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labore</a:t>
              </a:r>
              <a:r>
                <a:rPr lang="en-US" sz="1200" dirty="0">
                  <a:solidFill>
                    <a:schemeClr val="tx1">
                      <a:lumMod val="85000"/>
                      <a:lumOff val="15000"/>
                    </a:schemeClr>
                  </a:solidFill>
                  <a:ea typeface="Lato" panose="020F0502020204030203" pitchFamily="34" charset="0"/>
                  <a:cs typeface="Lato" panose="020F0502020204030203" pitchFamily="34" charset="0"/>
                </a:rPr>
                <a:t> et </a:t>
              </a:r>
              <a:r>
                <a:rPr lang="en-US" sz="1200" dirty="0" err="1">
                  <a:solidFill>
                    <a:schemeClr val="tx1">
                      <a:lumMod val="85000"/>
                      <a:lumOff val="15000"/>
                    </a:schemeClr>
                  </a:solidFill>
                  <a:ea typeface="Lato" panose="020F0502020204030203" pitchFamily="34" charset="0"/>
                  <a:cs typeface="Lato" panose="020F0502020204030203" pitchFamily="34" charset="0"/>
                </a:rPr>
                <a:t>dolore</a:t>
              </a:r>
              <a:r>
                <a:rPr lang="en-US" sz="1200" dirty="0">
                  <a:solidFill>
                    <a:schemeClr val="tx1">
                      <a:lumMod val="85000"/>
                      <a:lumOff val="15000"/>
                    </a:schemeClr>
                  </a:solidFill>
                  <a:ea typeface="Lato" panose="020F0502020204030203" pitchFamily="34" charset="0"/>
                  <a:cs typeface="Lato" panose="020F0502020204030203" pitchFamily="34" charset="0"/>
                </a:rPr>
                <a:t> magna</a:t>
              </a:r>
            </a:p>
          </p:txBody>
        </p:sp>
        <p:sp>
          <p:nvSpPr>
            <p:cNvPr id="8" name="TextBox 7">
              <a:extLst>
                <a:ext uri="{FF2B5EF4-FFF2-40B4-BE49-F238E27FC236}">
                  <a16:creationId xmlns:a16="http://schemas.microsoft.com/office/drawing/2014/main" id="{654D789E-E822-4F3A-83A9-26953BB39A7E}"/>
                </a:ext>
              </a:extLst>
            </p:cNvPr>
            <p:cNvSpPr txBox="1"/>
            <p:nvPr/>
          </p:nvSpPr>
          <p:spPr>
            <a:xfrm>
              <a:off x="6768493" y="1282413"/>
              <a:ext cx="4657267" cy="2308324"/>
            </a:xfrm>
            <a:prstGeom prst="rect">
              <a:avLst/>
            </a:prstGeom>
            <a:noFill/>
          </p:spPr>
          <p:txBody>
            <a:bodyPr wrap="square" rtlCol="0">
              <a:spAutoFit/>
            </a:bodyPr>
            <a:lstStyle/>
            <a:p>
              <a:r>
                <a:rPr lang="en-US" sz="3600" dirty="0">
                  <a:gradFill>
                    <a:gsLst>
                      <a:gs pos="0">
                        <a:schemeClr val="accent1"/>
                      </a:gs>
                      <a:gs pos="100000">
                        <a:schemeClr val="accent2"/>
                      </a:gs>
                    </a:gsLst>
                    <a:path path="circle">
                      <a:fillToRect l="100000" t="100000"/>
                    </a:path>
                  </a:gradFill>
                  <a:latin typeface="+mj-lt"/>
                  <a:ea typeface="Lato Black" panose="020F0502020204030203" pitchFamily="34" charset="0"/>
                  <a:cs typeface="Lato Black" panose="020F0502020204030203" pitchFamily="34" charset="0"/>
                </a:rPr>
                <a:t>Libero vivamus porttitor dolor it conubia mollit join hello suspendisse.</a:t>
              </a:r>
            </a:p>
          </p:txBody>
        </p:sp>
      </p:grpSp>
    </p:spTree>
    <p:extLst>
      <p:ext uri="{BB962C8B-B14F-4D97-AF65-F5344CB8AC3E}">
        <p14:creationId xmlns:p14="http://schemas.microsoft.com/office/powerpoint/2010/main" val="40476904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48C333B-C38F-4302-B120-FDE52929AAC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9966" r="9966"/>
          <a:stretch>
            <a:fillRect/>
          </a:stretch>
        </p:blipFill>
        <p:spPr/>
      </p:pic>
      <p:sp>
        <p:nvSpPr>
          <p:cNvPr id="7" name="Shape 599">
            <a:extLst>
              <a:ext uri="{FF2B5EF4-FFF2-40B4-BE49-F238E27FC236}">
                <a16:creationId xmlns:a16="http://schemas.microsoft.com/office/drawing/2014/main" id="{5C42B4F7-695D-4F93-8FD7-4236073DF735}"/>
              </a:ext>
            </a:extLst>
          </p:cNvPr>
          <p:cNvSpPr/>
          <p:nvPr/>
        </p:nvSpPr>
        <p:spPr>
          <a:xfrm>
            <a:off x="0" y="1"/>
            <a:ext cx="7797800" cy="6858000"/>
          </a:xfrm>
          <a:prstGeom prst="rect">
            <a:avLst/>
          </a:prstGeom>
          <a:gradFill>
            <a:gsLst>
              <a:gs pos="0">
                <a:schemeClr val="accent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dirty="0">
              <a:solidFill>
                <a:schemeClr val="lt1"/>
              </a:solidFill>
            </a:endParaRPr>
          </a:p>
        </p:txBody>
      </p:sp>
      <p:sp>
        <p:nvSpPr>
          <p:cNvPr id="18" name="TextBox 17">
            <a:extLst>
              <a:ext uri="{FF2B5EF4-FFF2-40B4-BE49-F238E27FC236}">
                <a16:creationId xmlns:a16="http://schemas.microsoft.com/office/drawing/2014/main" id="{1D4BB3EC-6290-4AE2-A6B3-FDE7E7926BC6}"/>
              </a:ext>
            </a:extLst>
          </p:cNvPr>
          <p:cNvSpPr txBox="1"/>
          <p:nvPr/>
        </p:nvSpPr>
        <p:spPr>
          <a:xfrm>
            <a:off x="808671" y="3658963"/>
            <a:ext cx="3052130" cy="763029"/>
          </a:xfrm>
          <a:prstGeom prst="rect">
            <a:avLst/>
          </a:prstGeom>
          <a:noFill/>
        </p:spPr>
        <p:txBody>
          <a:bodyPr wrap="square" rtlCol="0">
            <a:spAutoFit/>
          </a:bodyPr>
          <a:lstStyle/>
          <a:p>
            <a:pPr>
              <a:lnSpc>
                <a:spcPct val="150000"/>
              </a:lnSpc>
            </a:pPr>
            <a:r>
              <a:rPr lang="id-ID" sz="1000" dirty="0">
                <a:solidFill>
                  <a:schemeClr val="bg1"/>
                </a:solidFill>
                <a:ea typeface="Lato" panose="020F0502020204030203" pitchFamily="34" charset="0"/>
                <a:cs typeface="Lato" panose="020F0502020204030203" pitchFamily="34" charset="0"/>
              </a:rPr>
              <a:t>Lorem ipsum dolor sit amet, lacus nulla ac netus nibh aliquet, porttitor ligula justo libero vivamus porttitor dolor, conubia mollit. </a:t>
            </a:r>
          </a:p>
        </p:txBody>
      </p:sp>
      <p:sp>
        <p:nvSpPr>
          <p:cNvPr id="19" name="TextBox 18">
            <a:extLst>
              <a:ext uri="{FF2B5EF4-FFF2-40B4-BE49-F238E27FC236}">
                <a16:creationId xmlns:a16="http://schemas.microsoft.com/office/drawing/2014/main" id="{A032B7E9-C1AF-48FA-932C-D275CB75A3E8}"/>
              </a:ext>
            </a:extLst>
          </p:cNvPr>
          <p:cNvSpPr txBox="1"/>
          <p:nvPr/>
        </p:nvSpPr>
        <p:spPr>
          <a:xfrm>
            <a:off x="808670" y="3230785"/>
            <a:ext cx="2670651" cy="338554"/>
          </a:xfrm>
          <a:prstGeom prst="rect">
            <a:avLst/>
          </a:prstGeom>
          <a:noFill/>
        </p:spPr>
        <p:txBody>
          <a:bodyPr wrap="square" rtlCol="0">
            <a:spAutoFit/>
          </a:bodyPr>
          <a:lstStyle/>
          <a:p>
            <a:r>
              <a:rPr lang="en-US" sz="1600" dirty="0">
                <a:solidFill>
                  <a:schemeClr val="bg1"/>
                </a:solidFill>
                <a:latin typeface="+mj-lt"/>
                <a:ea typeface="Lato" panose="020F0502020204030203" pitchFamily="34" charset="0"/>
                <a:cs typeface="Lato" panose="020F0502020204030203" pitchFamily="34" charset="0"/>
              </a:rPr>
              <a:t>SHORT TEXT HERE</a:t>
            </a:r>
          </a:p>
        </p:txBody>
      </p:sp>
      <p:sp>
        <p:nvSpPr>
          <p:cNvPr id="20" name="TextBox 19">
            <a:extLst>
              <a:ext uri="{FF2B5EF4-FFF2-40B4-BE49-F238E27FC236}">
                <a16:creationId xmlns:a16="http://schemas.microsoft.com/office/drawing/2014/main" id="{2BBA8F9D-2A06-44E3-8DB7-E474E67CECA7}"/>
              </a:ext>
            </a:extLst>
          </p:cNvPr>
          <p:cNvSpPr txBox="1"/>
          <p:nvPr/>
        </p:nvSpPr>
        <p:spPr>
          <a:xfrm>
            <a:off x="808671" y="5264832"/>
            <a:ext cx="3153730" cy="763029"/>
          </a:xfrm>
          <a:prstGeom prst="rect">
            <a:avLst/>
          </a:prstGeom>
          <a:noFill/>
        </p:spPr>
        <p:txBody>
          <a:bodyPr wrap="square" rtlCol="0">
            <a:spAutoFit/>
          </a:bodyPr>
          <a:lstStyle/>
          <a:p>
            <a:pPr>
              <a:lnSpc>
                <a:spcPct val="150000"/>
              </a:lnSpc>
            </a:pPr>
            <a:r>
              <a:rPr lang="id-ID" sz="1000" dirty="0">
                <a:solidFill>
                  <a:schemeClr val="bg1"/>
                </a:solidFill>
                <a:ea typeface="Lato" panose="020F0502020204030203" pitchFamily="34" charset="0"/>
                <a:cs typeface="Lato" panose="020F0502020204030203" pitchFamily="34" charset="0"/>
              </a:rPr>
              <a:t>Lorem ipsum dolor sit amet, lacus nulla ac netus nibh aliquet, porttitor ligula justo libero vivamus porttitor dolor, conubia</a:t>
            </a:r>
          </a:p>
        </p:txBody>
      </p:sp>
      <p:sp>
        <p:nvSpPr>
          <p:cNvPr id="21" name="TextBox 20">
            <a:extLst>
              <a:ext uri="{FF2B5EF4-FFF2-40B4-BE49-F238E27FC236}">
                <a16:creationId xmlns:a16="http://schemas.microsoft.com/office/drawing/2014/main" id="{B7EB7B75-8B38-4DED-9B75-8B70231128CE}"/>
              </a:ext>
            </a:extLst>
          </p:cNvPr>
          <p:cNvSpPr txBox="1"/>
          <p:nvPr/>
        </p:nvSpPr>
        <p:spPr>
          <a:xfrm>
            <a:off x="808670" y="4824936"/>
            <a:ext cx="2670651" cy="338554"/>
          </a:xfrm>
          <a:prstGeom prst="rect">
            <a:avLst/>
          </a:prstGeom>
          <a:noFill/>
        </p:spPr>
        <p:txBody>
          <a:bodyPr wrap="square" rtlCol="0">
            <a:spAutoFit/>
          </a:bodyPr>
          <a:lstStyle/>
          <a:p>
            <a:r>
              <a:rPr lang="en-US" sz="1600" dirty="0">
                <a:solidFill>
                  <a:schemeClr val="bg1"/>
                </a:solidFill>
                <a:latin typeface="+mj-lt"/>
                <a:ea typeface="Lato" panose="020F0502020204030203" pitchFamily="34" charset="0"/>
                <a:cs typeface="Lato" panose="020F0502020204030203" pitchFamily="34" charset="0"/>
              </a:rPr>
              <a:t>SHORT TEXT HERE</a:t>
            </a:r>
          </a:p>
        </p:txBody>
      </p:sp>
      <p:sp>
        <p:nvSpPr>
          <p:cNvPr id="32" name="TextBox 31">
            <a:extLst>
              <a:ext uri="{FF2B5EF4-FFF2-40B4-BE49-F238E27FC236}">
                <a16:creationId xmlns:a16="http://schemas.microsoft.com/office/drawing/2014/main" id="{0B1F5899-9588-4659-8820-D477887F470E}"/>
              </a:ext>
            </a:extLst>
          </p:cNvPr>
          <p:cNvSpPr txBox="1"/>
          <p:nvPr/>
        </p:nvSpPr>
        <p:spPr>
          <a:xfrm>
            <a:off x="808670" y="891358"/>
            <a:ext cx="6010272" cy="1754326"/>
          </a:xfrm>
          <a:prstGeom prst="rect">
            <a:avLst/>
          </a:prstGeom>
          <a:noFill/>
        </p:spPr>
        <p:txBody>
          <a:bodyPr wrap="square" rtlCol="0">
            <a:spAutoFit/>
          </a:bodyPr>
          <a:lstStyle/>
          <a:p>
            <a:r>
              <a:rPr lang="en-US" sz="3600" dirty="0">
                <a:solidFill>
                  <a:schemeClr val="bg1"/>
                </a:solidFill>
                <a:latin typeface="+mj-lt"/>
              </a:rPr>
              <a:t>Libero vivamus porttitor dolor itconu dgbia mollit join hello suspendisse.</a:t>
            </a:r>
          </a:p>
        </p:txBody>
      </p:sp>
      <p:sp>
        <p:nvSpPr>
          <p:cNvPr id="33" name="TextBox 32">
            <a:extLst>
              <a:ext uri="{FF2B5EF4-FFF2-40B4-BE49-F238E27FC236}">
                <a16:creationId xmlns:a16="http://schemas.microsoft.com/office/drawing/2014/main" id="{D7BDF63A-9A36-4564-ABDA-0229D67A4156}"/>
              </a:ext>
            </a:extLst>
          </p:cNvPr>
          <p:cNvSpPr txBox="1"/>
          <p:nvPr/>
        </p:nvSpPr>
        <p:spPr>
          <a:xfrm>
            <a:off x="4148292" y="3658963"/>
            <a:ext cx="3052130" cy="763029"/>
          </a:xfrm>
          <a:prstGeom prst="rect">
            <a:avLst/>
          </a:prstGeom>
          <a:noFill/>
        </p:spPr>
        <p:txBody>
          <a:bodyPr wrap="square" rtlCol="0">
            <a:spAutoFit/>
          </a:bodyPr>
          <a:lstStyle/>
          <a:p>
            <a:pPr>
              <a:lnSpc>
                <a:spcPct val="150000"/>
              </a:lnSpc>
            </a:pPr>
            <a:r>
              <a:rPr lang="id-ID" sz="1000" dirty="0">
                <a:solidFill>
                  <a:schemeClr val="bg1"/>
                </a:solidFill>
                <a:ea typeface="Lato" panose="020F0502020204030203" pitchFamily="34" charset="0"/>
                <a:cs typeface="Lato" panose="020F0502020204030203" pitchFamily="34" charset="0"/>
              </a:rPr>
              <a:t>Lorem ipsum dolor sit amet, lacus nulla ac netus nibh aliquet, porttitor ligula justo libero vivamus porttitor dolor, conubia mollit. </a:t>
            </a:r>
          </a:p>
        </p:txBody>
      </p:sp>
      <p:sp>
        <p:nvSpPr>
          <p:cNvPr id="34" name="TextBox 33">
            <a:extLst>
              <a:ext uri="{FF2B5EF4-FFF2-40B4-BE49-F238E27FC236}">
                <a16:creationId xmlns:a16="http://schemas.microsoft.com/office/drawing/2014/main" id="{C7EA81EF-9914-4DD0-9D2D-FF46BDC5C81E}"/>
              </a:ext>
            </a:extLst>
          </p:cNvPr>
          <p:cNvSpPr txBox="1"/>
          <p:nvPr/>
        </p:nvSpPr>
        <p:spPr>
          <a:xfrm>
            <a:off x="4148291" y="3230785"/>
            <a:ext cx="2670651" cy="338554"/>
          </a:xfrm>
          <a:prstGeom prst="rect">
            <a:avLst/>
          </a:prstGeom>
          <a:noFill/>
        </p:spPr>
        <p:txBody>
          <a:bodyPr wrap="square" rtlCol="0">
            <a:spAutoFit/>
          </a:bodyPr>
          <a:lstStyle/>
          <a:p>
            <a:r>
              <a:rPr lang="en-US" sz="1600" dirty="0">
                <a:solidFill>
                  <a:schemeClr val="bg1"/>
                </a:solidFill>
                <a:latin typeface="+mj-lt"/>
                <a:ea typeface="Lato" panose="020F0502020204030203" pitchFamily="34" charset="0"/>
                <a:cs typeface="Lato" panose="020F0502020204030203" pitchFamily="34" charset="0"/>
              </a:rPr>
              <a:t>SHORT TEXT HERE</a:t>
            </a:r>
          </a:p>
        </p:txBody>
      </p:sp>
      <p:sp>
        <p:nvSpPr>
          <p:cNvPr id="35" name="TextBox 34">
            <a:extLst>
              <a:ext uri="{FF2B5EF4-FFF2-40B4-BE49-F238E27FC236}">
                <a16:creationId xmlns:a16="http://schemas.microsoft.com/office/drawing/2014/main" id="{04BC65D1-5C4C-4CF4-900B-1044D2BE9A9F}"/>
              </a:ext>
            </a:extLst>
          </p:cNvPr>
          <p:cNvSpPr txBox="1"/>
          <p:nvPr/>
        </p:nvSpPr>
        <p:spPr>
          <a:xfrm>
            <a:off x="4148292" y="5264832"/>
            <a:ext cx="3153730" cy="763029"/>
          </a:xfrm>
          <a:prstGeom prst="rect">
            <a:avLst/>
          </a:prstGeom>
          <a:noFill/>
        </p:spPr>
        <p:txBody>
          <a:bodyPr wrap="square" rtlCol="0">
            <a:spAutoFit/>
          </a:bodyPr>
          <a:lstStyle/>
          <a:p>
            <a:pPr>
              <a:lnSpc>
                <a:spcPct val="150000"/>
              </a:lnSpc>
            </a:pPr>
            <a:r>
              <a:rPr lang="id-ID" sz="1000" dirty="0">
                <a:solidFill>
                  <a:schemeClr val="bg1"/>
                </a:solidFill>
                <a:ea typeface="Lato" panose="020F0502020204030203" pitchFamily="34" charset="0"/>
                <a:cs typeface="Lato" panose="020F0502020204030203" pitchFamily="34" charset="0"/>
              </a:rPr>
              <a:t>Lorem ipsum dolor sit amet, lacus nulla ac netus nibh aliquet, porttitor ligula justo libero vivamus porttitor dolor, conubia</a:t>
            </a:r>
          </a:p>
        </p:txBody>
      </p:sp>
      <p:sp>
        <p:nvSpPr>
          <p:cNvPr id="36" name="TextBox 35">
            <a:extLst>
              <a:ext uri="{FF2B5EF4-FFF2-40B4-BE49-F238E27FC236}">
                <a16:creationId xmlns:a16="http://schemas.microsoft.com/office/drawing/2014/main" id="{DACC849C-AC1C-41CA-88B3-9A08EE19D632}"/>
              </a:ext>
            </a:extLst>
          </p:cNvPr>
          <p:cNvSpPr txBox="1"/>
          <p:nvPr/>
        </p:nvSpPr>
        <p:spPr>
          <a:xfrm>
            <a:off x="4148291" y="4824936"/>
            <a:ext cx="2670651" cy="338554"/>
          </a:xfrm>
          <a:prstGeom prst="rect">
            <a:avLst/>
          </a:prstGeom>
          <a:noFill/>
        </p:spPr>
        <p:txBody>
          <a:bodyPr wrap="square" rtlCol="0">
            <a:spAutoFit/>
          </a:bodyPr>
          <a:lstStyle/>
          <a:p>
            <a:r>
              <a:rPr lang="en-US" sz="1600" dirty="0">
                <a:solidFill>
                  <a:schemeClr val="bg1"/>
                </a:solidFill>
                <a:latin typeface="+mj-lt"/>
                <a:ea typeface="Lato" panose="020F0502020204030203" pitchFamily="34" charset="0"/>
                <a:cs typeface="Lato" panose="020F0502020204030203" pitchFamily="34" charset="0"/>
              </a:rPr>
              <a:t>SHORT TEXT HERE</a:t>
            </a:r>
          </a:p>
        </p:txBody>
      </p:sp>
    </p:spTree>
    <p:extLst>
      <p:ext uri="{BB962C8B-B14F-4D97-AF65-F5344CB8AC3E}">
        <p14:creationId xmlns:p14="http://schemas.microsoft.com/office/powerpoint/2010/main" val="23338620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DF3482CF-3727-4AD0-B8E1-AF285C565C7E}"/>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20465" b="20465"/>
          <a:stretch>
            <a:fillRect/>
          </a:stretch>
        </p:blipFill>
        <p:spPr/>
      </p:pic>
      <p:sp>
        <p:nvSpPr>
          <p:cNvPr id="12" name="TextBox 11">
            <a:extLst>
              <a:ext uri="{FF2B5EF4-FFF2-40B4-BE49-F238E27FC236}">
                <a16:creationId xmlns:a16="http://schemas.microsoft.com/office/drawing/2014/main" id="{A05BA9E1-ADAF-4D40-A765-2E5CEFCA3522}"/>
              </a:ext>
            </a:extLst>
          </p:cNvPr>
          <p:cNvSpPr txBox="1"/>
          <p:nvPr/>
        </p:nvSpPr>
        <p:spPr>
          <a:xfrm>
            <a:off x="988090" y="3255700"/>
            <a:ext cx="2969083" cy="1200329"/>
          </a:xfrm>
          <a:prstGeom prst="rect">
            <a:avLst/>
          </a:prstGeom>
          <a:noFill/>
        </p:spPr>
        <p:txBody>
          <a:bodyPr wrap="none" rtlCol="0">
            <a:spAutoFit/>
          </a:bodyPr>
          <a:lstStyle/>
          <a:p>
            <a:r>
              <a:rPr lang="en-US" sz="3600" dirty="0">
                <a:gradFill>
                  <a:gsLst>
                    <a:gs pos="0">
                      <a:schemeClr val="accent1"/>
                    </a:gs>
                    <a:gs pos="100000">
                      <a:schemeClr val="accent2"/>
                    </a:gs>
                  </a:gsLst>
                  <a:path path="circle">
                    <a:fillToRect l="100000" t="100000"/>
                  </a:path>
                </a:gradFill>
                <a:latin typeface="+mj-lt"/>
                <a:ea typeface="Lato Black" panose="020F0502020204030203" pitchFamily="34" charset="0"/>
                <a:cs typeface="Lato Black" panose="020F0502020204030203" pitchFamily="34" charset="0"/>
              </a:rPr>
              <a:t>City Dweller</a:t>
            </a:r>
            <a:endParaRPr lang="en-US" sz="3600" dirty="0">
              <a:gradFill>
                <a:gsLst>
                  <a:gs pos="0">
                    <a:schemeClr val="accent1"/>
                  </a:gs>
                  <a:gs pos="100000">
                    <a:schemeClr val="accent2"/>
                  </a:gs>
                </a:gsLst>
                <a:path path="circle">
                  <a:fillToRect l="100000" t="100000"/>
                </a:path>
              </a:gradFill>
              <a:latin typeface="+mj-lt"/>
            </a:endParaRPr>
          </a:p>
          <a:p>
            <a:r>
              <a:rPr lang="en-US" sz="3600" dirty="0">
                <a:gradFill>
                  <a:gsLst>
                    <a:gs pos="0">
                      <a:schemeClr val="accent1"/>
                    </a:gs>
                    <a:gs pos="100000">
                      <a:schemeClr val="accent2"/>
                    </a:gs>
                  </a:gsLst>
                  <a:path path="circle">
                    <a:fillToRect l="100000" t="100000"/>
                  </a:path>
                </a:gradFill>
                <a:latin typeface="+mj-lt"/>
              </a:rPr>
              <a:t>Culture</a:t>
            </a:r>
          </a:p>
        </p:txBody>
      </p:sp>
      <p:sp>
        <p:nvSpPr>
          <p:cNvPr id="13" name="TextBox 12">
            <a:extLst>
              <a:ext uri="{FF2B5EF4-FFF2-40B4-BE49-F238E27FC236}">
                <a16:creationId xmlns:a16="http://schemas.microsoft.com/office/drawing/2014/main" id="{AE81FFE4-424A-4944-968E-8634624F8A5D}"/>
              </a:ext>
            </a:extLst>
          </p:cNvPr>
          <p:cNvSpPr txBox="1"/>
          <p:nvPr/>
        </p:nvSpPr>
        <p:spPr>
          <a:xfrm>
            <a:off x="1137307" y="5649402"/>
            <a:ext cx="4851901" cy="532197"/>
          </a:xfrm>
          <a:prstGeom prst="rect">
            <a:avLst/>
          </a:prstGeom>
          <a:noFill/>
        </p:spPr>
        <p:txBody>
          <a:bodyPr wrap="square" rtlCol="0">
            <a:spAutoFit/>
          </a:bodyPr>
          <a:lstStyle/>
          <a:p>
            <a:pPr>
              <a:lnSpc>
                <a:spcPct val="150000"/>
              </a:lnSpc>
            </a:pPr>
            <a:r>
              <a:rPr lang="id-ID" sz="1000" dirty="0">
                <a:ea typeface="Lato" panose="020F0502020204030203" pitchFamily="34" charset="0"/>
                <a:cs typeface="Lato" panose="020F0502020204030203" pitchFamily="34" charset="0"/>
              </a:rPr>
              <a:t>Lorem ipsum dolor sit amet, lacus nulla ac netus nibh aliquet, porttitor ligula justo libero vivamus porttitor dolor, conubia mollit. </a:t>
            </a:r>
          </a:p>
        </p:txBody>
      </p:sp>
      <p:sp>
        <p:nvSpPr>
          <p:cNvPr id="14" name="TextBox 13">
            <a:extLst>
              <a:ext uri="{FF2B5EF4-FFF2-40B4-BE49-F238E27FC236}">
                <a16:creationId xmlns:a16="http://schemas.microsoft.com/office/drawing/2014/main" id="{BD557ADC-E7C8-4404-85C1-383E846B1A20}"/>
              </a:ext>
            </a:extLst>
          </p:cNvPr>
          <p:cNvSpPr txBox="1"/>
          <p:nvPr/>
        </p:nvSpPr>
        <p:spPr>
          <a:xfrm>
            <a:off x="1137307" y="5310124"/>
            <a:ext cx="2670651" cy="338554"/>
          </a:xfrm>
          <a:prstGeom prst="rect">
            <a:avLst/>
          </a:prstGeom>
          <a:noFill/>
        </p:spPr>
        <p:txBody>
          <a:bodyPr wrap="square" rtlCol="0">
            <a:spAutoFit/>
          </a:bodyPr>
          <a:lstStyle/>
          <a:p>
            <a:r>
              <a:rPr lang="en-US" sz="1600" dirty="0">
                <a:latin typeface="+mj-lt"/>
                <a:ea typeface="Lato" panose="020F0502020204030203" pitchFamily="34" charset="0"/>
                <a:cs typeface="Lato" panose="020F0502020204030203" pitchFamily="34" charset="0"/>
              </a:rPr>
              <a:t>SHORT TEXT HERE</a:t>
            </a:r>
          </a:p>
        </p:txBody>
      </p:sp>
      <p:sp>
        <p:nvSpPr>
          <p:cNvPr id="15" name="TextBox 14">
            <a:extLst>
              <a:ext uri="{FF2B5EF4-FFF2-40B4-BE49-F238E27FC236}">
                <a16:creationId xmlns:a16="http://schemas.microsoft.com/office/drawing/2014/main" id="{E1578F52-15EC-4AA3-9E33-07800ECEF187}"/>
              </a:ext>
            </a:extLst>
          </p:cNvPr>
          <p:cNvSpPr txBox="1"/>
          <p:nvPr/>
        </p:nvSpPr>
        <p:spPr>
          <a:xfrm>
            <a:off x="6370667" y="5649402"/>
            <a:ext cx="4684027" cy="532197"/>
          </a:xfrm>
          <a:prstGeom prst="rect">
            <a:avLst/>
          </a:prstGeom>
          <a:noFill/>
        </p:spPr>
        <p:txBody>
          <a:bodyPr wrap="square" rtlCol="0">
            <a:spAutoFit/>
          </a:bodyPr>
          <a:lstStyle/>
          <a:p>
            <a:pPr>
              <a:lnSpc>
                <a:spcPct val="150000"/>
              </a:lnSpc>
            </a:pPr>
            <a:r>
              <a:rPr lang="id-ID" sz="1000" dirty="0">
                <a:ea typeface="Lato" panose="020F0502020204030203" pitchFamily="34" charset="0"/>
                <a:cs typeface="Lato" panose="020F0502020204030203" pitchFamily="34" charset="0"/>
              </a:rPr>
              <a:t>Lorem ipsum dolor sit amet, lacus nulla ac netus nibh aliquet, porttitor ligula justo libero vivamus porttitor dolor, conubia</a:t>
            </a:r>
          </a:p>
        </p:txBody>
      </p:sp>
      <p:sp>
        <p:nvSpPr>
          <p:cNvPr id="16" name="TextBox 15">
            <a:extLst>
              <a:ext uri="{FF2B5EF4-FFF2-40B4-BE49-F238E27FC236}">
                <a16:creationId xmlns:a16="http://schemas.microsoft.com/office/drawing/2014/main" id="{31BF5DED-3494-4DB4-BC40-14D44E11CE8A}"/>
              </a:ext>
            </a:extLst>
          </p:cNvPr>
          <p:cNvSpPr txBox="1"/>
          <p:nvPr/>
        </p:nvSpPr>
        <p:spPr>
          <a:xfrm>
            <a:off x="6370667" y="5271778"/>
            <a:ext cx="2670651" cy="338554"/>
          </a:xfrm>
          <a:prstGeom prst="rect">
            <a:avLst/>
          </a:prstGeom>
          <a:noFill/>
        </p:spPr>
        <p:txBody>
          <a:bodyPr wrap="square" rtlCol="0">
            <a:spAutoFit/>
          </a:bodyPr>
          <a:lstStyle/>
          <a:p>
            <a:r>
              <a:rPr lang="en-US" sz="1600" dirty="0">
                <a:latin typeface="+mj-lt"/>
                <a:ea typeface="Lato" panose="020F0502020204030203" pitchFamily="34" charset="0"/>
                <a:cs typeface="Lato" panose="020F0502020204030203" pitchFamily="34" charset="0"/>
              </a:rPr>
              <a:t>SHORT TEXT HERE</a:t>
            </a:r>
          </a:p>
        </p:txBody>
      </p:sp>
      <p:grpSp>
        <p:nvGrpSpPr>
          <p:cNvPr id="17" name="Group 16">
            <a:extLst>
              <a:ext uri="{FF2B5EF4-FFF2-40B4-BE49-F238E27FC236}">
                <a16:creationId xmlns:a16="http://schemas.microsoft.com/office/drawing/2014/main" id="{CA3AD20E-5C9F-4229-B910-50D7B858CB42}"/>
              </a:ext>
            </a:extLst>
          </p:cNvPr>
          <p:cNvGrpSpPr/>
          <p:nvPr/>
        </p:nvGrpSpPr>
        <p:grpSpPr>
          <a:xfrm>
            <a:off x="6483863" y="4715979"/>
            <a:ext cx="401775" cy="403291"/>
            <a:chOff x="1298575" y="588963"/>
            <a:chExt cx="420688" cy="422275"/>
          </a:xfrm>
          <a:gradFill>
            <a:gsLst>
              <a:gs pos="0">
                <a:schemeClr val="accent1"/>
              </a:gs>
              <a:gs pos="100000">
                <a:schemeClr val="accent2"/>
              </a:gs>
            </a:gsLst>
            <a:path path="circle">
              <a:fillToRect l="100000" t="100000"/>
            </a:path>
          </a:gradFill>
        </p:grpSpPr>
        <p:sp>
          <p:nvSpPr>
            <p:cNvPr id="18" name="Freeform 9">
              <a:extLst>
                <a:ext uri="{FF2B5EF4-FFF2-40B4-BE49-F238E27FC236}">
                  <a16:creationId xmlns:a16="http://schemas.microsoft.com/office/drawing/2014/main" id="{3C6A47D0-2AE2-407A-A80C-6058FCE2BA7B}"/>
                </a:ext>
              </a:extLst>
            </p:cNvPr>
            <p:cNvSpPr>
              <a:spLocks noEditPoints="1"/>
            </p:cNvSpPr>
            <p:nvPr/>
          </p:nvSpPr>
          <p:spPr bwMode="auto">
            <a:xfrm>
              <a:off x="1298575" y="588963"/>
              <a:ext cx="420688" cy="422275"/>
            </a:xfrm>
            <a:custGeom>
              <a:avLst/>
              <a:gdLst>
                <a:gd name="T0" fmla="*/ 64 w 112"/>
                <a:gd name="T1" fmla="*/ 12 h 112"/>
                <a:gd name="T2" fmla="*/ 78 w 112"/>
                <a:gd name="T3" fmla="*/ 23 h 112"/>
                <a:gd name="T4" fmla="*/ 84 w 112"/>
                <a:gd name="T5" fmla="*/ 18 h 112"/>
                <a:gd name="T6" fmla="*/ 93 w 112"/>
                <a:gd name="T7" fmla="*/ 25 h 112"/>
                <a:gd name="T8" fmla="*/ 89 w 112"/>
                <a:gd name="T9" fmla="*/ 34 h 112"/>
                <a:gd name="T10" fmla="*/ 100 w 112"/>
                <a:gd name="T11" fmla="*/ 48 h 112"/>
                <a:gd name="T12" fmla="*/ 104 w 112"/>
                <a:gd name="T13" fmla="*/ 60 h 112"/>
                <a:gd name="T14" fmla="*/ 95 w 112"/>
                <a:gd name="T15" fmla="*/ 64 h 112"/>
                <a:gd name="T16" fmla="*/ 93 w 112"/>
                <a:gd name="T17" fmla="*/ 81 h 112"/>
                <a:gd name="T18" fmla="*/ 87 w 112"/>
                <a:gd name="T19" fmla="*/ 93 h 112"/>
                <a:gd name="T20" fmla="*/ 81 w 112"/>
                <a:gd name="T21" fmla="*/ 93 h 112"/>
                <a:gd name="T22" fmla="*/ 64 w 112"/>
                <a:gd name="T23" fmla="*/ 95 h 112"/>
                <a:gd name="T24" fmla="*/ 60 w 112"/>
                <a:gd name="T25" fmla="*/ 104 h 112"/>
                <a:gd name="T26" fmla="*/ 48 w 112"/>
                <a:gd name="T27" fmla="*/ 100 h 112"/>
                <a:gd name="T28" fmla="*/ 34 w 112"/>
                <a:gd name="T29" fmla="*/ 89 h 112"/>
                <a:gd name="T30" fmla="*/ 28 w 112"/>
                <a:gd name="T31" fmla="*/ 94 h 112"/>
                <a:gd name="T32" fmla="*/ 19 w 112"/>
                <a:gd name="T33" fmla="*/ 87 h 112"/>
                <a:gd name="T34" fmla="*/ 23 w 112"/>
                <a:gd name="T35" fmla="*/ 78 h 112"/>
                <a:gd name="T36" fmla="*/ 12 w 112"/>
                <a:gd name="T37" fmla="*/ 64 h 112"/>
                <a:gd name="T38" fmla="*/ 8 w 112"/>
                <a:gd name="T39" fmla="*/ 52 h 112"/>
                <a:gd name="T40" fmla="*/ 17 w 112"/>
                <a:gd name="T41" fmla="*/ 48 h 112"/>
                <a:gd name="T42" fmla="*/ 19 w 112"/>
                <a:gd name="T43" fmla="*/ 31 h 112"/>
                <a:gd name="T44" fmla="*/ 25 w 112"/>
                <a:gd name="T45" fmla="*/ 19 h 112"/>
                <a:gd name="T46" fmla="*/ 31 w 112"/>
                <a:gd name="T47" fmla="*/ 19 h 112"/>
                <a:gd name="T48" fmla="*/ 48 w 112"/>
                <a:gd name="T49" fmla="*/ 17 h 112"/>
                <a:gd name="T50" fmla="*/ 52 w 112"/>
                <a:gd name="T51" fmla="*/ 8 h 112"/>
                <a:gd name="T52" fmla="*/ 60 w 112"/>
                <a:gd name="T53" fmla="*/ 0 h 112"/>
                <a:gd name="T54" fmla="*/ 40 w 112"/>
                <a:gd name="T55" fmla="*/ 11 h 112"/>
                <a:gd name="T56" fmla="*/ 28 w 112"/>
                <a:gd name="T57" fmla="*/ 10 h 112"/>
                <a:gd name="T58" fmla="*/ 14 w 112"/>
                <a:gd name="T59" fmla="*/ 19 h 112"/>
                <a:gd name="T60" fmla="*/ 13 w 112"/>
                <a:gd name="T61" fmla="*/ 35 h 112"/>
                <a:gd name="T62" fmla="*/ 0 w 112"/>
                <a:gd name="T63" fmla="*/ 52 h 112"/>
                <a:gd name="T64" fmla="*/ 11 w 112"/>
                <a:gd name="T65" fmla="*/ 72 h 112"/>
                <a:gd name="T66" fmla="*/ 10 w 112"/>
                <a:gd name="T67" fmla="*/ 84 h 112"/>
                <a:gd name="T68" fmla="*/ 19 w 112"/>
                <a:gd name="T69" fmla="*/ 98 h 112"/>
                <a:gd name="T70" fmla="*/ 35 w 112"/>
                <a:gd name="T71" fmla="*/ 99 h 112"/>
                <a:gd name="T72" fmla="*/ 52 w 112"/>
                <a:gd name="T73" fmla="*/ 112 h 112"/>
                <a:gd name="T74" fmla="*/ 72 w 112"/>
                <a:gd name="T75" fmla="*/ 101 h 112"/>
                <a:gd name="T76" fmla="*/ 84 w 112"/>
                <a:gd name="T77" fmla="*/ 102 h 112"/>
                <a:gd name="T78" fmla="*/ 98 w 112"/>
                <a:gd name="T79" fmla="*/ 93 h 112"/>
                <a:gd name="T80" fmla="*/ 99 w 112"/>
                <a:gd name="T81" fmla="*/ 77 h 112"/>
                <a:gd name="T82" fmla="*/ 112 w 112"/>
                <a:gd name="T83" fmla="*/ 60 h 112"/>
                <a:gd name="T84" fmla="*/ 101 w 112"/>
                <a:gd name="T85" fmla="*/ 40 h 112"/>
                <a:gd name="T86" fmla="*/ 102 w 112"/>
                <a:gd name="T87" fmla="*/ 28 h 112"/>
                <a:gd name="T88" fmla="*/ 93 w 112"/>
                <a:gd name="T89" fmla="*/ 14 h 112"/>
                <a:gd name="T90" fmla="*/ 77 w 112"/>
                <a:gd name="T91" fmla="*/ 13 h 112"/>
                <a:gd name="T92" fmla="*/ 60 w 112"/>
                <a:gd name="T93"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2" h="112">
                  <a:moveTo>
                    <a:pt x="60" y="8"/>
                  </a:moveTo>
                  <a:cubicBezTo>
                    <a:pt x="62" y="8"/>
                    <a:pt x="64" y="10"/>
                    <a:pt x="64" y="12"/>
                  </a:cubicBezTo>
                  <a:cubicBezTo>
                    <a:pt x="64" y="17"/>
                    <a:pt x="64" y="17"/>
                    <a:pt x="64" y="17"/>
                  </a:cubicBezTo>
                  <a:cubicBezTo>
                    <a:pt x="69" y="18"/>
                    <a:pt x="74" y="20"/>
                    <a:pt x="78" y="23"/>
                  </a:cubicBezTo>
                  <a:cubicBezTo>
                    <a:pt x="81" y="19"/>
                    <a:pt x="81" y="19"/>
                    <a:pt x="81" y="19"/>
                  </a:cubicBezTo>
                  <a:cubicBezTo>
                    <a:pt x="82" y="18"/>
                    <a:pt x="83" y="18"/>
                    <a:pt x="84" y="18"/>
                  </a:cubicBezTo>
                  <a:cubicBezTo>
                    <a:pt x="85" y="18"/>
                    <a:pt x="86" y="18"/>
                    <a:pt x="87" y="19"/>
                  </a:cubicBezTo>
                  <a:cubicBezTo>
                    <a:pt x="93" y="25"/>
                    <a:pt x="93" y="25"/>
                    <a:pt x="93" y="25"/>
                  </a:cubicBezTo>
                  <a:cubicBezTo>
                    <a:pt x="94" y="26"/>
                    <a:pt x="94" y="29"/>
                    <a:pt x="93" y="31"/>
                  </a:cubicBezTo>
                  <a:cubicBezTo>
                    <a:pt x="89" y="34"/>
                    <a:pt x="89" y="34"/>
                    <a:pt x="89" y="34"/>
                  </a:cubicBezTo>
                  <a:cubicBezTo>
                    <a:pt x="92" y="38"/>
                    <a:pt x="94" y="43"/>
                    <a:pt x="95" y="48"/>
                  </a:cubicBezTo>
                  <a:cubicBezTo>
                    <a:pt x="100" y="48"/>
                    <a:pt x="100" y="48"/>
                    <a:pt x="100" y="48"/>
                  </a:cubicBezTo>
                  <a:cubicBezTo>
                    <a:pt x="102" y="48"/>
                    <a:pt x="104" y="50"/>
                    <a:pt x="104" y="52"/>
                  </a:cubicBezTo>
                  <a:cubicBezTo>
                    <a:pt x="104" y="60"/>
                    <a:pt x="104" y="60"/>
                    <a:pt x="104" y="60"/>
                  </a:cubicBezTo>
                  <a:cubicBezTo>
                    <a:pt x="104" y="62"/>
                    <a:pt x="102" y="64"/>
                    <a:pt x="100" y="64"/>
                  </a:cubicBezTo>
                  <a:cubicBezTo>
                    <a:pt x="95" y="64"/>
                    <a:pt x="95" y="64"/>
                    <a:pt x="95" y="64"/>
                  </a:cubicBezTo>
                  <a:cubicBezTo>
                    <a:pt x="94" y="69"/>
                    <a:pt x="92" y="74"/>
                    <a:pt x="89" y="78"/>
                  </a:cubicBezTo>
                  <a:cubicBezTo>
                    <a:pt x="93" y="81"/>
                    <a:pt x="93" y="81"/>
                    <a:pt x="93" y="81"/>
                  </a:cubicBezTo>
                  <a:cubicBezTo>
                    <a:pt x="94" y="83"/>
                    <a:pt x="94" y="86"/>
                    <a:pt x="93" y="87"/>
                  </a:cubicBezTo>
                  <a:cubicBezTo>
                    <a:pt x="87" y="93"/>
                    <a:pt x="87" y="93"/>
                    <a:pt x="87" y="93"/>
                  </a:cubicBezTo>
                  <a:cubicBezTo>
                    <a:pt x="86" y="94"/>
                    <a:pt x="85" y="94"/>
                    <a:pt x="84" y="94"/>
                  </a:cubicBezTo>
                  <a:cubicBezTo>
                    <a:pt x="83" y="94"/>
                    <a:pt x="82" y="94"/>
                    <a:pt x="81" y="93"/>
                  </a:cubicBezTo>
                  <a:cubicBezTo>
                    <a:pt x="78" y="89"/>
                    <a:pt x="78" y="89"/>
                    <a:pt x="78" y="89"/>
                  </a:cubicBezTo>
                  <a:cubicBezTo>
                    <a:pt x="74" y="92"/>
                    <a:pt x="69" y="94"/>
                    <a:pt x="64" y="95"/>
                  </a:cubicBezTo>
                  <a:cubicBezTo>
                    <a:pt x="64" y="100"/>
                    <a:pt x="64" y="100"/>
                    <a:pt x="64" y="100"/>
                  </a:cubicBezTo>
                  <a:cubicBezTo>
                    <a:pt x="64" y="102"/>
                    <a:pt x="62" y="104"/>
                    <a:pt x="60" y="104"/>
                  </a:cubicBezTo>
                  <a:cubicBezTo>
                    <a:pt x="52" y="104"/>
                    <a:pt x="52" y="104"/>
                    <a:pt x="52" y="104"/>
                  </a:cubicBezTo>
                  <a:cubicBezTo>
                    <a:pt x="50" y="104"/>
                    <a:pt x="48" y="102"/>
                    <a:pt x="48" y="100"/>
                  </a:cubicBezTo>
                  <a:cubicBezTo>
                    <a:pt x="48" y="95"/>
                    <a:pt x="48" y="95"/>
                    <a:pt x="48" y="95"/>
                  </a:cubicBezTo>
                  <a:cubicBezTo>
                    <a:pt x="43" y="94"/>
                    <a:pt x="38" y="92"/>
                    <a:pt x="34" y="89"/>
                  </a:cubicBezTo>
                  <a:cubicBezTo>
                    <a:pt x="31" y="93"/>
                    <a:pt x="31" y="93"/>
                    <a:pt x="31" y="93"/>
                  </a:cubicBezTo>
                  <a:cubicBezTo>
                    <a:pt x="30" y="94"/>
                    <a:pt x="29" y="94"/>
                    <a:pt x="28" y="94"/>
                  </a:cubicBezTo>
                  <a:cubicBezTo>
                    <a:pt x="27" y="94"/>
                    <a:pt x="26" y="94"/>
                    <a:pt x="25" y="93"/>
                  </a:cubicBezTo>
                  <a:cubicBezTo>
                    <a:pt x="19" y="87"/>
                    <a:pt x="19" y="87"/>
                    <a:pt x="19" y="87"/>
                  </a:cubicBezTo>
                  <a:cubicBezTo>
                    <a:pt x="18" y="86"/>
                    <a:pt x="18" y="83"/>
                    <a:pt x="19" y="81"/>
                  </a:cubicBezTo>
                  <a:cubicBezTo>
                    <a:pt x="23" y="78"/>
                    <a:pt x="23" y="78"/>
                    <a:pt x="23" y="78"/>
                  </a:cubicBezTo>
                  <a:cubicBezTo>
                    <a:pt x="20" y="74"/>
                    <a:pt x="18" y="69"/>
                    <a:pt x="17" y="64"/>
                  </a:cubicBezTo>
                  <a:cubicBezTo>
                    <a:pt x="12" y="64"/>
                    <a:pt x="12" y="64"/>
                    <a:pt x="12" y="64"/>
                  </a:cubicBezTo>
                  <a:cubicBezTo>
                    <a:pt x="10" y="64"/>
                    <a:pt x="8" y="62"/>
                    <a:pt x="8" y="60"/>
                  </a:cubicBezTo>
                  <a:cubicBezTo>
                    <a:pt x="8" y="52"/>
                    <a:pt x="8" y="52"/>
                    <a:pt x="8" y="52"/>
                  </a:cubicBezTo>
                  <a:cubicBezTo>
                    <a:pt x="8" y="50"/>
                    <a:pt x="10" y="48"/>
                    <a:pt x="12" y="48"/>
                  </a:cubicBezTo>
                  <a:cubicBezTo>
                    <a:pt x="17" y="48"/>
                    <a:pt x="17" y="48"/>
                    <a:pt x="17" y="48"/>
                  </a:cubicBezTo>
                  <a:cubicBezTo>
                    <a:pt x="18" y="43"/>
                    <a:pt x="20" y="38"/>
                    <a:pt x="23" y="34"/>
                  </a:cubicBezTo>
                  <a:cubicBezTo>
                    <a:pt x="19" y="31"/>
                    <a:pt x="19" y="31"/>
                    <a:pt x="19" y="31"/>
                  </a:cubicBezTo>
                  <a:cubicBezTo>
                    <a:pt x="18" y="29"/>
                    <a:pt x="18" y="26"/>
                    <a:pt x="19" y="25"/>
                  </a:cubicBezTo>
                  <a:cubicBezTo>
                    <a:pt x="25" y="19"/>
                    <a:pt x="25" y="19"/>
                    <a:pt x="25" y="19"/>
                  </a:cubicBezTo>
                  <a:cubicBezTo>
                    <a:pt x="26" y="18"/>
                    <a:pt x="27" y="18"/>
                    <a:pt x="28" y="18"/>
                  </a:cubicBezTo>
                  <a:cubicBezTo>
                    <a:pt x="29" y="18"/>
                    <a:pt x="30" y="18"/>
                    <a:pt x="31" y="19"/>
                  </a:cubicBezTo>
                  <a:cubicBezTo>
                    <a:pt x="34" y="23"/>
                    <a:pt x="34" y="23"/>
                    <a:pt x="34" y="23"/>
                  </a:cubicBezTo>
                  <a:cubicBezTo>
                    <a:pt x="38" y="20"/>
                    <a:pt x="43" y="18"/>
                    <a:pt x="48" y="17"/>
                  </a:cubicBezTo>
                  <a:cubicBezTo>
                    <a:pt x="48" y="12"/>
                    <a:pt x="48" y="12"/>
                    <a:pt x="48" y="12"/>
                  </a:cubicBezTo>
                  <a:cubicBezTo>
                    <a:pt x="48" y="10"/>
                    <a:pt x="50" y="8"/>
                    <a:pt x="52" y="8"/>
                  </a:cubicBezTo>
                  <a:cubicBezTo>
                    <a:pt x="60" y="8"/>
                    <a:pt x="60" y="8"/>
                    <a:pt x="60" y="8"/>
                  </a:cubicBezTo>
                  <a:moveTo>
                    <a:pt x="60" y="0"/>
                  </a:moveTo>
                  <a:cubicBezTo>
                    <a:pt x="52" y="0"/>
                    <a:pt x="52" y="0"/>
                    <a:pt x="52" y="0"/>
                  </a:cubicBezTo>
                  <a:cubicBezTo>
                    <a:pt x="46" y="0"/>
                    <a:pt x="41" y="5"/>
                    <a:pt x="40" y="11"/>
                  </a:cubicBezTo>
                  <a:cubicBezTo>
                    <a:pt x="38" y="11"/>
                    <a:pt x="37" y="12"/>
                    <a:pt x="35" y="13"/>
                  </a:cubicBezTo>
                  <a:cubicBezTo>
                    <a:pt x="33" y="11"/>
                    <a:pt x="31" y="10"/>
                    <a:pt x="28" y="10"/>
                  </a:cubicBezTo>
                  <a:cubicBezTo>
                    <a:pt x="25" y="10"/>
                    <a:pt x="21" y="11"/>
                    <a:pt x="19" y="14"/>
                  </a:cubicBezTo>
                  <a:cubicBezTo>
                    <a:pt x="14" y="19"/>
                    <a:pt x="14" y="19"/>
                    <a:pt x="14" y="19"/>
                  </a:cubicBezTo>
                  <a:cubicBezTo>
                    <a:pt x="11" y="22"/>
                    <a:pt x="10" y="25"/>
                    <a:pt x="10" y="28"/>
                  </a:cubicBezTo>
                  <a:cubicBezTo>
                    <a:pt x="10" y="31"/>
                    <a:pt x="11" y="33"/>
                    <a:pt x="13" y="35"/>
                  </a:cubicBezTo>
                  <a:cubicBezTo>
                    <a:pt x="12" y="37"/>
                    <a:pt x="11" y="38"/>
                    <a:pt x="11" y="40"/>
                  </a:cubicBezTo>
                  <a:cubicBezTo>
                    <a:pt x="5" y="41"/>
                    <a:pt x="0" y="46"/>
                    <a:pt x="0" y="52"/>
                  </a:cubicBezTo>
                  <a:cubicBezTo>
                    <a:pt x="0" y="60"/>
                    <a:pt x="0" y="60"/>
                    <a:pt x="0" y="60"/>
                  </a:cubicBezTo>
                  <a:cubicBezTo>
                    <a:pt x="0" y="66"/>
                    <a:pt x="5" y="71"/>
                    <a:pt x="11" y="72"/>
                  </a:cubicBezTo>
                  <a:cubicBezTo>
                    <a:pt x="11" y="74"/>
                    <a:pt x="12" y="75"/>
                    <a:pt x="13" y="77"/>
                  </a:cubicBezTo>
                  <a:cubicBezTo>
                    <a:pt x="11" y="79"/>
                    <a:pt x="10" y="81"/>
                    <a:pt x="10" y="84"/>
                  </a:cubicBezTo>
                  <a:cubicBezTo>
                    <a:pt x="10" y="87"/>
                    <a:pt x="11" y="91"/>
                    <a:pt x="14" y="93"/>
                  </a:cubicBezTo>
                  <a:cubicBezTo>
                    <a:pt x="19" y="98"/>
                    <a:pt x="19" y="98"/>
                    <a:pt x="19" y="98"/>
                  </a:cubicBezTo>
                  <a:cubicBezTo>
                    <a:pt x="21" y="101"/>
                    <a:pt x="25" y="102"/>
                    <a:pt x="28" y="102"/>
                  </a:cubicBezTo>
                  <a:cubicBezTo>
                    <a:pt x="31" y="102"/>
                    <a:pt x="33" y="101"/>
                    <a:pt x="35" y="99"/>
                  </a:cubicBezTo>
                  <a:cubicBezTo>
                    <a:pt x="37" y="100"/>
                    <a:pt x="38" y="101"/>
                    <a:pt x="40" y="101"/>
                  </a:cubicBezTo>
                  <a:cubicBezTo>
                    <a:pt x="41" y="107"/>
                    <a:pt x="46" y="112"/>
                    <a:pt x="52" y="112"/>
                  </a:cubicBezTo>
                  <a:cubicBezTo>
                    <a:pt x="60" y="112"/>
                    <a:pt x="60" y="112"/>
                    <a:pt x="60" y="112"/>
                  </a:cubicBezTo>
                  <a:cubicBezTo>
                    <a:pt x="66" y="112"/>
                    <a:pt x="71" y="107"/>
                    <a:pt x="72" y="101"/>
                  </a:cubicBezTo>
                  <a:cubicBezTo>
                    <a:pt x="74" y="101"/>
                    <a:pt x="75" y="100"/>
                    <a:pt x="77" y="99"/>
                  </a:cubicBezTo>
                  <a:cubicBezTo>
                    <a:pt x="79" y="101"/>
                    <a:pt x="81" y="102"/>
                    <a:pt x="84" y="102"/>
                  </a:cubicBezTo>
                  <a:cubicBezTo>
                    <a:pt x="87" y="102"/>
                    <a:pt x="91" y="101"/>
                    <a:pt x="93" y="98"/>
                  </a:cubicBezTo>
                  <a:cubicBezTo>
                    <a:pt x="98" y="93"/>
                    <a:pt x="98" y="93"/>
                    <a:pt x="98" y="93"/>
                  </a:cubicBezTo>
                  <a:cubicBezTo>
                    <a:pt x="101" y="91"/>
                    <a:pt x="102" y="87"/>
                    <a:pt x="102" y="84"/>
                  </a:cubicBezTo>
                  <a:cubicBezTo>
                    <a:pt x="102" y="81"/>
                    <a:pt x="101" y="79"/>
                    <a:pt x="99" y="77"/>
                  </a:cubicBezTo>
                  <a:cubicBezTo>
                    <a:pt x="100" y="75"/>
                    <a:pt x="101" y="74"/>
                    <a:pt x="101" y="72"/>
                  </a:cubicBezTo>
                  <a:cubicBezTo>
                    <a:pt x="107" y="71"/>
                    <a:pt x="112" y="66"/>
                    <a:pt x="112" y="60"/>
                  </a:cubicBezTo>
                  <a:cubicBezTo>
                    <a:pt x="112" y="52"/>
                    <a:pt x="112" y="52"/>
                    <a:pt x="112" y="52"/>
                  </a:cubicBezTo>
                  <a:cubicBezTo>
                    <a:pt x="112" y="46"/>
                    <a:pt x="107" y="41"/>
                    <a:pt x="101" y="40"/>
                  </a:cubicBezTo>
                  <a:cubicBezTo>
                    <a:pt x="101" y="38"/>
                    <a:pt x="100" y="37"/>
                    <a:pt x="99" y="35"/>
                  </a:cubicBezTo>
                  <a:cubicBezTo>
                    <a:pt x="101" y="33"/>
                    <a:pt x="102" y="31"/>
                    <a:pt x="102" y="28"/>
                  </a:cubicBezTo>
                  <a:cubicBezTo>
                    <a:pt x="102" y="25"/>
                    <a:pt x="101" y="22"/>
                    <a:pt x="98" y="19"/>
                  </a:cubicBezTo>
                  <a:cubicBezTo>
                    <a:pt x="93" y="14"/>
                    <a:pt x="93" y="14"/>
                    <a:pt x="93" y="14"/>
                  </a:cubicBezTo>
                  <a:cubicBezTo>
                    <a:pt x="91" y="11"/>
                    <a:pt x="87" y="10"/>
                    <a:pt x="84" y="10"/>
                  </a:cubicBezTo>
                  <a:cubicBezTo>
                    <a:pt x="81" y="10"/>
                    <a:pt x="79" y="11"/>
                    <a:pt x="77" y="13"/>
                  </a:cubicBezTo>
                  <a:cubicBezTo>
                    <a:pt x="75" y="12"/>
                    <a:pt x="74" y="11"/>
                    <a:pt x="72" y="11"/>
                  </a:cubicBezTo>
                  <a:cubicBezTo>
                    <a:pt x="71" y="5"/>
                    <a:pt x="66" y="0"/>
                    <a:pt x="6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9" name="Freeform 10">
              <a:extLst>
                <a:ext uri="{FF2B5EF4-FFF2-40B4-BE49-F238E27FC236}">
                  <a16:creationId xmlns:a16="http://schemas.microsoft.com/office/drawing/2014/main" id="{B0CC6C3D-E8C8-4183-9632-CAB693F08815}"/>
                </a:ext>
              </a:extLst>
            </p:cNvPr>
            <p:cNvSpPr>
              <a:spLocks noEditPoints="1"/>
            </p:cNvSpPr>
            <p:nvPr/>
          </p:nvSpPr>
          <p:spPr bwMode="auto">
            <a:xfrm>
              <a:off x="1411288" y="701675"/>
              <a:ext cx="195263" cy="196850"/>
            </a:xfrm>
            <a:custGeom>
              <a:avLst/>
              <a:gdLst>
                <a:gd name="T0" fmla="*/ 26 w 52"/>
                <a:gd name="T1" fmla="*/ 52 h 52"/>
                <a:gd name="T2" fmla="*/ 0 w 52"/>
                <a:gd name="T3" fmla="*/ 26 h 52"/>
                <a:gd name="T4" fmla="*/ 26 w 52"/>
                <a:gd name="T5" fmla="*/ 0 h 52"/>
                <a:gd name="T6" fmla="*/ 52 w 52"/>
                <a:gd name="T7" fmla="*/ 26 h 52"/>
                <a:gd name="T8" fmla="*/ 26 w 52"/>
                <a:gd name="T9" fmla="*/ 52 h 52"/>
                <a:gd name="T10" fmla="*/ 26 w 52"/>
                <a:gd name="T11" fmla="*/ 4 h 52"/>
                <a:gd name="T12" fmla="*/ 4 w 52"/>
                <a:gd name="T13" fmla="*/ 26 h 52"/>
                <a:gd name="T14" fmla="*/ 26 w 52"/>
                <a:gd name="T15" fmla="*/ 48 h 52"/>
                <a:gd name="T16" fmla="*/ 48 w 52"/>
                <a:gd name="T17" fmla="*/ 26 h 52"/>
                <a:gd name="T18" fmla="*/ 26 w 52"/>
                <a:gd name="T19"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52">
                  <a:moveTo>
                    <a:pt x="26" y="52"/>
                  </a:moveTo>
                  <a:cubicBezTo>
                    <a:pt x="12" y="52"/>
                    <a:pt x="0" y="40"/>
                    <a:pt x="0" y="26"/>
                  </a:cubicBezTo>
                  <a:cubicBezTo>
                    <a:pt x="0" y="12"/>
                    <a:pt x="12" y="0"/>
                    <a:pt x="26" y="0"/>
                  </a:cubicBezTo>
                  <a:cubicBezTo>
                    <a:pt x="40" y="0"/>
                    <a:pt x="52" y="12"/>
                    <a:pt x="52" y="26"/>
                  </a:cubicBezTo>
                  <a:cubicBezTo>
                    <a:pt x="52" y="40"/>
                    <a:pt x="40" y="52"/>
                    <a:pt x="26" y="52"/>
                  </a:cubicBezTo>
                  <a:close/>
                  <a:moveTo>
                    <a:pt x="26" y="4"/>
                  </a:moveTo>
                  <a:cubicBezTo>
                    <a:pt x="14" y="4"/>
                    <a:pt x="4" y="14"/>
                    <a:pt x="4" y="26"/>
                  </a:cubicBezTo>
                  <a:cubicBezTo>
                    <a:pt x="4" y="38"/>
                    <a:pt x="14" y="48"/>
                    <a:pt x="26" y="48"/>
                  </a:cubicBezTo>
                  <a:cubicBezTo>
                    <a:pt x="38" y="48"/>
                    <a:pt x="48" y="38"/>
                    <a:pt x="48" y="26"/>
                  </a:cubicBezTo>
                  <a:cubicBezTo>
                    <a:pt x="48" y="14"/>
                    <a:pt x="38" y="4"/>
                    <a:pt x="2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0" name="Freeform 11">
              <a:extLst>
                <a:ext uri="{FF2B5EF4-FFF2-40B4-BE49-F238E27FC236}">
                  <a16:creationId xmlns:a16="http://schemas.microsoft.com/office/drawing/2014/main" id="{82E4177D-56A4-4D78-9819-C59AC9C87ACC}"/>
                </a:ext>
              </a:extLst>
            </p:cNvPr>
            <p:cNvSpPr>
              <a:spLocks noEditPoints="1"/>
            </p:cNvSpPr>
            <p:nvPr/>
          </p:nvSpPr>
          <p:spPr bwMode="auto">
            <a:xfrm>
              <a:off x="1455738" y="747713"/>
              <a:ext cx="106363" cy="106363"/>
            </a:xfrm>
            <a:custGeom>
              <a:avLst/>
              <a:gdLst>
                <a:gd name="T0" fmla="*/ 14 w 28"/>
                <a:gd name="T1" fmla="*/ 28 h 28"/>
                <a:gd name="T2" fmla="*/ 0 w 28"/>
                <a:gd name="T3" fmla="*/ 14 h 28"/>
                <a:gd name="T4" fmla="*/ 14 w 28"/>
                <a:gd name="T5" fmla="*/ 0 h 28"/>
                <a:gd name="T6" fmla="*/ 28 w 28"/>
                <a:gd name="T7" fmla="*/ 14 h 28"/>
                <a:gd name="T8" fmla="*/ 14 w 28"/>
                <a:gd name="T9" fmla="*/ 28 h 28"/>
                <a:gd name="T10" fmla="*/ 14 w 28"/>
                <a:gd name="T11" fmla="*/ 4 h 28"/>
                <a:gd name="T12" fmla="*/ 4 w 28"/>
                <a:gd name="T13" fmla="*/ 14 h 28"/>
                <a:gd name="T14" fmla="*/ 14 w 28"/>
                <a:gd name="T15" fmla="*/ 24 h 28"/>
                <a:gd name="T16" fmla="*/ 24 w 28"/>
                <a:gd name="T17" fmla="*/ 14 h 28"/>
                <a:gd name="T18" fmla="*/ 14 w 28"/>
                <a:gd name="T19"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8">
                  <a:moveTo>
                    <a:pt x="14" y="28"/>
                  </a:moveTo>
                  <a:cubicBezTo>
                    <a:pt x="6" y="28"/>
                    <a:pt x="0" y="22"/>
                    <a:pt x="0" y="14"/>
                  </a:cubicBezTo>
                  <a:cubicBezTo>
                    <a:pt x="0" y="6"/>
                    <a:pt x="6" y="0"/>
                    <a:pt x="14" y="0"/>
                  </a:cubicBezTo>
                  <a:cubicBezTo>
                    <a:pt x="22" y="0"/>
                    <a:pt x="28" y="6"/>
                    <a:pt x="28" y="14"/>
                  </a:cubicBezTo>
                  <a:cubicBezTo>
                    <a:pt x="28" y="22"/>
                    <a:pt x="22" y="28"/>
                    <a:pt x="14" y="28"/>
                  </a:cubicBezTo>
                  <a:close/>
                  <a:moveTo>
                    <a:pt x="14" y="4"/>
                  </a:moveTo>
                  <a:cubicBezTo>
                    <a:pt x="8" y="4"/>
                    <a:pt x="4" y="8"/>
                    <a:pt x="4" y="14"/>
                  </a:cubicBezTo>
                  <a:cubicBezTo>
                    <a:pt x="4" y="20"/>
                    <a:pt x="8" y="24"/>
                    <a:pt x="14" y="24"/>
                  </a:cubicBezTo>
                  <a:cubicBezTo>
                    <a:pt x="20" y="24"/>
                    <a:pt x="24" y="20"/>
                    <a:pt x="24" y="14"/>
                  </a:cubicBezTo>
                  <a:cubicBezTo>
                    <a:pt x="24" y="8"/>
                    <a:pt x="20" y="4"/>
                    <a:pt x="1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21" name="Group 20">
            <a:extLst>
              <a:ext uri="{FF2B5EF4-FFF2-40B4-BE49-F238E27FC236}">
                <a16:creationId xmlns:a16="http://schemas.microsoft.com/office/drawing/2014/main" id="{4CD572C9-F712-4030-9F45-D2C5A8047620}"/>
              </a:ext>
            </a:extLst>
          </p:cNvPr>
          <p:cNvGrpSpPr/>
          <p:nvPr/>
        </p:nvGrpSpPr>
        <p:grpSpPr>
          <a:xfrm>
            <a:off x="1249034" y="4740821"/>
            <a:ext cx="404584" cy="353606"/>
            <a:chOff x="8296275" y="8293096"/>
            <a:chExt cx="1385888" cy="1211261"/>
          </a:xfrm>
          <a:gradFill>
            <a:gsLst>
              <a:gs pos="0">
                <a:schemeClr val="accent1"/>
              </a:gs>
              <a:gs pos="100000">
                <a:schemeClr val="accent2"/>
              </a:gs>
            </a:gsLst>
            <a:path path="circle">
              <a:fillToRect l="100000" t="100000"/>
            </a:path>
          </a:gradFill>
        </p:grpSpPr>
        <p:sp>
          <p:nvSpPr>
            <p:cNvPr id="22" name="Freeform 8">
              <a:extLst>
                <a:ext uri="{FF2B5EF4-FFF2-40B4-BE49-F238E27FC236}">
                  <a16:creationId xmlns:a16="http://schemas.microsoft.com/office/drawing/2014/main" id="{6D310C90-A31A-4FFC-80E2-AA869377AA70}"/>
                </a:ext>
              </a:extLst>
            </p:cNvPr>
            <p:cNvSpPr>
              <a:spLocks noEditPoints="1"/>
            </p:cNvSpPr>
            <p:nvPr/>
          </p:nvSpPr>
          <p:spPr bwMode="auto">
            <a:xfrm>
              <a:off x="8296275" y="8293096"/>
              <a:ext cx="1385888" cy="1211261"/>
            </a:xfrm>
            <a:custGeom>
              <a:avLst/>
              <a:gdLst>
                <a:gd name="T0" fmla="*/ 368 w 369"/>
                <a:gd name="T1" fmla="*/ 190 h 323"/>
                <a:gd name="T2" fmla="*/ 322 w 369"/>
                <a:gd name="T3" fmla="*/ 17 h 323"/>
                <a:gd name="T4" fmla="*/ 299 w 369"/>
                <a:gd name="T5" fmla="*/ 0 h 323"/>
                <a:gd name="T6" fmla="*/ 184 w 369"/>
                <a:gd name="T7" fmla="*/ 0 h 323"/>
                <a:gd name="T8" fmla="*/ 69 w 369"/>
                <a:gd name="T9" fmla="*/ 0 h 323"/>
                <a:gd name="T10" fmla="*/ 47 w 369"/>
                <a:gd name="T11" fmla="*/ 17 h 323"/>
                <a:gd name="T12" fmla="*/ 1 w 369"/>
                <a:gd name="T13" fmla="*/ 190 h 323"/>
                <a:gd name="T14" fmla="*/ 0 w 369"/>
                <a:gd name="T15" fmla="*/ 196 h 323"/>
                <a:gd name="T16" fmla="*/ 0 w 369"/>
                <a:gd name="T17" fmla="*/ 276 h 323"/>
                <a:gd name="T18" fmla="*/ 46 w 369"/>
                <a:gd name="T19" fmla="*/ 323 h 323"/>
                <a:gd name="T20" fmla="*/ 323 w 369"/>
                <a:gd name="T21" fmla="*/ 323 h 323"/>
                <a:gd name="T22" fmla="*/ 369 w 369"/>
                <a:gd name="T23" fmla="*/ 276 h 323"/>
                <a:gd name="T24" fmla="*/ 369 w 369"/>
                <a:gd name="T25" fmla="*/ 196 h 323"/>
                <a:gd name="T26" fmla="*/ 368 w 369"/>
                <a:gd name="T27" fmla="*/ 190 h 323"/>
                <a:gd name="T28" fmla="*/ 346 w 369"/>
                <a:gd name="T29" fmla="*/ 276 h 323"/>
                <a:gd name="T30" fmla="*/ 323 w 369"/>
                <a:gd name="T31" fmla="*/ 299 h 323"/>
                <a:gd name="T32" fmla="*/ 46 w 369"/>
                <a:gd name="T33" fmla="*/ 299 h 323"/>
                <a:gd name="T34" fmla="*/ 23 w 369"/>
                <a:gd name="T35" fmla="*/ 276 h 323"/>
                <a:gd name="T36" fmla="*/ 23 w 369"/>
                <a:gd name="T37" fmla="*/ 196 h 323"/>
                <a:gd name="T38" fmla="*/ 69 w 369"/>
                <a:gd name="T39" fmla="*/ 23 h 323"/>
                <a:gd name="T40" fmla="*/ 299 w 369"/>
                <a:gd name="T41" fmla="*/ 23 h 323"/>
                <a:gd name="T42" fmla="*/ 346 w 369"/>
                <a:gd name="T43" fmla="*/ 196 h 323"/>
                <a:gd name="T44" fmla="*/ 346 w 369"/>
                <a:gd name="T45" fmla="*/ 27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9" h="323">
                  <a:moveTo>
                    <a:pt x="368" y="190"/>
                  </a:moveTo>
                  <a:cubicBezTo>
                    <a:pt x="322" y="17"/>
                    <a:pt x="322" y="17"/>
                    <a:pt x="322" y="17"/>
                  </a:cubicBezTo>
                  <a:cubicBezTo>
                    <a:pt x="319" y="7"/>
                    <a:pt x="310" y="0"/>
                    <a:pt x="299" y="0"/>
                  </a:cubicBezTo>
                  <a:cubicBezTo>
                    <a:pt x="184" y="0"/>
                    <a:pt x="184" y="0"/>
                    <a:pt x="184" y="0"/>
                  </a:cubicBezTo>
                  <a:cubicBezTo>
                    <a:pt x="69" y="0"/>
                    <a:pt x="69" y="0"/>
                    <a:pt x="69" y="0"/>
                  </a:cubicBezTo>
                  <a:cubicBezTo>
                    <a:pt x="59" y="0"/>
                    <a:pt x="50" y="7"/>
                    <a:pt x="47" y="17"/>
                  </a:cubicBezTo>
                  <a:cubicBezTo>
                    <a:pt x="1" y="190"/>
                    <a:pt x="1" y="190"/>
                    <a:pt x="1" y="190"/>
                  </a:cubicBezTo>
                  <a:cubicBezTo>
                    <a:pt x="0" y="192"/>
                    <a:pt x="0" y="194"/>
                    <a:pt x="0" y="196"/>
                  </a:cubicBezTo>
                  <a:cubicBezTo>
                    <a:pt x="0" y="276"/>
                    <a:pt x="0" y="276"/>
                    <a:pt x="0" y="276"/>
                  </a:cubicBezTo>
                  <a:cubicBezTo>
                    <a:pt x="0" y="302"/>
                    <a:pt x="21" y="323"/>
                    <a:pt x="46" y="323"/>
                  </a:cubicBezTo>
                  <a:cubicBezTo>
                    <a:pt x="323" y="323"/>
                    <a:pt x="323" y="323"/>
                    <a:pt x="323" y="323"/>
                  </a:cubicBezTo>
                  <a:cubicBezTo>
                    <a:pt x="348" y="323"/>
                    <a:pt x="369" y="302"/>
                    <a:pt x="369" y="276"/>
                  </a:cubicBezTo>
                  <a:cubicBezTo>
                    <a:pt x="369" y="196"/>
                    <a:pt x="369" y="196"/>
                    <a:pt x="369" y="196"/>
                  </a:cubicBezTo>
                  <a:cubicBezTo>
                    <a:pt x="369" y="194"/>
                    <a:pt x="368" y="192"/>
                    <a:pt x="368" y="190"/>
                  </a:cubicBezTo>
                  <a:close/>
                  <a:moveTo>
                    <a:pt x="346" y="276"/>
                  </a:moveTo>
                  <a:cubicBezTo>
                    <a:pt x="346" y="289"/>
                    <a:pt x="335" y="299"/>
                    <a:pt x="323" y="299"/>
                  </a:cubicBezTo>
                  <a:cubicBezTo>
                    <a:pt x="46" y="299"/>
                    <a:pt x="46" y="299"/>
                    <a:pt x="46" y="299"/>
                  </a:cubicBezTo>
                  <a:cubicBezTo>
                    <a:pt x="34" y="299"/>
                    <a:pt x="23" y="289"/>
                    <a:pt x="23" y="276"/>
                  </a:cubicBezTo>
                  <a:cubicBezTo>
                    <a:pt x="23" y="196"/>
                    <a:pt x="23" y="196"/>
                    <a:pt x="23" y="196"/>
                  </a:cubicBezTo>
                  <a:cubicBezTo>
                    <a:pt x="69" y="23"/>
                    <a:pt x="69" y="23"/>
                    <a:pt x="69" y="23"/>
                  </a:cubicBezTo>
                  <a:cubicBezTo>
                    <a:pt x="299" y="23"/>
                    <a:pt x="299" y="23"/>
                    <a:pt x="299" y="23"/>
                  </a:cubicBezTo>
                  <a:cubicBezTo>
                    <a:pt x="346" y="196"/>
                    <a:pt x="346" y="196"/>
                    <a:pt x="346" y="196"/>
                  </a:cubicBezTo>
                  <a:lnTo>
                    <a:pt x="346" y="2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3" name="Freeform 9">
              <a:extLst>
                <a:ext uri="{FF2B5EF4-FFF2-40B4-BE49-F238E27FC236}">
                  <a16:creationId xmlns:a16="http://schemas.microsoft.com/office/drawing/2014/main" id="{45C6D2A1-F8DD-4FA3-ABB3-F505DD461E66}"/>
                </a:ext>
              </a:extLst>
            </p:cNvPr>
            <p:cNvSpPr>
              <a:spLocks noEditPoints="1"/>
            </p:cNvSpPr>
            <p:nvPr/>
          </p:nvSpPr>
          <p:spPr bwMode="auto">
            <a:xfrm>
              <a:off x="8461376" y="8466137"/>
              <a:ext cx="1055689" cy="776288"/>
            </a:xfrm>
            <a:custGeom>
              <a:avLst/>
              <a:gdLst>
                <a:gd name="T0" fmla="*/ 229 w 281"/>
                <a:gd name="T1" fmla="*/ 0 h 207"/>
                <a:gd name="T2" fmla="*/ 51 w 281"/>
                <a:gd name="T3" fmla="*/ 0 h 207"/>
                <a:gd name="T4" fmla="*/ 40 w 281"/>
                <a:gd name="T5" fmla="*/ 9 h 207"/>
                <a:gd name="T6" fmla="*/ 0 w 281"/>
                <a:gd name="T7" fmla="*/ 147 h 207"/>
                <a:gd name="T8" fmla="*/ 2 w 281"/>
                <a:gd name="T9" fmla="*/ 157 h 207"/>
                <a:gd name="T10" fmla="*/ 12 w 281"/>
                <a:gd name="T11" fmla="*/ 161 h 207"/>
                <a:gd name="T12" fmla="*/ 45 w 281"/>
                <a:gd name="T13" fmla="*/ 161 h 207"/>
                <a:gd name="T14" fmla="*/ 58 w 281"/>
                <a:gd name="T15" fmla="*/ 161 h 207"/>
                <a:gd name="T16" fmla="*/ 64 w 281"/>
                <a:gd name="T17" fmla="*/ 161 h 207"/>
                <a:gd name="T18" fmla="*/ 81 w 281"/>
                <a:gd name="T19" fmla="*/ 195 h 207"/>
                <a:gd name="T20" fmla="*/ 101 w 281"/>
                <a:gd name="T21" fmla="*/ 207 h 207"/>
                <a:gd name="T22" fmla="*/ 179 w 281"/>
                <a:gd name="T23" fmla="*/ 207 h 207"/>
                <a:gd name="T24" fmla="*/ 200 w 281"/>
                <a:gd name="T25" fmla="*/ 195 h 207"/>
                <a:gd name="T26" fmla="*/ 217 w 281"/>
                <a:gd name="T27" fmla="*/ 161 h 207"/>
                <a:gd name="T28" fmla="*/ 223 w 281"/>
                <a:gd name="T29" fmla="*/ 161 h 207"/>
                <a:gd name="T30" fmla="*/ 236 w 281"/>
                <a:gd name="T31" fmla="*/ 161 h 207"/>
                <a:gd name="T32" fmla="*/ 269 w 281"/>
                <a:gd name="T33" fmla="*/ 161 h 207"/>
                <a:gd name="T34" fmla="*/ 278 w 281"/>
                <a:gd name="T35" fmla="*/ 157 h 207"/>
                <a:gd name="T36" fmla="*/ 280 w 281"/>
                <a:gd name="T37" fmla="*/ 147 h 207"/>
                <a:gd name="T38" fmla="*/ 241 w 281"/>
                <a:gd name="T39" fmla="*/ 9 h 207"/>
                <a:gd name="T40" fmla="*/ 229 w 281"/>
                <a:gd name="T41" fmla="*/ 0 h 207"/>
                <a:gd name="T42" fmla="*/ 236 w 281"/>
                <a:gd name="T43" fmla="*/ 138 h 207"/>
                <a:gd name="T44" fmla="*/ 217 w 281"/>
                <a:gd name="T45" fmla="*/ 138 h 207"/>
                <a:gd name="T46" fmla="*/ 196 w 281"/>
                <a:gd name="T47" fmla="*/ 151 h 207"/>
                <a:gd name="T48" fmla="*/ 179 w 281"/>
                <a:gd name="T49" fmla="*/ 184 h 207"/>
                <a:gd name="T50" fmla="*/ 101 w 281"/>
                <a:gd name="T51" fmla="*/ 184 h 207"/>
                <a:gd name="T52" fmla="*/ 85 w 281"/>
                <a:gd name="T53" fmla="*/ 151 h 207"/>
                <a:gd name="T54" fmla="*/ 64 w 281"/>
                <a:gd name="T55" fmla="*/ 138 h 207"/>
                <a:gd name="T56" fmla="*/ 45 w 281"/>
                <a:gd name="T57" fmla="*/ 138 h 207"/>
                <a:gd name="T58" fmla="*/ 18 w 281"/>
                <a:gd name="T59" fmla="*/ 138 h 207"/>
                <a:gd name="T60" fmla="*/ 51 w 281"/>
                <a:gd name="T61" fmla="*/ 12 h 207"/>
                <a:gd name="T62" fmla="*/ 229 w 281"/>
                <a:gd name="T63" fmla="*/ 12 h 207"/>
                <a:gd name="T64" fmla="*/ 263 w 281"/>
                <a:gd name="T65" fmla="*/ 138 h 207"/>
                <a:gd name="T66" fmla="*/ 236 w 281"/>
                <a:gd name="T67" fmla="*/ 138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1" h="207">
                  <a:moveTo>
                    <a:pt x="229" y="0"/>
                  </a:moveTo>
                  <a:cubicBezTo>
                    <a:pt x="51" y="0"/>
                    <a:pt x="51" y="0"/>
                    <a:pt x="51" y="0"/>
                  </a:cubicBezTo>
                  <a:cubicBezTo>
                    <a:pt x="46" y="0"/>
                    <a:pt x="41" y="4"/>
                    <a:pt x="40" y="9"/>
                  </a:cubicBezTo>
                  <a:cubicBezTo>
                    <a:pt x="0" y="147"/>
                    <a:pt x="0" y="147"/>
                    <a:pt x="0" y="147"/>
                  </a:cubicBezTo>
                  <a:cubicBezTo>
                    <a:pt x="0" y="150"/>
                    <a:pt x="0" y="154"/>
                    <a:pt x="2" y="157"/>
                  </a:cubicBezTo>
                  <a:cubicBezTo>
                    <a:pt x="5" y="160"/>
                    <a:pt x="8" y="161"/>
                    <a:pt x="12" y="161"/>
                  </a:cubicBezTo>
                  <a:cubicBezTo>
                    <a:pt x="45" y="161"/>
                    <a:pt x="45" y="161"/>
                    <a:pt x="45" y="161"/>
                  </a:cubicBezTo>
                  <a:cubicBezTo>
                    <a:pt x="58" y="161"/>
                    <a:pt x="58" y="161"/>
                    <a:pt x="58" y="161"/>
                  </a:cubicBezTo>
                  <a:cubicBezTo>
                    <a:pt x="64" y="161"/>
                    <a:pt x="64" y="161"/>
                    <a:pt x="64" y="161"/>
                  </a:cubicBezTo>
                  <a:cubicBezTo>
                    <a:pt x="81" y="195"/>
                    <a:pt x="81" y="195"/>
                    <a:pt x="81" y="195"/>
                  </a:cubicBezTo>
                  <a:cubicBezTo>
                    <a:pt x="85" y="203"/>
                    <a:pt x="93" y="207"/>
                    <a:pt x="101" y="207"/>
                  </a:cubicBezTo>
                  <a:cubicBezTo>
                    <a:pt x="179" y="207"/>
                    <a:pt x="179" y="207"/>
                    <a:pt x="179" y="207"/>
                  </a:cubicBezTo>
                  <a:cubicBezTo>
                    <a:pt x="188" y="207"/>
                    <a:pt x="196" y="203"/>
                    <a:pt x="200" y="195"/>
                  </a:cubicBezTo>
                  <a:cubicBezTo>
                    <a:pt x="217" y="161"/>
                    <a:pt x="217" y="161"/>
                    <a:pt x="217" y="161"/>
                  </a:cubicBezTo>
                  <a:cubicBezTo>
                    <a:pt x="223" y="161"/>
                    <a:pt x="223" y="161"/>
                    <a:pt x="223" y="161"/>
                  </a:cubicBezTo>
                  <a:cubicBezTo>
                    <a:pt x="236" y="161"/>
                    <a:pt x="236" y="161"/>
                    <a:pt x="236" y="161"/>
                  </a:cubicBezTo>
                  <a:cubicBezTo>
                    <a:pt x="269" y="161"/>
                    <a:pt x="269" y="161"/>
                    <a:pt x="269" y="161"/>
                  </a:cubicBezTo>
                  <a:cubicBezTo>
                    <a:pt x="273" y="161"/>
                    <a:pt x="276" y="160"/>
                    <a:pt x="278" y="157"/>
                  </a:cubicBezTo>
                  <a:cubicBezTo>
                    <a:pt x="280" y="154"/>
                    <a:pt x="281" y="150"/>
                    <a:pt x="280" y="147"/>
                  </a:cubicBezTo>
                  <a:cubicBezTo>
                    <a:pt x="241" y="9"/>
                    <a:pt x="241" y="9"/>
                    <a:pt x="241" y="9"/>
                  </a:cubicBezTo>
                  <a:cubicBezTo>
                    <a:pt x="239" y="4"/>
                    <a:pt x="235" y="0"/>
                    <a:pt x="229" y="0"/>
                  </a:cubicBezTo>
                  <a:close/>
                  <a:moveTo>
                    <a:pt x="236" y="138"/>
                  </a:moveTo>
                  <a:cubicBezTo>
                    <a:pt x="217" y="138"/>
                    <a:pt x="217" y="138"/>
                    <a:pt x="217" y="138"/>
                  </a:cubicBezTo>
                  <a:cubicBezTo>
                    <a:pt x="208" y="138"/>
                    <a:pt x="200" y="143"/>
                    <a:pt x="196" y="151"/>
                  </a:cubicBezTo>
                  <a:cubicBezTo>
                    <a:pt x="179" y="184"/>
                    <a:pt x="179" y="184"/>
                    <a:pt x="179" y="184"/>
                  </a:cubicBezTo>
                  <a:cubicBezTo>
                    <a:pt x="101" y="184"/>
                    <a:pt x="101" y="184"/>
                    <a:pt x="101" y="184"/>
                  </a:cubicBezTo>
                  <a:cubicBezTo>
                    <a:pt x="85" y="151"/>
                    <a:pt x="85" y="151"/>
                    <a:pt x="85" y="151"/>
                  </a:cubicBezTo>
                  <a:cubicBezTo>
                    <a:pt x="81" y="143"/>
                    <a:pt x="73" y="138"/>
                    <a:pt x="64" y="138"/>
                  </a:cubicBezTo>
                  <a:cubicBezTo>
                    <a:pt x="45" y="138"/>
                    <a:pt x="45" y="138"/>
                    <a:pt x="45" y="138"/>
                  </a:cubicBezTo>
                  <a:cubicBezTo>
                    <a:pt x="18" y="138"/>
                    <a:pt x="18" y="138"/>
                    <a:pt x="18" y="138"/>
                  </a:cubicBezTo>
                  <a:cubicBezTo>
                    <a:pt x="51" y="12"/>
                    <a:pt x="51" y="12"/>
                    <a:pt x="51" y="12"/>
                  </a:cubicBezTo>
                  <a:cubicBezTo>
                    <a:pt x="229" y="12"/>
                    <a:pt x="229" y="12"/>
                    <a:pt x="229" y="12"/>
                  </a:cubicBezTo>
                  <a:cubicBezTo>
                    <a:pt x="263" y="138"/>
                    <a:pt x="263" y="138"/>
                    <a:pt x="263" y="138"/>
                  </a:cubicBezTo>
                  <a:lnTo>
                    <a:pt x="236" y="13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Tree>
    <p:extLst>
      <p:ext uri="{BB962C8B-B14F-4D97-AF65-F5344CB8AC3E}">
        <p14:creationId xmlns:p14="http://schemas.microsoft.com/office/powerpoint/2010/main" val="18240064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4599A209-298D-4315-BBF0-0A7625DB0707}"/>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5329" r="5329"/>
          <a:stretch>
            <a:fillRect/>
          </a:stretch>
        </p:blipFill>
        <p:spPr/>
      </p:pic>
      <p:sp>
        <p:nvSpPr>
          <p:cNvPr id="24" name="TextBox 23">
            <a:extLst>
              <a:ext uri="{FF2B5EF4-FFF2-40B4-BE49-F238E27FC236}">
                <a16:creationId xmlns:a16="http://schemas.microsoft.com/office/drawing/2014/main" id="{B0B353CA-883B-4158-A479-B447FEE1B909}"/>
              </a:ext>
            </a:extLst>
          </p:cNvPr>
          <p:cNvSpPr txBox="1"/>
          <p:nvPr/>
        </p:nvSpPr>
        <p:spPr>
          <a:xfrm>
            <a:off x="1000423" y="1166843"/>
            <a:ext cx="3658661" cy="4524315"/>
          </a:xfrm>
          <a:prstGeom prst="rect">
            <a:avLst/>
          </a:prstGeom>
          <a:noFill/>
        </p:spPr>
        <p:txBody>
          <a:bodyPr wrap="square" rtlCol="0">
            <a:spAutoFit/>
          </a:bodyPr>
          <a:lstStyle/>
          <a:p>
            <a:r>
              <a:rPr lang="en-US" sz="3600" dirty="0">
                <a:gradFill>
                  <a:gsLst>
                    <a:gs pos="0">
                      <a:schemeClr val="accent1"/>
                    </a:gs>
                    <a:gs pos="100000">
                      <a:schemeClr val="accent2"/>
                    </a:gs>
                  </a:gsLst>
                  <a:path path="circle">
                    <a:fillToRect l="100000" t="100000"/>
                  </a:path>
                </a:gradFill>
                <a:latin typeface="+mj-lt"/>
                <a:ea typeface="Lato Black" panose="020F0502020204030203" pitchFamily="34" charset="0"/>
                <a:cs typeface="Lato Black" panose="020F0502020204030203" pitchFamily="34" charset="0"/>
              </a:rPr>
              <a:t>A magician pulls rabbits out of hats. </a:t>
            </a:r>
          </a:p>
          <a:p>
            <a:endParaRPr lang="en-US" sz="3600" dirty="0">
              <a:gradFill>
                <a:gsLst>
                  <a:gs pos="0">
                    <a:schemeClr val="accent1"/>
                  </a:gs>
                  <a:gs pos="100000">
                    <a:schemeClr val="accent2"/>
                  </a:gs>
                </a:gsLst>
                <a:path path="circle">
                  <a:fillToRect l="100000" t="100000"/>
                </a:path>
              </a:gradFill>
              <a:latin typeface="+mj-lt"/>
              <a:ea typeface="Lato Black" panose="020F0502020204030203" pitchFamily="34" charset="0"/>
              <a:cs typeface="Lato Black" panose="020F0502020204030203" pitchFamily="34" charset="0"/>
            </a:endParaRPr>
          </a:p>
          <a:p>
            <a:r>
              <a:rPr lang="en-US" sz="3600" dirty="0">
                <a:gradFill>
                  <a:gsLst>
                    <a:gs pos="0">
                      <a:schemeClr val="accent1"/>
                    </a:gs>
                    <a:gs pos="100000">
                      <a:schemeClr val="accent2"/>
                    </a:gs>
                  </a:gsLst>
                  <a:path path="circle">
                    <a:fillToRect l="100000" t="100000"/>
                  </a:path>
                </a:gradFill>
                <a:latin typeface="+mj-lt"/>
                <a:ea typeface="Lato Black" panose="020F0502020204030203" pitchFamily="34" charset="0"/>
                <a:cs typeface="Lato Black" panose="020F0502020204030203" pitchFamily="34" charset="0"/>
              </a:rPr>
              <a:t>Experimental psychologist pulls habits out of rats.</a:t>
            </a:r>
          </a:p>
        </p:txBody>
      </p:sp>
    </p:spTree>
    <p:extLst>
      <p:ext uri="{BB962C8B-B14F-4D97-AF65-F5344CB8AC3E}">
        <p14:creationId xmlns:p14="http://schemas.microsoft.com/office/powerpoint/2010/main" val="36347677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96000" y="0"/>
            <a:ext cx="6096000" cy="4287550"/>
          </a:xfrm>
          <a:prstGeom prst="rect">
            <a:avLst/>
          </a:prstGeom>
          <a:gradFill>
            <a:gsLst>
              <a:gs pos="0">
                <a:schemeClr val="accent1"/>
              </a:gs>
              <a:gs pos="100000">
                <a:schemeClr val="accent2"/>
              </a:gs>
            </a:gsLst>
            <a:path path="circle">
              <a:fillToRect l="100000" t="100000"/>
            </a:path>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84624E0E-D266-4955-A23C-DED68B2440A3}"/>
              </a:ext>
            </a:extLst>
          </p:cNvPr>
          <p:cNvSpPr txBox="1"/>
          <p:nvPr/>
        </p:nvSpPr>
        <p:spPr>
          <a:xfrm>
            <a:off x="6738976" y="989613"/>
            <a:ext cx="4810048" cy="2308324"/>
          </a:xfrm>
          <a:prstGeom prst="rect">
            <a:avLst/>
          </a:prstGeom>
          <a:noFill/>
        </p:spPr>
        <p:txBody>
          <a:bodyPr wrap="square" rtlCol="0">
            <a:spAutoFit/>
          </a:bodyPr>
          <a:lstStyle/>
          <a:p>
            <a:r>
              <a:rPr lang="en-US" sz="3600" dirty="0">
                <a:solidFill>
                  <a:schemeClr val="bg1"/>
                </a:solidFill>
                <a:latin typeface="+mj-lt"/>
              </a:rPr>
              <a:t>Libero vivamus porttitor dolor it conubia mollit join hello suspendisse.</a:t>
            </a:r>
          </a:p>
        </p:txBody>
      </p:sp>
      <p:pic>
        <p:nvPicPr>
          <p:cNvPr id="7" name="Picture Placeholder 6">
            <a:extLst>
              <a:ext uri="{FF2B5EF4-FFF2-40B4-BE49-F238E27FC236}">
                <a16:creationId xmlns:a16="http://schemas.microsoft.com/office/drawing/2014/main" id="{9920FB81-4AFC-426C-879D-DCE54757CF08}"/>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610" r="2610"/>
          <a:stretch>
            <a:fillRect/>
          </a:stretch>
        </p:blipFill>
        <p:spPr/>
      </p:pic>
      <p:sp>
        <p:nvSpPr>
          <p:cNvPr id="31" name="Freeform: Shape 30">
            <a:extLst>
              <a:ext uri="{FF2B5EF4-FFF2-40B4-BE49-F238E27FC236}">
                <a16:creationId xmlns:a16="http://schemas.microsoft.com/office/drawing/2014/main" id="{E78423B7-C72A-4A6A-AF37-4E9657784B4A}"/>
              </a:ext>
            </a:extLst>
          </p:cNvPr>
          <p:cNvSpPr/>
          <p:nvPr/>
        </p:nvSpPr>
        <p:spPr>
          <a:xfrm>
            <a:off x="358526" y="4566646"/>
            <a:ext cx="8862000" cy="1934920"/>
          </a:xfrm>
          <a:custGeom>
            <a:avLst/>
            <a:gdLst/>
            <a:ahLst/>
            <a:cxnLst/>
            <a:rect l="l" t="t" r="r" b="b"/>
            <a:pathLst>
              <a:path w="14414627" h="3147276">
                <a:moveTo>
                  <a:pt x="11703924" y="699516"/>
                </a:moveTo>
                <a:lnTo>
                  <a:pt x="11515990" y="1980471"/>
                </a:lnTo>
                <a:lnTo>
                  <a:pt x="11891859" y="1980471"/>
                </a:lnTo>
                <a:close/>
                <a:moveTo>
                  <a:pt x="13426659" y="480411"/>
                </a:moveTo>
                <a:lnTo>
                  <a:pt x="13426659" y="2666885"/>
                </a:lnTo>
                <a:lnTo>
                  <a:pt x="13667363" y="2666885"/>
                </a:lnTo>
                <a:cubicBezTo>
                  <a:pt x="13757711" y="2666248"/>
                  <a:pt x="13827520" y="2641290"/>
                  <a:pt x="13876791" y="2592008"/>
                </a:cubicBezTo>
                <a:cubicBezTo>
                  <a:pt x="13926062" y="2542726"/>
                  <a:pt x="13951012" y="2472943"/>
                  <a:pt x="13951642" y="2382657"/>
                </a:cubicBezTo>
                <a:lnTo>
                  <a:pt x="13951642" y="764607"/>
                </a:lnTo>
                <a:cubicBezTo>
                  <a:pt x="13951012" y="674323"/>
                  <a:pt x="13926062" y="604545"/>
                  <a:pt x="13876791" y="555273"/>
                </a:cubicBezTo>
                <a:cubicBezTo>
                  <a:pt x="13827520" y="506000"/>
                  <a:pt x="13757711" y="481047"/>
                  <a:pt x="13667363" y="480411"/>
                </a:cubicBezTo>
                <a:close/>
                <a:moveTo>
                  <a:pt x="12963564" y="43720"/>
                </a:moveTo>
                <a:lnTo>
                  <a:pt x="13689245" y="43720"/>
                </a:lnTo>
                <a:cubicBezTo>
                  <a:pt x="13912595" y="46533"/>
                  <a:pt x="14088670" y="112961"/>
                  <a:pt x="14217471" y="243005"/>
                </a:cubicBezTo>
                <a:cubicBezTo>
                  <a:pt x="14346273" y="373049"/>
                  <a:pt x="14411992" y="549832"/>
                  <a:pt x="14414627" y="773353"/>
                </a:cubicBezTo>
                <a:lnTo>
                  <a:pt x="14414627" y="2373911"/>
                </a:lnTo>
                <a:cubicBezTo>
                  <a:pt x="14411992" y="2597444"/>
                  <a:pt x="14346273" y="2774232"/>
                  <a:pt x="14217471" y="2904274"/>
                </a:cubicBezTo>
                <a:cubicBezTo>
                  <a:pt x="14088670" y="3034317"/>
                  <a:pt x="13912595" y="3100744"/>
                  <a:pt x="13689245" y="3103556"/>
                </a:cubicBezTo>
                <a:lnTo>
                  <a:pt x="12963564" y="3103556"/>
                </a:lnTo>
                <a:close/>
                <a:moveTo>
                  <a:pt x="11397983" y="43720"/>
                </a:moveTo>
                <a:lnTo>
                  <a:pt x="12018605" y="43720"/>
                </a:lnTo>
                <a:lnTo>
                  <a:pt x="12525592" y="3103556"/>
                </a:lnTo>
                <a:lnTo>
                  <a:pt x="12053570" y="3103556"/>
                </a:lnTo>
                <a:lnTo>
                  <a:pt x="11953047" y="2425900"/>
                </a:lnTo>
                <a:lnTo>
                  <a:pt x="11454800" y="2425900"/>
                </a:lnTo>
                <a:lnTo>
                  <a:pt x="11354277" y="3103556"/>
                </a:lnTo>
                <a:lnTo>
                  <a:pt x="10890980" y="3103556"/>
                </a:lnTo>
                <a:close/>
                <a:moveTo>
                  <a:pt x="9258339" y="43720"/>
                </a:moveTo>
                <a:lnTo>
                  <a:pt x="10573870" y="43720"/>
                </a:lnTo>
                <a:lnTo>
                  <a:pt x="10573870" y="480402"/>
                </a:lnTo>
                <a:lnTo>
                  <a:pt x="9721335" y="480402"/>
                </a:lnTo>
                <a:lnTo>
                  <a:pt x="9721335" y="1333447"/>
                </a:lnTo>
                <a:lnTo>
                  <a:pt x="10398992" y="1333447"/>
                </a:lnTo>
                <a:lnTo>
                  <a:pt x="10398992" y="1770144"/>
                </a:lnTo>
                <a:lnTo>
                  <a:pt x="9721335" y="1770144"/>
                </a:lnTo>
                <a:lnTo>
                  <a:pt x="9721335" y="2666872"/>
                </a:lnTo>
                <a:lnTo>
                  <a:pt x="10573870" y="2666872"/>
                </a:lnTo>
                <a:lnTo>
                  <a:pt x="10573870" y="3103556"/>
                </a:lnTo>
                <a:lnTo>
                  <a:pt x="9258339" y="3103556"/>
                </a:lnTo>
                <a:close/>
                <a:moveTo>
                  <a:pt x="7200975" y="43720"/>
                </a:moveTo>
                <a:lnTo>
                  <a:pt x="7664000" y="43720"/>
                </a:lnTo>
                <a:lnTo>
                  <a:pt x="7664000" y="1333452"/>
                </a:lnTo>
                <a:lnTo>
                  <a:pt x="8215279" y="1333452"/>
                </a:lnTo>
                <a:lnTo>
                  <a:pt x="8215279" y="43720"/>
                </a:lnTo>
                <a:lnTo>
                  <a:pt x="8678233" y="43720"/>
                </a:lnTo>
                <a:lnTo>
                  <a:pt x="8678233" y="3103556"/>
                </a:lnTo>
                <a:lnTo>
                  <a:pt x="8215279" y="3103556"/>
                </a:lnTo>
                <a:lnTo>
                  <a:pt x="8215279" y="1770135"/>
                </a:lnTo>
                <a:lnTo>
                  <a:pt x="7664000" y="1770135"/>
                </a:lnTo>
                <a:lnTo>
                  <a:pt x="7664000" y="3103556"/>
                </a:lnTo>
                <a:lnTo>
                  <a:pt x="7200975" y="3103556"/>
                </a:lnTo>
                <a:close/>
                <a:moveTo>
                  <a:pt x="5057814" y="43720"/>
                </a:moveTo>
                <a:lnTo>
                  <a:pt x="5569021" y="43720"/>
                </a:lnTo>
                <a:lnTo>
                  <a:pt x="6159587" y="2098186"/>
                </a:lnTo>
                <a:lnTo>
                  <a:pt x="6159587" y="43720"/>
                </a:lnTo>
                <a:lnTo>
                  <a:pt x="6613804" y="43720"/>
                </a:lnTo>
                <a:lnTo>
                  <a:pt x="6613804" y="3103556"/>
                </a:lnTo>
                <a:lnTo>
                  <a:pt x="6124653" y="3103556"/>
                </a:lnTo>
                <a:lnTo>
                  <a:pt x="5512138" y="1145270"/>
                </a:lnTo>
                <a:lnTo>
                  <a:pt x="5512138" y="3103556"/>
                </a:lnTo>
                <a:lnTo>
                  <a:pt x="5057814" y="3103556"/>
                </a:lnTo>
                <a:close/>
                <a:moveTo>
                  <a:pt x="4010100" y="43720"/>
                </a:moveTo>
                <a:lnTo>
                  <a:pt x="4473061" y="43720"/>
                </a:lnTo>
                <a:lnTo>
                  <a:pt x="4473061" y="3103556"/>
                </a:lnTo>
                <a:lnTo>
                  <a:pt x="4010100" y="3103556"/>
                </a:lnTo>
                <a:close/>
                <a:moveTo>
                  <a:pt x="1962190" y="43720"/>
                </a:moveTo>
                <a:lnTo>
                  <a:pt x="2425185" y="43720"/>
                </a:lnTo>
                <a:lnTo>
                  <a:pt x="2425185" y="1285147"/>
                </a:lnTo>
                <a:lnTo>
                  <a:pt x="3037262" y="43720"/>
                </a:lnTo>
                <a:lnTo>
                  <a:pt x="3535667" y="43720"/>
                </a:lnTo>
                <a:lnTo>
                  <a:pt x="2884243" y="1341973"/>
                </a:lnTo>
                <a:lnTo>
                  <a:pt x="3583759" y="3103556"/>
                </a:lnTo>
                <a:lnTo>
                  <a:pt x="3085354" y="3103556"/>
                </a:lnTo>
                <a:lnTo>
                  <a:pt x="2600065" y="1844658"/>
                </a:lnTo>
                <a:lnTo>
                  <a:pt x="2425185" y="2181238"/>
                </a:lnTo>
                <a:lnTo>
                  <a:pt x="2425185" y="3103556"/>
                </a:lnTo>
                <a:lnTo>
                  <a:pt x="1962190" y="3103556"/>
                </a:lnTo>
                <a:close/>
                <a:moveTo>
                  <a:pt x="729775" y="0"/>
                </a:moveTo>
                <a:cubicBezTo>
                  <a:pt x="952386" y="2809"/>
                  <a:pt x="1124911" y="71418"/>
                  <a:pt x="1247352" y="205825"/>
                </a:cubicBezTo>
                <a:cubicBezTo>
                  <a:pt x="1369792" y="340233"/>
                  <a:pt x="1431869" y="523583"/>
                  <a:pt x="1433582" y="755874"/>
                </a:cubicBezTo>
                <a:lnTo>
                  <a:pt x="1433582" y="834588"/>
                </a:lnTo>
                <a:lnTo>
                  <a:pt x="987985" y="882692"/>
                </a:lnTo>
                <a:lnTo>
                  <a:pt x="987985" y="795231"/>
                </a:lnTo>
                <a:cubicBezTo>
                  <a:pt x="987529" y="676977"/>
                  <a:pt x="965464" y="587694"/>
                  <a:pt x="921791" y="527382"/>
                </a:cubicBezTo>
                <a:cubicBezTo>
                  <a:pt x="878118" y="467071"/>
                  <a:pt x="815571" y="436824"/>
                  <a:pt x="734151" y="436642"/>
                </a:cubicBezTo>
                <a:cubicBezTo>
                  <a:pt x="652735" y="436824"/>
                  <a:pt x="590208" y="461604"/>
                  <a:pt x="546567" y="510983"/>
                </a:cubicBezTo>
                <a:cubicBezTo>
                  <a:pt x="502928" y="560362"/>
                  <a:pt x="480882" y="633246"/>
                  <a:pt x="480431" y="729635"/>
                </a:cubicBezTo>
                <a:cubicBezTo>
                  <a:pt x="477599" y="820832"/>
                  <a:pt x="507304" y="913941"/>
                  <a:pt x="569544" y="1008963"/>
                </a:cubicBezTo>
                <a:cubicBezTo>
                  <a:pt x="631784" y="1103986"/>
                  <a:pt x="743547" y="1230986"/>
                  <a:pt x="904832" y="1389965"/>
                </a:cubicBezTo>
                <a:cubicBezTo>
                  <a:pt x="1124439" y="1605975"/>
                  <a:pt x="1278476" y="1787274"/>
                  <a:pt x="1366942" y="1933862"/>
                </a:cubicBezTo>
                <a:cubicBezTo>
                  <a:pt x="1455408" y="2080450"/>
                  <a:pt x="1498000" y="2234418"/>
                  <a:pt x="1494717" y="2395764"/>
                </a:cubicBezTo>
                <a:cubicBezTo>
                  <a:pt x="1491184" y="2618321"/>
                  <a:pt x="1421831" y="2798213"/>
                  <a:pt x="1286658" y="2935443"/>
                </a:cubicBezTo>
                <a:cubicBezTo>
                  <a:pt x="1151485" y="3072672"/>
                  <a:pt x="971693" y="3143283"/>
                  <a:pt x="747281" y="3147276"/>
                </a:cubicBezTo>
                <a:cubicBezTo>
                  <a:pt x="522976" y="3143283"/>
                  <a:pt x="343238" y="3072672"/>
                  <a:pt x="208068" y="2935443"/>
                </a:cubicBezTo>
                <a:cubicBezTo>
                  <a:pt x="72897" y="2798213"/>
                  <a:pt x="3541" y="2618321"/>
                  <a:pt x="0" y="2395764"/>
                </a:cubicBezTo>
                <a:lnTo>
                  <a:pt x="0" y="2286438"/>
                </a:lnTo>
                <a:lnTo>
                  <a:pt x="445496" y="2238335"/>
                </a:lnTo>
                <a:lnTo>
                  <a:pt x="445496" y="2352034"/>
                </a:lnTo>
                <a:cubicBezTo>
                  <a:pt x="446399" y="2464549"/>
                  <a:pt x="472991" y="2552192"/>
                  <a:pt x="525270" y="2614963"/>
                </a:cubicBezTo>
                <a:cubicBezTo>
                  <a:pt x="577550" y="2677735"/>
                  <a:pt x="650095" y="2709621"/>
                  <a:pt x="742904" y="2710624"/>
                </a:cubicBezTo>
                <a:cubicBezTo>
                  <a:pt x="835721" y="2709621"/>
                  <a:pt x="908297" y="2683201"/>
                  <a:pt x="960632" y="2631362"/>
                </a:cubicBezTo>
                <a:cubicBezTo>
                  <a:pt x="1012967" y="2579524"/>
                  <a:pt x="1039590" y="2508279"/>
                  <a:pt x="1040502" y="2417630"/>
                </a:cubicBezTo>
                <a:cubicBezTo>
                  <a:pt x="1044423" y="2326433"/>
                  <a:pt x="1016888" y="2233324"/>
                  <a:pt x="957897" y="2138302"/>
                </a:cubicBezTo>
                <a:cubicBezTo>
                  <a:pt x="898906" y="2043279"/>
                  <a:pt x="784936" y="1916279"/>
                  <a:pt x="615987" y="1757300"/>
                </a:cubicBezTo>
                <a:cubicBezTo>
                  <a:pt x="390730" y="1547030"/>
                  <a:pt x="235099" y="1367371"/>
                  <a:pt x="149094" y="1218323"/>
                </a:cubicBezTo>
                <a:cubicBezTo>
                  <a:pt x="63090" y="1069275"/>
                  <a:pt x="22136" y="913667"/>
                  <a:pt x="26232" y="751501"/>
                </a:cubicBezTo>
                <a:cubicBezTo>
                  <a:pt x="27953" y="521305"/>
                  <a:pt x="90024" y="339231"/>
                  <a:pt x="212445" y="205279"/>
                </a:cubicBezTo>
                <a:cubicBezTo>
                  <a:pt x="334866" y="71327"/>
                  <a:pt x="507310" y="2901"/>
                  <a:pt x="729775" y="0"/>
                </a:cubicBezTo>
                <a:close/>
              </a:path>
            </a:pathLst>
          </a:custGeom>
          <a:gradFill flip="none" rotWithShape="1">
            <a:gsLst>
              <a:gs pos="0">
                <a:schemeClr val="bg1">
                  <a:lumMod val="95000"/>
                  <a:alpha val="36000"/>
                </a:schemeClr>
              </a:gs>
              <a:gs pos="10000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lumMod val="85000"/>
                </a:schemeClr>
              </a:solidFill>
            </a:endParaRPr>
          </a:p>
        </p:txBody>
      </p:sp>
      <p:sp>
        <p:nvSpPr>
          <p:cNvPr id="8" name="Rectangle 7">
            <a:extLst>
              <a:ext uri="{FF2B5EF4-FFF2-40B4-BE49-F238E27FC236}">
                <a16:creationId xmlns:a16="http://schemas.microsoft.com/office/drawing/2014/main" id="{417519E3-F212-42FC-B52C-DAFF294DC0E5}"/>
              </a:ext>
            </a:extLst>
          </p:cNvPr>
          <p:cNvSpPr/>
          <p:nvPr/>
        </p:nvSpPr>
        <p:spPr>
          <a:xfrm>
            <a:off x="885372" y="4903480"/>
            <a:ext cx="10346870" cy="1174168"/>
          </a:xfrm>
          <a:prstGeom prst="rect">
            <a:avLst/>
          </a:prstGeom>
        </p:spPr>
        <p:txBody>
          <a:bodyPr wrap="square">
            <a:spAutoFit/>
          </a:bodyPr>
          <a:lstStyle/>
          <a:p>
            <a:pPr>
              <a:lnSpc>
                <a:spcPct val="150000"/>
              </a:lnSpc>
            </a:pPr>
            <a:r>
              <a:rPr lang="en-US" sz="1200" b="0" i="0" dirty="0">
                <a:solidFill>
                  <a:schemeClr val="tx1">
                    <a:lumMod val="85000"/>
                    <a:lumOff val="15000"/>
                  </a:schemeClr>
                </a:solidFill>
                <a:effectLst/>
                <a:ea typeface="Lato" panose="020F0502020204030203" pitchFamily="34" charset="0"/>
                <a:cs typeface="Lato" panose="020F0502020204030203" pitchFamily="34" charset="0"/>
              </a:rPr>
              <a:t>Lorem ipsum dolor sit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amet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consectetur</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adipiscing</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elit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sed</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do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eiusmod</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tempor</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incididunt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ut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labore</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et dolore magna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aliqua</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tempor</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incididunt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ut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Lorem ipsum dolor sit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amet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consectetur</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adipiscing</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elit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sed</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do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eiusmod</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tempor</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incididunt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ut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ipsum dolor sit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amet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consectetur</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adipiscing</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elit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sed</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do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eiusmod</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tempor</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incididunt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ipsum dolor sit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amet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consectetur</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adipiscing</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elit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sed</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doLorem</a:t>
            </a:r>
            <a:r>
              <a:rPr lang="en-US" sz="1200" dirty="0">
                <a:solidFill>
                  <a:schemeClr val="tx1">
                    <a:lumMod val="85000"/>
                    <a:lumOff val="15000"/>
                  </a:schemeClr>
                </a:solidFill>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ipsum</a:t>
            </a:r>
            <a:r>
              <a:rPr lang="en-US" sz="1200" dirty="0">
                <a:solidFill>
                  <a:schemeClr val="tx1">
                    <a:lumMod val="85000"/>
                    <a:lumOff val="15000"/>
                  </a:schemeClr>
                </a:solidFill>
                <a:ea typeface="Lato" panose="020F0502020204030203" pitchFamily="34" charset="0"/>
                <a:cs typeface="Lato" panose="020F0502020204030203" pitchFamily="34" charset="0"/>
              </a:rPr>
              <a:t> dolor sit </a:t>
            </a:r>
            <a:r>
              <a:rPr lang="en-US" sz="1200" dirty="0" err="1">
                <a:solidFill>
                  <a:schemeClr val="tx1">
                    <a:lumMod val="85000"/>
                    <a:lumOff val="15000"/>
                  </a:schemeClr>
                </a:solidFill>
                <a:ea typeface="Lato" panose="020F0502020204030203" pitchFamily="34" charset="0"/>
                <a:cs typeface="Lato" panose="020F0502020204030203" pitchFamily="34" charset="0"/>
              </a:rPr>
              <a:t>amet</a:t>
            </a:r>
            <a:r>
              <a:rPr lang="en-US" sz="1200" dirty="0">
                <a:solidFill>
                  <a:schemeClr val="tx1">
                    <a:lumMod val="85000"/>
                    <a:lumOff val="15000"/>
                  </a:schemeClr>
                </a:solidFill>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consectetur</a:t>
            </a:r>
            <a:r>
              <a:rPr lang="en-US" sz="1200" dirty="0">
                <a:solidFill>
                  <a:schemeClr val="tx1">
                    <a:lumMod val="85000"/>
                    <a:lumOff val="15000"/>
                  </a:schemeClr>
                </a:solidFill>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adipiscing</a:t>
            </a:r>
            <a:r>
              <a:rPr lang="en-US" sz="1200" dirty="0">
                <a:solidFill>
                  <a:schemeClr val="tx1">
                    <a:lumMod val="85000"/>
                    <a:lumOff val="15000"/>
                  </a:schemeClr>
                </a:solidFill>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elit</a:t>
            </a:r>
            <a:r>
              <a:rPr lang="en-US" sz="1200" dirty="0">
                <a:solidFill>
                  <a:schemeClr val="tx1">
                    <a:lumMod val="85000"/>
                    <a:lumOff val="15000"/>
                  </a:schemeClr>
                </a:solidFill>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sed</a:t>
            </a:r>
            <a:r>
              <a:rPr lang="en-US" sz="1200" dirty="0">
                <a:solidFill>
                  <a:schemeClr val="tx1">
                    <a:lumMod val="85000"/>
                    <a:lumOff val="15000"/>
                  </a:schemeClr>
                </a:solidFill>
                <a:ea typeface="Lato" panose="020F0502020204030203" pitchFamily="34" charset="0"/>
                <a:cs typeface="Lato" panose="020F0502020204030203" pitchFamily="34" charset="0"/>
              </a:rPr>
              <a:t> do </a:t>
            </a:r>
            <a:r>
              <a:rPr lang="en-US" sz="1200" dirty="0" err="1">
                <a:solidFill>
                  <a:schemeClr val="tx1">
                    <a:lumMod val="85000"/>
                    <a:lumOff val="15000"/>
                  </a:schemeClr>
                </a:solidFill>
                <a:ea typeface="Lato" panose="020F0502020204030203" pitchFamily="34" charset="0"/>
                <a:cs typeface="Lato" panose="020F0502020204030203" pitchFamily="34" charset="0"/>
              </a:rPr>
              <a:t>eiusmod</a:t>
            </a:r>
            <a:r>
              <a:rPr lang="en-US" sz="1200" dirty="0">
                <a:solidFill>
                  <a:schemeClr val="tx1">
                    <a:lumMod val="85000"/>
                    <a:lumOff val="15000"/>
                  </a:schemeClr>
                </a:solidFill>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tempor</a:t>
            </a:r>
            <a:r>
              <a:rPr lang="en-US" sz="1200" dirty="0">
                <a:solidFill>
                  <a:schemeClr val="tx1">
                    <a:lumMod val="85000"/>
                    <a:lumOff val="15000"/>
                  </a:schemeClr>
                </a:solidFill>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incididunt</a:t>
            </a:r>
            <a:r>
              <a:rPr lang="en-US" sz="1200" dirty="0">
                <a:solidFill>
                  <a:schemeClr val="tx1">
                    <a:lumMod val="85000"/>
                    <a:lumOff val="15000"/>
                  </a:schemeClr>
                </a:solidFill>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ut</a:t>
            </a:r>
            <a:r>
              <a:rPr lang="en-US" sz="1200" dirty="0">
                <a:solidFill>
                  <a:schemeClr val="tx1">
                    <a:lumMod val="85000"/>
                    <a:lumOff val="15000"/>
                  </a:schemeClr>
                </a:solidFill>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labore</a:t>
            </a:r>
            <a:r>
              <a:rPr lang="en-US" sz="1200" dirty="0">
                <a:solidFill>
                  <a:schemeClr val="tx1">
                    <a:lumMod val="85000"/>
                    <a:lumOff val="15000"/>
                  </a:schemeClr>
                </a:solidFill>
                <a:ea typeface="Lato" panose="020F0502020204030203" pitchFamily="34" charset="0"/>
                <a:cs typeface="Lato" panose="020F0502020204030203" pitchFamily="34" charset="0"/>
              </a:rPr>
              <a:t> et </a:t>
            </a:r>
            <a:r>
              <a:rPr lang="en-US" sz="1200" dirty="0" err="1">
                <a:solidFill>
                  <a:schemeClr val="tx1">
                    <a:lumMod val="85000"/>
                    <a:lumOff val="15000"/>
                  </a:schemeClr>
                </a:solidFill>
                <a:ea typeface="Lato" panose="020F0502020204030203" pitchFamily="34" charset="0"/>
                <a:cs typeface="Lato" panose="020F0502020204030203" pitchFamily="34" charset="0"/>
              </a:rPr>
              <a:t>dolore</a:t>
            </a:r>
            <a:r>
              <a:rPr lang="en-US" sz="1200" dirty="0">
                <a:solidFill>
                  <a:schemeClr val="tx1">
                    <a:lumMod val="85000"/>
                    <a:lumOff val="15000"/>
                  </a:schemeClr>
                </a:solidFill>
                <a:ea typeface="Lato" panose="020F0502020204030203" pitchFamily="34" charset="0"/>
                <a:cs typeface="Lato" panose="020F0502020204030203" pitchFamily="34" charset="0"/>
              </a:rPr>
              <a:t> magna</a:t>
            </a:r>
          </a:p>
        </p:txBody>
      </p:sp>
    </p:spTree>
    <p:extLst>
      <p:ext uri="{BB962C8B-B14F-4D97-AF65-F5344CB8AC3E}">
        <p14:creationId xmlns:p14="http://schemas.microsoft.com/office/powerpoint/2010/main" val="26258888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D29F6B68-172F-4127-B410-09B15A87A09C}"/>
              </a:ext>
            </a:extLst>
          </p:cNvPr>
          <p:cNvSpPr txBox="1"/>
          <p:nvPr/>
        </p:nvSpPr>
        <p:spPr>
          <a:xfrm>
            <a:off x="808670" y="891358"/>
            <a:ext cx="2969083" cy="1200329"/>
          </a:xfrm>
          <a:prstGeom prst="rect">
            <a:avLst/>
          </a:prstGeom>
          <a:noFill/>
        </p:spPr>
        <p:txBody>
          <a:bodyPr wrap="none" rtlCol="0">
            <a:spAutoFit/>
          </a:bodyPr>
          <a:lstStyle/>
          <a:p>
            <a:r>
              <a:rPr lang="en-US" sz="3600" dirty="0">
                <a:gradFill>
                  <a:gsLst>
                    <a:gs pos="0">
                      <a:schemeClr val="accent1"/>
                    </a:gs>
                    <a:gs pos="100000">
                      <a:schemeClr val="accent2"/>
                    </a:gs>
                  </a:gsLst>
                  <a:path path="circle">
                    <a:fillToRect l="100000" t="100000"/>
                  </a:path>
                </a:gradFill>
                <a:latin typeface="+mj-lt"/>
                <a:ea typeface="Lato Black" panose="020F0502020204030203" pitchFamily="34" charset="0"/>
                <a:cs typeface="Lato Black" panose="020F0502020204030203" pitchFamily="34" charset="0"/>
              </a:rPr>
              <a:t>City Dweller</a:t>
            </a:r>
            <a:endParaRPr lang="en-US" sz="3600" dirty="0">
              <a:gradFill>
                <a:gsLst>
                  <a:gs pos="0">
                    <a:schemeClr val="accent1"/>
                  </a:gs>
                  <a:gs pos="100000">
                    <a:schemeClr val="accent2"/>
                  </a:gs>
                </a:gsLst>
                <a:path path="circle">
                  <a:fillToRect l="100000" t="100000"/>
                </a:path>
              </a:gradFill>
              <a:latin typeface="+mj-lt"/>
            </a:endParaRPr>
          </a:p>
          <a:p>
            <a:r>
              <a:rPr lang="en-US" sz="3600" dirty="0">
                <a:gradFill>
                  <a:gsLst>
                    <a:gs pos="0">
                      <a:schemeClr val="accent1"/>
                    </a:gs>
                    <a:gs pos="100000">
                      <a:schemeClr val="accent2"/>
                    </a:gs>
                  </a:gsLst>
                  <a:path path="circle">
                    <a:fillToRect l="100000" t="100000"/>
                  </a:path>
                </a:gradFill>
                <a:latin typeface="+mj-lt"/>
              </a:rPr>
              <a:t>Culture</a:t>
            </a:r>
          </a:p>
        </p:txBody>
      </p:sp>
      <p:sp>
        <p:nvSpPr>
          <p:cNvPr id="5" name="Rectangle 4"/>
          <p:cNvSpPr/>
          <p:nvPr/>
        </p:nvSpPr>
        <p:spPr>
          <a:xfrm>
            <a:off x="4749800" y="0"/>
            <a:ext cx="3048000" cy="6858000"/>
          </a:xfrm>
          <a:prstGeom prst="rect">
            <a:avLst/>
          </a:prstGeom>
          <a:gradFill>
            <a:gsLst>
              <a:gs pos="0">
                <a:schemeClr val="accent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Placeholder 2"/>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930" r="1930"/>
          <a:stretch>
            <a:fillRect/>
          </a:stretch>
        </p:blipFill>
        <p:spPr/>
      </p:pic>
      <p:sp>
        <p:nvSpPr>
          <p:cNvPr id="11" name="TextBox 10">
            <a:extLst>
              <a:ext uri="{FF2B5EF4-FFF2-40B4-BE49-F238E27FC236}">
                <a16:creationId xmlns:a16="http://schemas.microsoft.com/office/drawing/2014/main" id="{4913202C-3C4C-4606-9F09-4CFFAA99651E}"/>
              </a:ext>
            </a:extLst>
          </p:cNvPr>
          <p:cNvSpPr txBox="1"/>
          <p:nvPr/>
        </p:nvSpPr>
        <p:spPr>
          <a:xfrm>
            <a:off x="808670" y="3298088"/>
            <a:ext cx="3291365" cy="763029"/>
          </a:xfrm>
          <a:prstGeom prst="rect">
            <a:avLst/>
          </a:prstGeom>
          <a:noFill/>
        </p:spPr>
        <p:txBody>
          <a:bodyPr wrap="square" rtlCol="0">
            <a:spAutoFit/>
          </a:bodyPr>
          <a:lstStyle/>
          <a:p>
            <a:pPr>
              <a:lnSpc>
                <a:spcPct val="150000"/>
              </a:lnSpc>
            </a:pPr>
            <a:r>
              <a:rPr lang="id-ID" sz="1000" dirty="0">
                <a:ea typeface="Lato" panose="020F0502020204030203" pitchFamily="34" charset="0"/>
                <a:cs typeface="Lato" panose="020F0502020204030203" pitchFamily="34" charset="0"/>
              </a:rPr>
              <a:t>Lorem ipsum dolor sit amet, lacus nulla ac netus nibh aliquet, porttitor ligula justo libero vivamus porttitor dolor, conubia mollit. </a:t>
            </a:r>
          </a:p>
        </p:txBody>
      </p:sp>
      <p:sp>
        <p:nvSpPr>
          <p:cNvPr id="12" name="TextBox 11">
            <a:extLst>
              <a:ext uri="{FF2B5EF4-FFF2-40B4-BE49-F238E27FC236}">
                <a16:creationId xmlns:a16="http://schemas.microsoft.com/office/drawing/2014/main" id="{EE1B3078-AF1D-4684-A1DB-EB51D0F677CF}"/>
              </a:ext>
            </a:extLst>
          </p:cNvPr>
          <p:cNvSpPr txBox="1"/>
          <p:nvPr/>
        </p:nvSpPr>
        <p:spPr>
          <a:xfrm>
            <a:off x="808670" y="2958810"/>
            <a:ext cx="2670651" cy="338554"/>
          </a:xfrm>
          <a:prstGeom prst="rect">
            <a:avLst/>
          </a:prstGeom>
          <a:noFill/>
        </p:spPr>
        <p:txBody>
          <a:bodyPr wrap="square" rtlCol="0">
            <a:spAutoFit/>
          </a:bodyPr>
          <a:lstStyle/>
          <a:p>
            <a:r>
              <a:rPr lang="en-US" sz="1600" dirty="0">
                <a:latin typeface="+mj-lt"/>
                <a:ea typeface="Lato" panose="020F0502020204030203" pitchFamily="34" charset="0"/>
                <a:cs typeface="Lato" panose="020F0502020204030203" pitchFamily="34" charset="0"/>
              </a:rPr>
              <a:t>SHORT TEXT HERE</a:t>
            </a:r>
          </a:p>
        </p:txBody>
      </p:sp>
      <p:sp>
        <p:nvSpPr>
          <p:cNvPr id="14" name="TextBox 13">
            <a:extLst>
              <a:ext uri="{FF2B5EF4-FFF2-40B4-BE49-F238E27FC236}">
                <a16:creationId xmlns:a16="http://schemas.microsoft.com/office/drawing/2014/main" id="{296F40B5-6330-43DE-A312-8881DAF5E14E}"/>
              </a:ext>
            </a:extLst>
          </p:cNvPr>
          <p:cNvSpPr txBox="1"/>
          <p:nvPr/>
        </p:nvSpPr>
        <p:spPr>
          <a:xfrm>
            <a:off x="808670" y="5264832"/>
            <a:ext cx="3291365" cy="763029"/>
          </a:xfrm>
          <a:prstGeom prst="rect">
            <a:avLst/>
          </a:prstGeom>
          <a:noFill/>
        </p:spPr>
        <p:txBody>
          <a:bodyPr wrap="square" rtlCol="0">
            <a:spAutoFit/>
          </a:bodyPr>
          <a:lstStyle/>
          <a:p>
            <a:pPr>
              <a:lnSpc>
                <a:spcPct val="150000"/>
              </a:lnSpc>
            </a:pPr>
            <a:r>
              <a:rPr lang="id-ID" sz="1000" dirty="0">
                <a:ea typeface="Lato" panose="020F0502020204030203" pitchFamily="34" charset="0"/>
                <a:cs typeface="Lato" panose="020F0502020204030203" pitchFamily="34" charset="0"/>
              </a:rPr>
              <a:t>Lorem ipsum dolor sit amet, lacus nulla ac netus nibh aliquet, porttitor ligula justo libero vivamus porttitor dolor, conubia</a:t>
            </a:r>
          </a:p>
        </p:txBody>
      </p:sp>
      <p:sp>
        <p:nvSpPr>
          <p:cNvPr id="15" name="TextBox 14">
            <a:extLst>
              <a:ext uri="{FF2B5EF4-FFF2-40B4-BE49-F238E27FC236}">
                <a16:creationId xmlns:a16="http://schemas.microsoft.com/office/drawing/2014/main" id="{C4295DB0-BCE1-4D67-91F3-F4B24D32082D}"/>
              </a:ext>
            </a:extLst>
          </p:cNvPr>
          <p:cNvSpPr txBox="1"/>
          <p:nvPr/>
        </p:nvSpPr>
        <p:spPr>
          <a:xfrm>
            <a:off x="808670" y="4913836"/>
            <a:ext cx="2670651" cy="338554"/>
          </a:xfrm>
          <a:prstGeom prst="rect">
            <a:avLst/>
          </a:prstGeom>
          <a:noFill/>
        </p:spPr>
        <p:txBody>
          <a:bodyPr wrap="square" rtlCol="0">
            <a:spAutoFit/>
          </a:bodyPr>
          <a:lstStyle/>
          <a:p>
            <a:r>
              <a:rPr lang="en-US" sz="1600" dirty="0">
                <a:latin typeface="+mj-lt"/>
                <a:ea typeface="Lato" panose="020F0502020204030203" pitchFamily="34" charset="0"/>
                <a:cs typeface="Lato" panose="020F0502020204030203" pitchFamily="34" charset="0"/>
              </a:rPr>
              <a:t>SHORT TEXT HERE</a:t>
            </a:r>
          </a:p>
        </p:txBody>
      </p:sp>
      <p:grpSp>
        <p:nvGrpSpPr>
          <p:cNvPr id="16" name="Group 15">
            <a:extLst>
              <a:ext uri="{FF2B5EF4-FFF2-40B4-BE49-F238E27FC236}">
                <a16:creationId xmlns:a16="http://schemas.microsoft.com/office/drawing/2014/main" id="{C87AE328-6183-4750-BF94-CC4E9F1454C3}"/>
              </a:ext>
            </a:extLst>
          </p:cNvPr>
          <p:cNvGrpSpPr/>
          <p:nvPr/>
        </p:nvGrpSpPr>
        <p:grpSpPr>
          <a:xfrm>
            <a:off x="921866" y="4345703"/>
            <a:ext cx="401775" cy="403291"/>
            <a:chOff x="1298575" y="588963"/>
            <a:chExt cx="420688" cy="422275"/>
          </a:xfrm>
          <a:gradFill>
            <a:gsLst>
              <a:gs pos="0">
                <a:schemeClr val="accent1"/>
              </a:gs>
              <a:gs pos="100000">
                <a:schemeClr val="accent2"/>
              </a:gs>
            </a:gsLst>
            <a:path path="circle">
              <a:fillToRect l="100000" t="100000"/>
            </a:path>
          </a:gradFill>
        </p:grpSpPr>
        <p:sp>
          <p:nvSpPr>
            <p:cNvPr id="17" name="Freeform 9">
              <a:extLst>
                <a:ext uri="{FF2B5EF4-FFF2-40B4-BE49-F238E27FC236}">
                  <a16:creationId xmlns:a16="http://schemas.microsoft.com/office/drawing/2014/main" id="{37CF6780-5E44-4D6D-8BB1-2ABFE33DF94F}"/>
                </a:ext>
              </a:extLst>
            </p:cNvPr>
            <p:cNvSpPr>
              <a:spLocks noEditPoints="1"/>
            </p:cNvSpPr>
            <p:nvPr/>
          </p:nvSpPr>
          <p:spPr bwMode="auto">
            <a:xfrm>
              <a:off x="1298575" y="588963"/>
              <a:ext cx="420688" cy="422275"/>
            </a:xfrm>
            <a:custGeom>
              <a:avLst/>
              <a:gdLst>
                <a:gd name="T0" fmla="*/ 64 w 112"/>
                <a:gd name="T1" fmla="*/ 12 h 112"/>
                <a:gd name="T2" fmla="*/ 78 w 112"/>
                <a:gd name="T3" fmla="*/ 23 h 112"/>
                <a:gd name="T4" fmla="*/ 84 w 112"/>
                <a:gd name="T5" fmla="*/ 18 h 112"/>
                <a:gd name="T6" fmla="*/ 93 w 112"/>
                <a:gd name="T7" fmla="*/ 25 h 112"/>
                <a:gd name="T8" fmla="*/ 89 w 112"/>
                <a:gd name="T9" fmla="*/ 34 h 112"/>
                <a:gd name="T10" fmla="*/ 100 w 112"/>
                <a:gd name="T11" fmla="*/ 48 h 112"/>
                <a:gd name="T12" fmla="*/ 104 w 112"/>
                <a:gd name="T13" fmla="*/ 60 h 112"/>
                <a:gd name="T14" fmla="*/ 95 w 112"/>
                <a:gd name="T15" fmla="*/ 64 h 112"/>
                <a:gd name="T16" fmla="*/ 93 w 112"/>
                <a:gd name="T17" fmla="*/ 81 h 112"/>
                <a:gd name="T18" fmla="*/ 87 w 112"/>
                <a:gd name="T19" fmla="*/ 93 h 112"/>
                <a:gd name="T20" fmla="*/ 81 w 112"/>
                <a:gd name="T21" fmla="*/ 93 h 112"/>
                <a:gd name="T22" fmla="*/ 64 w 112"/>
                <a:gd name="T23" fmla="*/ 95 h 112"/>
                <a:gd name="T24" fmla="*/ 60 w 112"/>
                <a:gd name="T25" fmla="*/ 104 h 112"/>
                <a:gd name="T26" fmla="*/ 48 w 112"/>
                <a:gd name="T27" fmla="*/ 100 h 112"/>
                <a:gd name="T28" fmla="*/ 34 w 112"/>
                <a:gd name="T29" fmla="*/ 89 h 112"/>
                <a:gd name="T30" fmla="*/ 28 w 112"/>
                <a:gd name="T31" fmla="*/ 94 h 112"/>
                <a:gd name="T32" fmla="*/ 19 w 112"/>
                <a:gd name="T33" fmla="*/ 87 h 112"/>
                <a:gd name="T34" fmla="*/ 23 w 112"/>
                <a:gd name="T35" fmla="*/ 78 h 112"/>
                <a:gd name="T36" fmla="*/ 12 w 112"/>
                <a:gd name="T37" fmla="*/ 64 h 112"/>
                <a:gd name="T38" fmla="*/ 8 w 112"/>
                <a:gd name="T39" fmla="*/ 52 h 112"/>
                <a:gd name="T40" fmla="*/ 17 w 112"/>
                <a:gd name="T41" fmla="*/ 48 h 112"/>
                <a:gd name="T42" fmla="*/ 19 w 112"/>
                <a:gd name="T43" fmla="*/ 31 h 112"/>
                <a:gd name="T44" fmla="*/ 25 w 112"/>
                <a:gd name="T45" fmla="*/ 19 h 112"/>
                <a:gd name="T46" fmla="*/ 31 w 112"/>
                <a:gd name="T47" fmla="*/ 19 h 112"/>
                <a:gd name="T48" fmla="*/ 48 w 112"/>
                <a:gd name="T49" fmla="*/ 17 h 112"/>
                <a:gd name="T50" fmla="*/ 52 w 112"/>
                <a:gd name="T51" fmla="*/ 8 h 112"/>
                <a:gd name="T52" fmla="*/ 60 w 112"/>
                <a:gd name="T53" fmla="*/ 0 h 112"/>
                <a:gd name="T54" fmla="*/ 40 w 112"/>
                <a:gd name="T55" fmla="*/ 11 h 112"/>
                <a:gd name="T56" fmla="*/ 28 w 112"/>
                <a:gd name="T57" fmla="*/ 10 h 112"/>
                <a:gd name="T58" fmla="*/ 14 w 112"/>
                <a:gd name="T59" fmla="*/ 19 h 112"/>
                <a:gd name="T60" fmla="*/ 13 w 112"/>
                <a:gd name="T61" fmla="*/ 35 h 112"/>
                <a:gd name="T62" fmla="*/ 0 w 112"/>
                <a:gd name="T63" fmla="*/ 52 h 112"/>
                <a:gd name="T64" fmla="*/ 11 w 112"/>
                <a:gd name="T65" fmla="*/ 72 h 112"/>
                <a:gd name="T66" fmla="*/ 10 w 112"/>
                <a:gd name="T67" fmla="*/ 84 h 112"/>
                <a:gd name="T68" fmla="*/ 19 w 112"/>
                <a:gd name="T69" fmla="*/ 98 h 112"/>
                <a:gd name="T70" fmla="*/ 35 w 112"/>
                <a:gd name="T71" fmla="*/ 99 h 112"/>
                <a:gd name="T72" fmla="*/ 52 w 112"/>
                <a:gd name="T73" fmla="*/ 112 h 112"/>
                <a:gd name="T74" fmla="*/ 72 w 112"/>
                <a:gd name="T75" fmla="*/ 101 h 112"/>
                <a:gd name="T76" fmla="*/ 84 w 112"/>
                <a:gd name="T77" fmla="*/ 102 h 112"/>
                <a:gd name="T78" fmla="*/ 98 w 112"/>
                <a:gd name="T79" fmla="*/ 93 h 112"/>
                <a:gd name="T80" fmla="*/ 99 w 112"/>
                <a:gd name="T81" fmla="*/ 77 h 112"/>
                <a:gd name="T82" fmla="*/ 112 w 112"/>
                <a:gd name="T83" fmla="*/ 60 h 112"/>
                <a:gd name="T84" fmla="*/ 101 w 112"/>
                <a:gd name="T85" fmla="*/ 40 h 112"/>
                <a:gd name="T86" fmla="*/ 102 w 112"/>
                <a:gd name="T87" fmla="*/ 28 h 112"/>
                <a:gd name="T88" fmla="*/ 93 w 112"/>
                <a:gd name="T89" fmla="*/ 14 h 112"/>
                <a:gd name="T90" fmla="*/ 77 w 112"/>
                <a:gd name="T91" fmla="*/ 13 h 112"/>
                <a:gd name="T92" fmla="*/ 60 w 112"/>
                <a:gd name="T93"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2" h="112">
                  <a:moveTo>
                    <a:pt x="60" y="8"/>
                  </a:moveTo>
                  <a:cubicBezTo>
                    <a:pt x="62" y="8"/>
                    <a:pt x="64" y="10"/>
                    <a:pt x="64" y="12"/>
                  </a:cubicBezTo>
                  <a:cubicBezTo>
                    <a:pt x="64" y="17"/>
                    <a:pt x="64" y="17"/>
                    <a:pt x="64" y="17"/>
                  </a:cubicBezTo>
                  <a:cubicBezTo>
                    <a:pt x="69" y="18"/>
                    <a:pt x="74" y="20"/>
                    <a:pt x="78" y="23"/>
                  </a:cubicBezTo>
                  <a:cubicBezTo>
                    <a:pt x="81" y="19"/>
                    <a:pt x="81" y="19"/>
                    <a:pt x="81" y="19"/>
                  </a:cubicBezTo>
                  <a:cubicBezTo>
                    <a:pt x="82" y="18"/>
                    <a:pt x="83" y="18"/>
                    <a:pt x="84" y="18"/>
                  </a:cubicBezTo>
                  <a:cubicBezTo>
                    <a:pt x="85" y="18"/>
                    <a:pt x="86" y="18"/>
                    <a:pt x="87" y="19"/>
                  </a:cubicBezTo>
                  <a:cubicBezTo>
                    <a:pt x="93" y="25"/>
                    <a:pt x="93" y="25"/>
                    <a:pt x="93" y="25"/>
                  </a:cubicBezTo>
                  <a:cubicBezTo>
                    <a:pt x="94" y="26"/>
                    <a:pt x="94" y="29"/>
                    <a:pt x="93" y="31"/>
                  </a:cubicBezTo>
                  <a:cubicBezTo>
                    <a:pt x="89" y="34"/>
                    <a:pt x="89" y="34"/>
                    <a:pt x="89" y="34"/>
                  </a:cubicBezTo>
                  <a:cubicBezTo>
                    <a:pt x="92" y="38"/>
                    <a:pt x="94" y="43"/>
                    <a:pt x="95" y="48"/>
                  </a:cubicBezTo>
                  <a:cubicBezTo>
                    <a:pt x="100" y="48"/>
                    <a:pt x="100" y="48"/>
                    <a:pt x="100" y="48"/>
                  </a:cubicBezTo>
                  <a:cubicBezTo>
                    <a:pt x="102" y="48"/>
                    <a:pt x="104" y="50"/>
                    <a:pt x="104" y="52"/>
                  </a:cubicBezTo>
                  <a:cubicBezTo>
                    <a:pt x="104" y="60"/>
                    <a:pt x="104" y="60"/>
                    <a:pt x="104" y="60"/>
                  </a:cubicBezTo>
                  <a:cubicBezTo>
                    <a:pt x="104" y="62"/>
                    <a:pt x="102" y="64"/>
                    <a:pt x="100" y="64"/>
                  </a:cubicBezTo>
                  <a:cubicBezTo>
                    <a:pt x="95" y="64"/>
                    <a:pt x="95" y="64"/>
                    <a:pt x="95" y="64"/>
                  </a:cubicBezTo>
                  <a:cubicBezTo>
                    <a:pt x="94" y="69"/>
                    <a:pt x="92" y="74"/>
                    <a:pt x="89" y="78"/>
                  </a:cubicBezTo>
                  <a:cubicBezTo>
                    <a:pt x="93" y="81"/>
                    <a:pt x="93" y="81"/>
                    <a:pt x="93" y="81"/>
                  </a:cubicBezTo>
                  <a:cubicBezTo>
                    <a:pt x="94" y="83"/>
                    <a:pt x="94" y="86"/>
                    <a:pt x="93" y="87"/>
                  </a:cubicBezTo>
                  <a:cubicBezTo>
                    <a:pt x="87" y="93"/>
                    <a:pt x="87" y="93"/>
                    <a:pt x="87" y="93"/>
                  </a:cubicBezTo>
                  <a:cubicBezTo>
                    <a:pt x="86" y="94"/>
                    <a:pt x="85" y="94"/>
                    <a:pt x="84" y="94"/>
                  </a:cubicBezTo>
                  <a:cubicBezTo>
                    <a:pt x="83" y="94"/>
                    <a:pt x="82" y="94"/>
                    <a:pt x="81" y="93"/>
                  </a:cubicBezTo>
                  <a:cubicBezTo>
                    <a:pt x="78" y="89"/>
                    <a:pt x="78" y="89"/>
                    <a:pt x="78" y="89"/>
                  </a:cubicBezTo>
                  <a:cubicBezTo>
                    <a:pt x="74" y="92"/>
                    <a:pt x="69" y="94"/>
                    <a:pt x="64" y="95"/>
                  </a:cubicBezTo>
                  <a:cubicBezTo>
                    <a:pt x="64" y="100"/>
                    <a:pt x="64" y="100"/>
                    <a:pt x="64" y="100"/>
                  </a:cubicBezTo>
                  <a:cubicBezTo>
                    <a:pt x="64" y="102"/>
                    <a:pt x="62" y="104"/>
                    <a:pt x="60" y="104"/>
                  </a:cubicBezTo>
                  <a:cubicBezTo>
                    <a:pt x="52" y="104"/>
                    <a:pt x="52" y="104"/>
                    <a:pt x="52" y="104"/>
                  </a:cubicBezTo>
                  <a:cubicBezTo>
                    <a:pt x="50" y="104"/>
                    <a:pt x="48" y="102"/>
                    <a:pt x="48" y="100"/>
                  </a:cubicBezTo>
                  <a:cubicBezTo>
                    <a:pt x="48" y="95"/>
                    <a:pt x="48" y="95"/>
                    <a:pt x="48" y="95"/>
                  </a:cubicBezTo>
                  <a:cubicBezTo>
                    <a:pt x="43" y="94"/>
                    <a:pt x="38" y="92"/>
                    <a:pt x="34" y="89"/>
                  </a:cubicBezTo>
                  <a:cubicBezTo>
                    <a:pt x="31" y="93"/>
                    <a:pt x="31" y="93"/>
                    <a:pt x="31" y="93"/>
                  </a:cubicBezTo>
                  <a:cubicBezTo>
                    <a:pt x="30" y="94"/>
                    <a:pt x="29" y="94"/>
                    <a:pt x="28" y="94"/>
                  </a:cubicBezTo>
                  <a:cubicBezTo>
                    <a:pt x="27" y="94"/>
                    <a:pt x="26" y="94"/>
                    <a:pt x="25" y="93"/>
                  </a:cubicBezTo>
                  <a:cubicBezTo>
                    <a:pt x="19" y="87"/>
                    <a:pt x="19" y="87"/>
                    <a:pt x="19" y="87"/>
                  </a:cubicBezTo>
                  <a:cubicBezTo>
                    <a:pt x="18" y="86"/>
                    <a:pt x="18" y="83"/>
                    <a:pt x="19" y="81"/>
                  </a:cubicBezTo>
                  <a:cubicBezTo>
                    <a:pt x="23" y="78"/>
                    <a:pt x="23" y="78"/>
                    <a:pt x="23" y="78"/>
                  </a:cubicBezTo>
                  <a:cubicBezTo>
                    <a:pt x="20" y="74"/>
                    <a:pt x="18" y="69"/>
                    <a:pt x="17" y="64"/>
                  </a:cubicBezTo>
                  <a:cubicBezTo>
                    <a:pt x="12" y="64"/>
                    <a:pt x="12" y="64"/>
                    <a:pt x="12" y="64"/>
                  </a:cubicBezTo>
                  <a:cubicBezTo>
                    <a:pt x="10" y="64"/>
                    <a:pt x="8" y="62"/>
                    <a:pt x="8" y="60"/>
                  </a:cubicBezTo>
                  <a:cubicBezTo>
                    <a:pt x="8" y="52"/>
                    <a:pt x="8" y="52"/>
                    <a:pt x="8" y="52"/>
                  </a:cubicBezTo>
                  <a:cubicBezTo>
                    <a:pt x="8" y="50"/>
                    <a:pt x="10" y="48"/>
                    <a:pt x="12" y="48"/>
                  </a:cubicBezTo>
                  <a:cubicBezTo>
                    <a:pt x="17" y="48"/>
                    <a:pt x="17" y="48"/>
                    <a:pt x="17" y="48"/>
                  </a:cubicBezTo>
                  <a:cubicBezTo>
                    <a:pt x="18" y="43"/>
                    <a:pt x="20" y="38"/>
                    <a:pt x="23" y="34"/>
                  </a:cubicBezTo>
                  <a:cubicBezTo>
                    <a:pt x="19" y="31"/>
                    <a:pt x="19" y="31"/>
                    <a:pt x="19" y="31"/>
                  </a:cubicBezTo>
                  <a:cubicBezTo>
                    <a:pt x="18" y="29"/>
                    <a:pt x="18" y="26"/>
                    <a:pt x="19" y="25"/>
                  </a:cubicBezTo>
                  <a:cubicBezTo>
                    <a:pt x="25" y="19"/>
                    <a:pt x="25" y="19"/>
                    <a:pt x="25" y="19"/>
                  </a:cubicBezTo>
                  <a:cubicBezTo>
                    <a:pt x="26" y="18"/>
                    <a:pt x="27" y="18"/>
                    <a:pt x="28" y="18"/>
                  </a:cubicBezTo>
                  <a:cubicBezTo>
                    <a:pt x="29" y="18"/>
                    <a:pt x="30" y="18"/>
                    <a:pt x="31" y="19"/>
                  </a:cubicBezTo>
                  <a:cubicBezTo>
                    <a:pt x="34" y="23"/>
                    <a:pt x="34" y="23"/>
                    <a:pt x="34" y="23"/>
                  </a:cubicBezTo>
                  <a:cubicBezTo>
                    <a:pt x="38" y="20"/>
                    <a:pt x="43" y="18"/>
                    <a:pt x="48" y="17"/>
                  </a:cubicBezTo>
                  <a:cubicBezTo>
                    <a:pt x="48" y="12"/>
                    <a:pt x="48" y="12"/>
                    <a:pt x="48" y="12"/>
                  </a:cubicBezTo>
                  <a:cubicBezTo>
                    <a:pt x="48" y="10"/>
                    <a:pt x="50" y="8"/>
                    <a:pt x="52" y="8"/>
                  </a:cubicBezTo>
                  <a:cubicBezTo>
                    <a:pt x="60" y="8"/>
                    <a:pt x="60" y="8"/>
                    <a:pt x="60" y="8"/>
                  </a:cubicBezTo>
                  <a:moveTo>
                    <a:pt x="60" y="0"/>
                  </a:moveTo>
                  <a:cubicBezTo>
                    <a:pt x="52" y="0"/>
                    <a:pt x="52" y="0"/>
                    <a:pt x="52" y="0"/>
                  </a:cubicBezTo>
                  <a:cubicBezTo>
                    <a:pt x="46" y="0"/>
                    <a:pt x="41" y="5"/>
                    <a:pt x="40" y="11"/>
                  </a:cubicBezTo>
                  <a:cubicBezTo>
                    <a:pt x="38" y="11"/>
                    <a:pt x="37" y="12"/>
                    <a:pt x="35" y="13"/>
                  </a:cubicBezTo>
                  <a:cubicBezTo>
                    <a:pt x="33" y="11"/>
                    <a:pt x="31" y="10"/>
                    <a:pt x="28" y="10"/>
                  </a:cubicBezTo>
                  <a:cubicBezTo>
                    <a:pt x="25" y="10"/>
                    <a:pt x="21" y="11"/>
                    <a:pt x="19" y="14"/>
                  </a:cubicBezTo>
                  <a:cubicBezTo>
                    <a:pt x="14" y="19"/>
                    <a:pt x="14" y="19"/>
                    <a:pt x="14" y="19"/>
                  </a:cubicBezTo>
                  <a:cubicBezTo>
                    <a:pt x="11" y="22"/>
                    <a:pt x="10" y="25"/>
                    <a:pt x="10" y="28"/>
                  </a:cubicBezTo>
                  <a:cubicBezTo>
                    <a:pt x="10" y="31"/>
                    <a:pt x="11" y="33"/>
                    <a:pt x="13" y="35"/>
                  </a:cubicBezTo>
                  <a:cubicBezTo>
                    <a:pt x="12" y="37"/>
                    <a:pt x="11" y="38"/>
                    <a:pt x="11" y="40"/>
                  </a:cubicBezTo>
                  <a:cubicBezTo>
                    <a:pt x="5" y="41"/>
                    <a:pt x="0" y="46"/>
                    <a:pt x="0" y="52"/>
                  </a:cubicBezTo>
                  <a:cubicBezTo>
                    <a:pt x="0" y="60"/>
                    <a:pt x="0" y="60"/>
                    <a:pt x="0" y="60"/>
                  </a:cubicBezTo>
                  <a:cubicBezTo>
                    <a:pt x="0" y="66"/>
                    <a:pt x="5" y="71"/>
                    <a:pt x="11" y="72"/>
                  </a:cubicBezTo>
                  <a:cubicBezTo>
                    <a:pt x="11" y="74"/>
                    <a:pt x="12" y="75"/>
                    <a:pt x="13" y="77"/>
                  </a:cubicBezTo>
                  <a:cubicBezTo>
                    <a:pt x="11" y="79"/>
                    <a:pt x="10" y="81"/>
                    <a:pt x="10" y="84"/>
                  </a:cubicBezTo>
                  <a:cubicBezTo>
                    <a:pt x="10" y="87"/>
                    <a:pt x="11" y="91"/>
                    <a:pt x="14" y="93"/>
                  </a:cubicBezTo>
                  <a:cubicBezTo>
                    <a:pt x="19" y="98"/>
                    <a:pt x="19" y="98"/>
                    <a:pt x="19" y="98"/>
                  </a:cubicBezTo>
                  <a:cubicBezTo>
                    <a:pt x="21" y="101"/>
                    <a:pt x="25" y="102"/>
                    <a:pt x="28" y="102"/>
                  </a:cubicBezTo>
                  <a:cubicBezTo>
                    <a:pt x="31" y="102"/>
                    <a:pt x="33" y="101"/>
                    <a:pt x="35" y="99"/>
                  </a:cubicBezTo>
                  <a:cubicBezTo>
                    <a:pt x="37" y="100"/>
                    <a:pt x="38" y="101"/>
                    <a:pt x="40" y="101"/>
                  </a:cubicBezTo>
                  <a:cubicBezTo>
                    <a:pt x="41" y="107"/>
                    <a:pt x="46" y="112"/>
                    <a:pt x="52" y="112"/>
                  </a:cubicBezTo>
                  <a:cubicBezTo>
                    <a:pt x="60" y="112"/>
                    <a:pt x="60" y="112"/>
                    <a:pt x="60" y="112"/>
                  </a:cubicBezTo>
                  <a:cubicBezTo>
                    <a:pt x="66" y="112"/>
                    <a:pt x="71" y="107"/>
                    <a:pt x="72" y="101"/>
                  </a:cubicBezTo>
                  <a:cubicBezTo>
                    <a:pt x="74" y="101"/>
                    <a:pt x="75" y="100"/>
                    <a:pt x="77" y="99"/>
                  </a:cubicBezTo>
                  <a:cubicBezTo>
                    <a:pt x="79" y="101"/>
                    <a:pt x="81" y="102"/>
                    <a:pt x="84" y="102"/>
                  </a:cubicBezTo>
                  <a:cubicBezTo>
                    <a:pt x="87" y="102"/>
                    <a:pt x="91" y="101"/>
                    <a:pt x="93" y="98"/>
                  </a:cubicBezTo>
                  <a:cubicBezTo>
                    <a:pt x="98" y="93"/>
                    <a:pt x="98" y="93"/>
                    <a:pt x="98" y="93"/>
                  </a:cubicBezTo>
                  <a:cubicBezTo>
                    <a:pt x="101" y="91"/>
                    <a:pt x="102" y="87"/>
                    <a:pt x="102" y="84"/>
                  </a:cubicBezTo>
                  <a:cubicBezTo>
                    <a:pt x="102" y="81"/>
                    <a:pt x="101" y="79"/>
                    <a:pt x="99" y="77"/>
                  </a:cubicBezTo>
                  <a:cubicBezTo>
                    <a:pt x="100" y="75"/>
                    <a:pt x="101" y="74"/>
                    <a:pt x="101" y="72"/>
                  </a:cubicBezTo>
                  <a:cubicBezTo>
                    <a:pt x="107" y="71"/>
                    <a:pt x="112" y="66"/>
                    <a:pt x="112" y="60"/>
                  </a:cubicBezTo>
                  <a:cubicBezTo>
                    <a:pt x="112" y="52"/>
                    <a:pt x="112" y="52"/>
                    <a:pt x="112" y="52"/>
                  </a:cubicBezTo>
                  <a:cubicBezTo>
                    <a:pt x="112" y="46"/>
                    <a:pt x="107" y="41"/>
                    <a:pt x="101" y="40"/>
                  </a:cubicBezTo>
                  <a:cubicBezTo>
                    <a:pt x="101" y="38"/>
                    <a:pt x="100" y="37"/>
                    <a:pt x="99" y="35"/>
                  </a:cubicBezTo>
                  <a:cubicBezTo>
                    <a:pt x="101" y="33"/>
                    <a:pt x="102" y="31"/>
                    <a:pt x="102" y="28"/>
                  </a:cubicBezTo>
                  <a:cubicBezTo>
                    <a:pt x="102" y="25"/>
                    <a:pt x="101" y="22"/>
                    <a:pt x="98" y="19"/>
                  </a:cubicBezTo>
                  <a:cubicBezTo>
                    <a:pt x="93" y="14"/>
                    <a:pt x="93" y="14"/>
                    <a:pt x="93" y="14"/>
                  </a:cubicBezTo>
                  <a:cubicBezTo>
                    <a:pt x="91" y="11"/>
                    <a:pt x="87" y="10"/>
                    <a:pt x="84" y="10"/>
                  </a:cubicBezTo>
                  <a:cubicBezTo>
                    <a:pt x="81" y="10"/>
                    <a:pt x="79" y="11"/>
                    <a:pt x="77" y="13"/>
                  </a:cubicBezTo>
                  <a:cubicBezTo>
                    <a:pt x="75" y="12"/>
                    <a:pt x="74" y="11"/>
                    <a:pt x="72" y="11"/>
                  </a:cubicBezTo>
                  <a:cubicBezTo>
                    <a:pt x="71" y="5"/>
                    <a:pt x="66" y="0"/>
                    <a:pt x="6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8" name="Freeform 10">
              <a:extLst>
                <a:ext uri="{FF2B5EF4-FFF2-40B4-BE49-F238E27FC236}">
                  <a16:creationId xmlns:a16="http://schemas.microsoft.com/office/drawing/2014/main" id="{97FAB53A-6972-4A8A-A0E3-7DCF8F90F39D}"/>
                </a:ext>
              </a:extLst>
            </p:cNvPr>
            <p:cNvSpPr>
              <a:spLocks noEditPoints="1"/>
            </p:cNvSpPr>
            <p:nvPr/>
          </p:nvSpPr>
          <p:spPr bwMode="auto">
            <a:xfrm>
              <a:off x="1411288" y="701675"/>
              <a:ext cx="195263" cy="196850"/>
            </a:xfrm>
            <a:custGeom>
              <a:avLst/>
              <a:gdLst>
                <a:gd name="T0" fmla="*/ 26 w 52"/>
                <a:gd name="T1" fmla="*/ 52 h 52"/>
                <a:gd name="T2" fmla="*/ 0 w 52"/>
                <a:gd name="T3" fmla="*/ 26 h 52"/>
                <a:gd name="T4" fmla="*/ 26 w 52"/>
                <a:gd name="T5" fmla="*/ 0 h 52"/>
                <a:gd name="T6" fmla="*/ 52 w 52"/>
                <a:gd name="T7" fmla="*/ 26 h 52"/>
                <a:gd name="T8" fmla="*/ 26 w 52"/>
                <a:gd name="T9" fmla="*/ 52 h 52"/>
                <a:gd name="T10" fmla="*/ 26 w 52"/>
                <a:gd name="T11" fmla="*/ 4 h 52"/>
                <a:gd name="T12" fmla="*/ 4 w 52"/>
                <a:gd name="T13" fmla="*/ 26 h 52"/>
                <a:gd name="T14" fmla="*/ 26 w 52"/>
                <a:gd name="T15" fmla="*/ 48 h 52"/>
                <a:gd name="T16" fmla="*/ 48 w 52"/>
                <a:gd name="T17" fmla="*/ 26 h 52"/>
                <a:gd name="T18" fmla="*/ 26 w 52"/>
                <a:gd name="T19"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52">
                  <a:moveTo>
                    <a:pt x="26" y="52"/>
                  </a:moveTo>
                  <a:cubicBezTo>
                    <a:pt x="12" y="52"/>
                    <a:pt x="0" y="40"/>
                    <a:pt x="0" y="26"/>
                  </a:cubicBezTo>
                  <a:cubicBezTo>
                    <a:pt x="0" y="12"/>
                    <a:pt x="12" y="0"/>
                    <a:pt x="26" y="0"/>
                  </a:cubicBezTo>
                  <a:cubicBezTo>
                    <a:pt x="40" y="0"/>
                    <a:pt x="52" y="12"/>
                    <a:pt x="52" y="26"/>
                  </a:cubicBezTo>
                  <a:cubicBezTo>
                    <a:pt x="52" y="40"/>
                    <a:pt x="40" y="52"/>
                    <a:pt x="26" y="52"/>
                  </a:cubicBezTo>
                  <a:close/>
                  <a:moveTo>
                    <a:pt x="26" y="4"/>
                  </a:moveTo>
                  <a:cubicBezTo>
                    <a:pt x="14" y="4"/>
                    <a:pt x="4" y="14"/>
                    <a:pt x="4" y="26"/>
                  </a:cubicBezTo>
                  <a:cubicBezTo>
                    <a:pt x="4" y="38"/>
                    <a:pt x="14" y="48"/>
                    <a:pt x="26" y="48"/>
                  </a:cubicBezTo>
                  <a:cubicBezTo>
                    <a:pt x="38" y="48"/>
                    <a:pt x="48" y="38"/>
                    <a:pt x="48" y="26"/>
                  </a:cubicBezTo>
                  <a:cubicBezTo>
                    <a:pt x="48" y="14"/>
                    <a:pt x="38" y="4"/>
                    <a:pt x="2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9" name="Freeform 11">
              <a:extLst>
                <a:ext uri="{FF2B5EF4-FFF2-40B4-BE49-F238E27FC236}">
                  <a16:creationId xmlns:a16="http://schemas.microsoft.com/office/drawing/2014/main" id="{8A97938F-52EB-43D5-96E3-1CD4F8DB9A88}"/>
                </a:ext>
              </a:extLst>
            </p:cNvPr>
            <p:cNvSpPr>
              <a:spLocks noEditPoints="1"/>
            </p:cNvSpPr>
            <p:nvPr/>
          </p:nvSpPr>
          <p:spPr bwMode="auto">
            <a:xfrm>
              <a:off x="1455738" y="747713"/>
              <a:ext cx="106363" cy="106363"/>
            </a:xfrm>
            <a:custGeom>
              <a:avLst/>
              <a:gdLst>
                <a:gd name="T0" fmla="*/ 14 w 28"/>
                <a:gd name="T1" fmla="*/ 28 h 28"/>
                <a:gd name="T2" fmla="*/ 0 w 28"/>
                <a:gd name="T3" fmla="*/ 14 h 28"/>
                <a:gd name="T4" fmla="*/ 14 w 28"/>
                <a:gd name="T5" fmla="*/ 0 h 28"/>
                <a:gd name="T6" fmla="*/ 28 w 28"/>
                <a:gd name="T7" fmla="*/ 14 h 28"/>
                <a:gd name="T8" fmla="*/ 14 w 28"/>
                <a:gd name="T9" fmla="*/ 28 h 28"/>
                <a:gd name="T10" fmla="*/ 14 w 28"/>
                <a:gd name="T11" fmla="*/ 4 h 28"/>
                <a:gd name="T12" fmla="*/ 4 w 28"/>
                <a:gd name="T13" fmla="*/ 14 h 28"/>
                <a:gd name="T14" fmla="*/ 14 w 28"/>
                <a:gd name="T15" fmla="*/ 24 h 28"/>
                <a:gd name="T16" fmla="*/ 24 w 28"/>
                <a:gd name="T17" fmla="*/ 14 h 28"/>
                <a:gd name="T18" fmla="*/ 14 w 28"/>
                <a:gd name="T19"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8">
                  <a:moveTo>
                    <a:pt x="14" y="28"/>
                  </a:moveTo>
                  <a:cubicBezTo>
                    <a:pt x="6" y="28"/>
                    <a:pt x="0" y="22"/>
                    <a:pt x="0" y="14"/>
                  </a:cubicBezTo>
                  <a:cubicBezTo>
                    <a:pt x="0" y="6"/>
                    <a:pt x="6" y="0"/>
                    <a:pt x="14" y="0"/>
                  </a:cubicBezTo>
                  <a:cubicBezTo>
                    <a:pt x="22" y="0"/>
                    <a:pt x="28" y="6"/>
                    <a:pt x="28" y="14"/>
                  </a:cubicBezTo>
                  <a:cubicBezTo>
                    <a:pt x="28" y="22"/>
                    <a:pt x="22" y="28"/>
                    <a:pt x="14" y="28"/>
                  </a:cubicBezTo>
                  <a:close/>
                  <a:moveTo>
                    <a:pt x="14" y="4"/>
                  </a:moveTo>
                  <a:cubicBezTo>
                    <a:pt x="8" y="4"/>
                    <a:pt x="4" y="8"/>
                    <a:pt x="4" y="14"/>
                  </a:cubicBezTo>
                  <a:cubicBezTo>
                    <a:pt x="4" y="20"/>
                    <a:pt x="8" y="24"/>
                    <a:pt x="14" y="24"/>
                  </a:cubicBezTo>
                  <a:cubicBezTo>
                    <a:pt x="20" y="24"/>
                    <a:pt x="24" y="20"/>
                    <a:pt x="24" y="14"/>
                  </a:cubicBezTo>
                  <a:cubicBezTo>
                    <a:pt x="24" y="8"/>
                    <a:pt x="20" y="4"/>
                    <a:pt x="1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20" name="Group 19">
            <a:extLst>
              <a:ext uri="{FF2B5EF4-FFF2-40B4-BE49-F238E27FC236}">
                <a16:creationId xmlns:a16="http://schemas.microsoft.com/office/drawing/2014/main" id="{6C93D808-9434-4CEC-807F-F9B52E5BC365}"/>
              </a:ext>
            </a:extLst>
          </p:cNvPr>
          <p:cNvGrpSpPr/>
          <p:nvPr/>
        </p:nvGrpSpPr>
        <p:grpSpPr>
          <a:xfrm>
            <a:off x="920397" y="2414350"/>
            <a:ext cx="404584" cy="353606"/>
            <a:chOff x="8296275" y="8293096"/>
            <a:chExt cx="1385888" cy="1211261"/>
          </a:xfrm>
          <a:gradFill>
            <a:gsLst>
              <a:gs pos="0">
                <a:schemeClr val="accent1"/>
              </a:gs>
              <a:gs pos="100000">
                <a:schemeClr val="accent2"/>
              </a:gs>
            </a:gsLst>
            <a:path path="circle">
              <a:fillToRect l="100000" t="100000"/>
            </a:path>
          </a:gradFill>
        </p:grpSpPr>
        <p:sp>
          <p:nvSpPr>
            <p:cNvPr id="21" name="Freeform 8">
              <a:extLst>
                <a:ext uri="{FF2B5EF4-FFF2-40B4-BE49-F238E27FC236}">
                  <a16:creationId xmlns:a16="http://schemas.microsoft.com/office/drawing/2014/main" id="{98A9BBE8-D2D6-470D-8613-1D4F299D0A74}"/>
                </a:ext>
              </a:extLst>
            </p:cNvPr>
            <p:cNvSpPr>
              <a:spLocks noEditPoints="1"/>
            </p:cNvSpPr>
            <p:nvPr/>
          </p:nvSpPr>
          <p:spPr bwMode="auto">
            <a:xfrm>
              <a:off x="8296275" y="8293096"/>
              <a:ext cx="1385888" cy="1211261"/>
            </a:xfrm>
            <a:custGeom>
              <a:avLst/>
              <a:gdLst>
                <a:gd name="T0" fmla="*/ 368 w 369"/>
                <a:gd name="T1" fmla="*/ 190 h 323"/>
                <a:gd name="T2" fmla="*/ 322 w 369"/>
                <a:gd name="T3" fmla="*/ 17 h 323"/>
                <a:gd name="T4" fmla="*/ 299 w 369"/>
                <a:gd name="T5" fmla="*/ 0 h 323"/>
                <a:gd name="T6" fmla="*/ 184 w 369"/>
                <a:gd name="T7" fmla="*/ 0 h 323"/>
                <a:gd name="T8" fmla="*/ 69 w 369"/>
                <a:gd name="T9" fmla="*/ 0 h 323"/>
                <a:gd name="T10" fmla="*/ 47 w 369"/>
                <a:gd name="T11" fmla="*/ 17 h 323"/>
                <a:gd name="T12" fmla="*/ 1 w 369"/>
                <a:gd name="T13" fmla="*/ 190 h 323"/>
                <a:gd name="T14" fmla="*/ 0 w 369"/>
                <a:gd name="T15" fmla="*/ 196 h 323"/>
                <a:gd name="T16" fmla="*/ 0 w 369"/>
                <a:gd name="T17" fmla="*/ 276 h 323"/>
                <a:gd name="T18" fmla="*/ 46 w 369"/>
                <a:gd name="T19" fmla="*/ 323 h 323"/>
                <a:gd name="T20" fmla="*/ 323 w 369"/>
                <a:gd name="T21" fmla="*/ 323 h 323"/>
                <a:gd name="T22" fmla="*/ 369 w 369"/>
                <a:gd name="T23" fmla="*/ 276 h 323"/>
                <a:gd name="T24" fmla="*/ 369 w 369"/>
                <a:gd name="T25" fmla="*/ 196 h 323"/>
                <a:gd name="T26" fmla="*/ 368 w 369"/>
                <a:gd name="T27" fmla="*/ 190 h 323"/>
                <a:gd name="T28" fmla="*/ 346 w 369"/>
                <a:gd name="T29" fmla="*/ 276 h 323"/>
                <a:gd name="T30" fmla="*/ 323 w 369"/>
                <a:gd name="T31" fmla="*/ 299 h 323"/>
                <a:gd name="T32" fmla="*/ 46 w 369"/>
                <a:gd name="T33" fmla="*/ 299 h 323"/>
                <a:gd name="T34" fmla="*/ 23 w 369"/>
                <a:gd name="T35" fmla="*/ 276 h 323"/>
                <a:gd name="T36" fmla="*/ 23 w 369"/>
                <a:gd name="T37" fmla="*/ 196 h 323"/>
                <a:gd name="T38" fmla="*/ 69 w 369"/>
                <a:gd name="T39" fmla="*/ 23 h 323"/>
                <a:gd name="T40" fmla="*/ 299 w 369"/>
                <a:gd name="T41" fmla="*/ 23 h 323"/>
                <a:gd name="T42" fmla="*/ 346 w 369"/>
                <a:gd name="T43" fmla="*/ 196 h 323"/>
                <a:gd name="T44" fmla="*/ 346 w 369"/>
                <a:gd name="T45" fmla="*/ 27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9" h="323">
                  <a:moveTo>
                    <a:pt x="368" y="190"/>
                  </a:moveTo>
                  <a:cubicBezTo>
                    <a:pt x="322" y="17"/>
                    <a:pt x="322" y="17"/>
                    <a:pt x="322" y="17"/>
                  </a:cubicBezTo>
                  <a:cubicBezTo>
                    <a:pt x="319" y="7"/>
                    <a:pt x="310" y="0"/>
                    <a:pt x="299" y="0"/>
                  </a:cubicBezTo>
                  <a:cubicBezTo>
                    <a:pt x="184" y="0"/>
                    <a:pt x="184" y="0"/>
                    <a:pt x="184" y="0"/>
                  </a:cubicBezTo>
                  <a:cubicBezTo>
                    <a:pt x="69" y="0"/>
                    <a:pt x="69" y="0"/>
                    <a:pt x="69" y="0"/>
                  </a:cubicBezTo>
                  <a:cubicBezTo>
                    <a:pt x="59" y="0"/>
                    <a:pt x="50" y="7"/>
                    <a:pt x="47" y="17"/>
                  </a:cubicBezTo>
                  <a:cubicBezTo>
                    <a:pt x="1" y="190"/>
                    <a:pt x="1" y="190"/>
                    <a:pt x="1" y="190"/>
                  </a:cubicBezTo>
                  <a:cubicBezTo>
                    <a:pt x="0" y="192"/>
                    <a:pt x="0" y="194"/>
                    <a:pt x="0" y="196"/>
                  </a:cubicBezTo>
                  <a:cubicBezTo>
                    <a:pt x="0" y="276"/>
                    <a:pt x="0" y="276"/>
                    <a:pt x="0" y="276"/>
                  </a:cubicBezTo>
                  <a:cubicBezTo>
                    <a:pt x="0" y="302"/>
                    <a:pt x="21" y="323"/>
                    <a:pt x="46" y="323"/>
                  </a:cubicBezTo>
                  <a:cubicBezTo>
                    <a:pt x="323" y="323"/>
                    <a:pt x="323" y="323"/>
                    <a:pt x="323" y="323"/>
                  </a:cubicBezTo>
                  <a:cubicBezTo>
                    <a:pt x="348" y="323"/>
                    <a:pt x="369" y="302"/>
                    <a:pt x="369" y="276"/>
                  </a:cubicBezTo>
                  <a:cubicBezTo>
                    <a:pt x="369" y="196"/>
                    <a:pt x="369" y="196"/>
                    <a:pt x="369" y="196"/>
                  </a:cubicBezTo>
                  <a:cubicBezTo>
                    <a:pt x="369" y="194"/>
                    <a:pt x="368" y="192"/>
                    <a:pt x="368" y="190"/>
                  </a:cubicBezTo>
                  <a:close/>
                  <a:moveTo>
                    <a:pt x="346" y="276"/>
                  </a:moveTo>
                  <a:cubicBezTo>
                    <a:pt x="346" y="289"/>
                    <a:pt x="335" y="299"/>
                    <a:pt x="323" y="299"/>
                  </a:cubicBezTo>
                  <a:cubicBezTo>
                    <a:pt x="46" y="299"/>
                    <a:pt x="46" y="299"/>
                    <a:pt x="46" y="299"/>
                  </a:cubicBezTo>
                  <a:cubicBezTo>
                    <a:pt x="34" y="299"/>
                    <a:pt x="23" y="289"/>
                    <a:pt x="23" y="276"/>
                  </a:cubicBezTo>
                  <a:cubicBezTo>
                    <a:pt x="23" y="196"/>
                    <a:pt x="23" y="196"/>
                    <a:pt x="23" y="196"/>
                  </a:cubicBezTo>
                  <a:cubicBezTo>
                    <a:pt x="69" y="23"/>
                    <a:pt x="69" y="23"/>
                    <a:pt x="69" y="23"/>
                  </a:cubicBezTo>
                  <a:cubicBezTo>
                    <a:pt x="299" y="23"/>
                    <a:pt x="299" y="23"/>
                    <a:pt x="299" y="23"/>
                  </a:cubicBezTo>
                  <a:cubicBezTo>
                    <a:pt x="346" y="196"/>
                    <a:pt x="346" y="196"/>
                    <a:pt x="346" y="196"/>
                  </a:cubicBezTo>
                  <a:lnTo>
                    <a:pt x="346" y="2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2" name="Freeform 9">
              <a:extLst>
                <a:ext uri="{FF2B5EF4-FFF2-40B4-BE49-F238E27FC236}">
                  <a16:creationId xmlns:a16="http://schemas.microsoft.com/office/drawing/2014/main" id="{C45543F2-8872-4397-AB33-7AA92E392D6C}"/>
                </a:ext>
              </a:extLst>
            </p:cNvPr>
            <p:cNvSpPr>
              <a:spLocks noEditPoints="1"/>
            </p:cNvSpPr>
            <p:nvPr/>
          </p:nvSpPr>
          <p:spPr bwMode="auto">
            <a:xfrm>
              <a:off x="8461376" y="8466137"/>
              <a:ext cx="1055689" cy="776288"/>
            </a:xfrm>
            <a:custGeom>
              <a:avLst/>
              <a:gdLst>
                <a:gd name="T0" fmla="*/ 229 w 281"/>
                <a:gd name="T1" fmla="*/ 0 h 207"/>
                <a:gd name="T2" fmla="*/ 51 w 281"/>
                <a:gd name="T3" fmla="*/ 0 h 207"/>
                <a:gd name="T4" fmla="*/ 40 w 281"/>
                <a:gd name="T5" fmla="*/ 9 h 207"/>
                <a:gd name="T6" fmla="*/ 0 w 281"/>
                <a:gd name="T7" fmla="*/ 147 h 207"/>
                <a:gd name="T8" fmla="*/ 2 w 281"/>
                <a:gd name="T9" fmla="*/ 157 h 207"/>
                <a:gd name="T10" fmla="*/ 12 w 281"/>
                <a:gd name="T11" fmla="*/ 161 h 207"/>
                <a:gd name="T12" fmla="*/ 45 w 281"/>
                <a:gd name="T13" fmla="*/ 161 h 207"/>
                <a:gd name="T14" fmla="*/ 58 w 281"/>
                <a:gd name="T15" fmla="*/ 161 h 207"/>
                <a:gd name="T16" fmla="*/ 64 w 281"/>
                <a:gd name="T17" fmla="*/ 161 h 207"/>
                <a:gd name="T18" fmla="*/ 81 w 281"/>
                <a:gd name="T19" fmla="*/ 195 h 207"/>
                <a:gd name="T20" fmla="*/ 101 w 281"/>
                <a:gd name="T21" fmla="*/ 207 h 207"/>
                <a:gd name="T22" fmla="*/ 179 w 281"/>
                <a:gd name="T23" fmla="*/ 207 h 207"/>
                <a:gd name="T24" fmla="*/ 200 w 281"/>
                <a:gd name="T25" fmla="*/ 195 h 207"/>
                <a:gd name="T26" fmla="*/ 217 w 281"/>
                <a:gd name="T27" fmla="*/ 161 h 207"/>
                <a:gd name="T28" fmla="*/ 223 w 281"/>
                <a:gd name="T29" fmla="*/ 161 h 207"/>
                <a:gd name="T30" fmla="*/ 236 w 281"/>
                <a:gd name="T31" fmla="*/ 161 h 207"/>
                <a:gd name="T32" fmla="*/ 269 w 281"/>
                <a:gd name="T33" fmla="*/ 161 h 207"/>
                <a:gd name="T34" fmla="*/ 278 w 281"/>
                <a:gd name="T35" fmla="*/ 157 h 207"/>
                <a:gd name="T36" fmla="*/ 280 w 281"/>
                <a:gd name="T37" fmla="*/ 147 h 207"/>
                <a:gd name="T38" fmla="*/ 241 w 281"/>
                <a:gd name="T39" fmla="*/ 9 h 207"/>
                <a:gd name="T40" fmla="*/ 229 w 281"/>
                <a:gd name="T41" fmla="*/ 0 h 207"/>
                <a:gd name="T42" fmla="*/ 236 w 281"/>
                <a:gd name="T43" fmla="*/ 138 h 207"/>
                <a:gd name="T44" fmla="*/ 217 w 281"/>
                <a:gd name="T45" fmla="*/ 138 h 207"/>
                <a:gd name="T46" fmla="*/ 196 w 281"/>
                <a:gd name="T47" fmla="*/ 151 h 207"/>
                <a:gd name="T48" fmla="*/ 179 w 281"/>
                <a:gd name="T49" fmla="*/ 184 h 207"/>
                <a:gd name="T50" fmla="*/ 101 w 281"/>
                <a:gd name="T51" fmla="*/ 184 h 207"/>
                <a:gd name="T52" fmla="*/ 85 w 281"/>
                <a:gd name="T53" fmla="*/ 151 h 207"/>
                <a:gd name="T54" fmla="*/ 64 w 281"/>
                <a:gd name="T55" fmla="*/ 138 h 207"/>
                <a:gd name="T56" fmla="*/ 45 w 281"/>
                <a:gd name="T57" fmla="*/ 138 h 207"/>
                <a:gd name="T58" fmla="*/ 18 w 281"/>
                <a:gd name="T59" fmla="*/ 138 h 207"/>
                <a:gd name="T60" fmla="*/ 51 w 281"/>
                <a:gd name="T61" fmla="*/ 12 h 207"/>
                <a:gd name="T62" fmla="*/ 229 w 281"/>
                <a:gd name="T63" fmla="*/ 12 h 207"/>
                <a:gd name="T64" fmla="*/ 263 w 281"/>
                <a:gd name="T65" fmla="*/ 138 h 207"/>
                <a:gd name="T66" fmla="*/ 236 w 281"/>
                <a:gd name="T67" fmla="*/ 138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1" h="207">
                  <a:moveTo>
                    <a:pt x="229" y="0"/>
                  </a:moveTo>
                  <a:cubicBezTo>
                    <a:pt x="51" y="0"/>
                    <a:pt x="51" y="0"/>
                    <a:pt x="51" y="0"/>
                  </a:cubicBezTo>
                  <a:cubicBezTo>
                    <a:pt x="46" y="0"/>
                    <a:pt x="41" y="4"/>
                    <a:pt x="40" y="9"/>
                  </a:cubicBezTo>
                  <a:cubicBezTo>
                    <a:pt x="0" y="147"/>
                    <a:pt x="0" y="147"/>
                    <a:pt x="0" y="147"/>
                  </a:cubicBezTo>
                  <a:cubicBezTo>
                    <a:pt x="0" y="150"/>
                    <a:pt x="0" y="154"/>
                    <a:pt x="2" y="157"/>
                  </a:cubicBezTo>
                  <a:cubicBezTo>
                    <a:pt x="5" y="160"/>
                    <a:pt x="8" y="161"/>
                    <a:pt x="12" y="161"/>
                  </a:cubicBezTo>
                  <a:cubicBezTo>
                    <a:pt x="45" y="161"/>
                    <a:pt x="45" y="161"/>
                    <a:pt x="45" y="161"/>
                  </a:cubicBezTo>
                  <a:cubicBezTo>
                    <a:pt x="58" y="161"/>
                    <a:pt x="58" y="161"/>
                    <a:pt x="58" y="161"/>
                  </a:cubicBezTo>
                  <a:cubicBezTo>
                    <a:pt x="64" y="161"/>
                    <a:pt x="64" y="161"/>
                    <a:pt x="64" y="161"/>
                  </a:cubicBezTo>
                  <a:cubicBezTo>
                    <a:pt x="81" y="195"/>
                    <a:pt x="81" y="195"/>
                    <a:pt x="81" y="195"/>
                  </a:cubicBezTo>
                  <a:cubicBezTo>
                    <a:pt x="85" y="203"/>
                    <a:pt x="93" y="207"/>
                    <a:pt x="101" y="207"/>
                  </a:cubicBezTo>
                  <a:cubicBezTo>
                    <a:pt x="179" y="207"/>
                    <a:pt x="179" y="207"/>
                    <a:pt x="179" y="207"/>
                  </a:cubicBezTo>
                  <a:cubicBezTo>
                    <a:pt x="188" y="207"/>
                    <a:pt x="196" y="203"/>
                    <a:pt x="200" y="195"/>
                  </a:cubicBezTo>
                  <a:cubicBezTo>
                    <a:pt x="217" y="161"/>
                    <a:pt x="217" y="161"/>
                    <a:pt x="217" y="161"/>
                  </a:cubicBezTo>
                  <a:cubicBezTo>
                    <a:pt x="223" y="161"/>
                    <a:pt x="223" y="161"/>
                    <a:pt x="223" y="161"/>
                  </a:cubicBezTo>
                  <a:cubicBezTo>
                    <a:pt x="236" y="161"/>
                    <a:pt x="236" y="161"/>
                    <a:pt x="236" y="161"/>
                  </a:cubicBezTo>
                  <a:cubicBezTo>
                    <a:pt x="269" y="161"/>
                    <a:pt x="269" y="161"/>
                    <a:pt x="269" y="161"/>
                  </a:cubicBezTo>
                  <a:cubicBezTo>
                    <a:pt x="273" y="161"/>
                    <a:pt x="276" y="160"/>
                    <a:pt x="278" y="157"/>
                  </a:cubicBezTo>
                  <a:cubicBezTo>
                    <a:pt x="280" y="154"/>
                    <a:pt x="281" y="150"/>
                    <a:pt x="280" y="147"/>
                  </a:cubicBezTo>
                  <a:cubicBezTo>
                    <a:pt x="241" y="9"/>
                    <a:pt x="241" y="9"/>
                    <a:pt x="241" y="9"/>
                  </a:cubicBezTo>
                  <a:cubicBezTo>
                    <a:pt x="239" y="4"/>
                    <a:pt x="235" y="0"/>
                    <a:pt x="229" y="0"/>
                  </a:cubicBezTo>
                  <a:close/>
                  <a:moveTo>
                    <a:pt x="236" y="138"/>
                  </a:moveTo>
                  <a:cubicBezTo>
                    <a:pt x="217" y="138"/>
                    <a:pt x="217" y="138"/>
                    <a:pt x="217" y="138"/>
                  </a:cubicBezTo>
                  <a:cubicBezTo>
                    <a:pt x="208" y="138"/>
                    <a:pt x="200" y="143"/>
                    <a:pt x="196" y="151"/>
                  </a:cubicBezTo>
                  <a:cubicBezTo>
                    <a:pt x="179" y="184"/>
                    <a:pt x="179" y="184"/>
                    <a:pt x="179" y="184"/>
                  </a:cubicBezTo>
                  <a:cubicBezTo>
                    <a:pt x="101" y="184"/>
                    <a:pt x="101" y="184"/>
                    <a:pt x="101" y="184"/>
                  </a:cubicBezTo>
                  <a:cubicBezTo>
                    <a:pt x="85" y="151"/>
                    <a:pt x="85" y="151"/>
                    <a:pt x="85" y="151"/>
                  </a:cubicBezTo>
                  <a:cubicBezTo>
                    <a:pt x="81" y="143"/>
                    <a:pt x="73" y="138"/>
                    <a:pt x="64" y="138"/>
                  </a:cubicBezTo>
                  <a:cubicBezTo>
                    <a:pt x="45" y="138"/>
                    <a:pt x="45" y="138"/>
                    <a:pt x="45" y="138"/>
                  </a:cubicBezTo>
                  <a:cubicBezTo>
                    <a:pt x="18" y="138"/>
                    <a:pt x="18" y="138"/>
                    <a:pt x="18" y="138"/>
                  </a:cubicBezTo>
                  <a:cubicBezTo>
                    <a:pt x="51" y="12"/>
                    <a:pt x="51" y="12"/>
                    <a:pt x="51" y="12"/>
                  </a:cubicBezTo>
                  <a:cubicBezTo>
                    <a:pt x="229" y="12"/>
                    <a:pt x="229" y="12"/>
                    <a:pt x="229" y="12"/>
                  </a:cubicBezTo>
                  <a:cubicBezTo>
                    <a:pt x="263" y="138"/>
                    <a:pt x="263" y="138"/>
                    <a:pt x="263" y="138"/>
                  </a:cubicBezTo>
                  <a:lnTo>
                    <a:pt x="236" y="13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25" name="TextBox 24">
            <a:extLst>
              <a:ext uri="{FF2B5EF4-FFF2-40B4-BE49-F238E27FC236}">
                <a16:creationId xmlns:a16="http://schemas.microsoft.com/office/drawing/2014/main" id="{2FB2B8E8-831D-456D-ABF1-5955FAA67013}"/>
              </a:ext>
            </a:extLst>
          </p:cNvPr>
          <p:cNvSpPr txBox="1"/>
          <p:nvPr/>
        </p:nvSpPr>
        <p:spPr>
          <a:xfrm>
            <a:off x="5158233" y="810593"/>
            <a:ext cx="2137124" cy="1200329"/>
          </a:xfrm>
          <a:prstGeom prst="rect">
            <a:avLst/>
          </a:prstGeom>
          <a:noFill/>
        </p:spPr>
        <p:txBody>
          <a:bodyPr wrap="none" rtlCol="0">
            <a:spAutoFit/>
          </a:bodyPr>
          <a:lstStyle/>
          <a:p>
            <a:r>
              <a:rPr lang="en-US" sz="7200" dirty="0">
                <a:solidFill>
                  <a:schemeClr val="bg1"/>
                </a:solidFill>
                <a:latin typeface="+mj-lt"/>
                <a:ea typeface="Lato Black" panose="020F0502020204030203" pitchFamily="34" charset="0"/>
                <a:cs typeface="Lato Black" panose="020F0502020204030203" pitchFamily="34" charset="0"/>
              </a:rPr>
              <a:t>88%</a:t>
            </a:r>
          </a:p>
        </p:txBody>
      </p:sp>
      <p:sp>
        <p:nvSpPr>
          <p:cNvPr id="26" name="Rectangle 25">
            <a:extLst>
              <a:ext uri="{FF2B5EF4-FFF2-40B4-BE49-F238E27FC236}">
                <a16:creationId xmlns:a16="http://schemas.microsoft.com/office/drawing/2014/main" id="{2DB06012-B673-497E-993F-05E0F8F8CCC1}"/>
              </a:ext>
            </a:extLst>
          </p:cNvPr>
          <p:cNvSpPr/>
          <p:nvPr/>
        </p:nvSpPr>
        <p:spPr>
          <a:xfrm>
            <a:off x="5216289" y="2033178"/>
            <a:ext cx="2194971" cy="3994683"/>
          </a:xfrm>
          <a:prstGeom prst="rect">
            <a:avLst/>
          </a:prstGeom>
        </p:spPr>
        <p:txBody>
          <a:bodyPr wrap="square">
            <a:spAutoFit/>
          </a:bodyPr>
          <a:lstStyle/>
          <a:p>
            <a:pPr>
              <a:lnSpc>
                <a:spcPct val="150000"/>
              </a:lnSpc>
            </a:pPr>
            <a:r>
              <a:rPr lang="id-ID" sz="1000" i="0" dirty="0">
                <a:solidFill>
                  <a:schemeClr val="bg1"/>
                </a:solidFill>
                <a:effectLst/>
                <a:ea typeface="Lato" panose="020F0502020204030203" pitchFamily="34" charset="0"/>
                <a:cs typeface="Lato" panose="020F0502020204030203" pitchFamily="34" charset="0"/>
              </a:rPr>
              <a:t>Lorem ipsum dolor sit amet, lacus nulla ac netus nibh aliquet, porttitor ligula justo libero vivamus porttitor dolor, conubia mollit. Sapien nam suspendisse, tincidunt eget ante tincidunt, eros in auctor fringilla praesent at diam</a:t>
            </a:r>
            <a:endParaRPr lang="en-US" sz="1000" i="0" dirty="0">
              <a:solidFill>
                <a:schemeClr val="bg1"/>
              </a:solidFill>
              <a:effectLst/>
              <a:ea typeface="Lato" panose="020F0502020204030203" pitchFamily="34" charset="0"/>
              <a:cs typeface="Lato" panose="020F0502020204030203" pitchFamily="34" charset="0"/>
            </a:endParaRPr>
          </a:p>
          <a:p>
            <a:pPr>
              <a:lnSpc>
                <a:spcPct val="150000"/>
              </a:lnSpc>
            </a:pPr>
            <a:endParaRPr lang="en-US" sz="1000" dirty="0">
              <a:solidFill>
                <a:schemeClr val="bg1"/>
              </a:solidFill>
              <a:ea typeface="Lato" panose="020F0502020204030203" pitchFamily="34" charset="0"/>
              <a:cs typeface="Lato" panose="020F0502020204030203" pitchFamily="34" charset="0"/>
            </a:endParaRPr>
          </a:p>
          <a:p>
            <a:pPr>
              <a:lnSpc>
                <a:spcPct val="150000"/>
              </a:lnSpc>
            </a:pPr>
            <a:r>
              <a:rPr lang="id-ID" sz="1000" i="0" dirty="0">
                <a:solidFill>
                  <a:schemeClr val="bg1"/>
                </a:solidFill>
                <a:effectLst/>
                <a:ea typeface="Lato" panose="020F0502020204030203" pitchFamily="34" charset="0"/>
                <a:cs typeface="Lato" panose="020F0502020204030203" pitchFamily="34" charset="0"/>
              </a:rPr>
              <a:t>Lorem ipsum dolor sit amet, lacus nulla ac netus nibh aliquet, porttitor ligula justo libero vivamus porttitor dolor, conubia mollit. Sapien nam suspendisse, tincidunt eget ante tincidunt, eros in auctor fringilla praesent at diam</a:t>
            </a:r>
            <a:endParaRPr lang="id-ID" sz="1000" dirty="0">
              <a:solidFill>
                <a:schemeClr val="bg1"/>
              </a:solidFill>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8196390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a:extLst>
              <a:ext uri="{FF2B5EF4-FFF2-40B4-BE49-F238E27FC236}">
                <a16:creationId xmlns:a16="http://schemas.microsoft.com/office/drawing/2014/main" id="{651454B9-2A63-4CB5-AD89-ED5C732BC8F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33318" b="33318"/>
          <a:stretch>
            <a:fillRect/>
          </a:stretch>
        </p:blipFill>
        <p:spPr/>
      </p:pic>
      <p:sp>
        <p:nvSpPr>
          <p:cNvPr id="3" name="Rectangle 2"/>
          <p:cNvSpPr/>
          <p:nvPr/>
        </p:nvSpPr>
        <p:spPr>
          <a:xfrm>
            <a:off x="-1" y="0"/>
            <a:ext cx="5384801" cy="6858000"/>
          </a:xfrm>
          <a:prstGeom prst="rect">
            <a:avLst/>
          </a:prstGeom>
          <a:gradFill>
            <a:gsLst>
              <a:gs pos="0">
                <a:schemeClr val="accent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p:cNvSpPr txBox="1"/>
          <p:nvPr/>
        </p:nvSpPr>
        <p:spPr>
          <a:xfrm>
            <a:off x="808670" y="3298088"/>
            <a:ext cx="3291365" cy="763029"/>
          </a:xfrm>
          <a:prstGeom prst="rect">
            <a:avLst/>
          </a:prstGeom>
          <a:noFill/>
        </p:spPr>
        <p:txBody>
          <a:bodyPr wrap="square" rtlCol="0">
            <a:spAutoFit/>
          </a:bodyPr>
          <a:lstStyle/>
          <a:p>
            <a:pPr>
              <a:lnSpc>
                <a:spcPct val="150000"/>
              </a:lnSpc>
            </a:pPr>
            <a:r>
              <a:rPr lang="id-ID" sz="1000" dirty="0">
                <a:solidFill>
                  <a:schemeClr val="bg1"/>
                </a:solidFill>
                <a:ea typeface="Lato" panose="020F0502020204030203" pitchFamily="34" charset="0"/>
                <a:cs typeface="Lato" panose="020F0502020204030203" pitchFamily="34" charset="0"/>
              </a:rPr>
              <a:t>Lorem ipsum dolor sit amet, lacus nulla ac netus nibh aliquet, porttitor ligula justo libero vivamus porttitor dolor, conubia mollit. </a:t>
            </a:r>
          </a:p>
        </p:txBody>
      </p:sp>
      <p:sp>
        <p:nvSpPr>
          <p:cNvPr id="6" name="TextBox 5"/>
          <p:cNvSpPr txBox="1"/>
          <p:nvPr/>
        </p:nvSpPr>
        <p:spPr>
          <a:xfrm>
            <a:off x="808670" y="2958810"/>
            <a:ext cx="2670651" cy="338554"/>
          </a:xfrm>
          <a:prstGeom prst="rect">
            <a:avLst/>
          </a:prstGeom>
          <a:noFill/>
        </p:spPr>
        <p:txBody>
          <a:bodyPr wrap="square" rtlCol="0">
            <a:spAutoFit/>
          </a:bodyPr>
          <a:lstStyle/>
          <a:p>
            <a:r>
              <a:rPr lang="en-US" sz="1600" dirty="0">
                <a:solidFill>
                  <a:schemeClr val="bg1"/>
                </a:solidFill>
                <a:latin typeface="+mj-lt"/>
                <a:ea typeface="Lato" panose="020F0502020204030203" pitchFamily="34" charset="0"/>
                <a:cs typeface="Lato" panose="020F0502020204030203" pitchFamily="34" charset="0"/>
              </a:rPr>
              <a:t>SHORT TEXT HERE</a:t>
            </a:r>
          </a:p>
        </p:txBody>
      </p:sp>
      <p:sp>
        <p:nvSpPr>
          <p:cNvPr id="7" name="TextBox 6"/>
          <p:cNvSpPr txBox="1"/>
          <p:nvPr/>
        </p:nvSpPr>
        <p:spPr>
          <a:xfrm>
            <a:off x="808670" y="5264832"/>
            <a:ext cx="3291365" cy="763029"/>
          </a:xfrm>
          <a:prstGeom prst="rect">
            <a:avLst/>
          </a:prstGeom>
          <a:noFill/>
        </p:spPr>
        <p:txBody>
          <a:bodyPr wrap="square" rtlCol="0">
            <a:spAutoFit/>
          </a:bodyPr>
          <a:lstStyle/>
          <a:p>
            <a:pPr>
              <a:lnSpc>
                <a:spcPct val="150000"/>
              </a:lnSpc>
            </a:pPr>
            <a:r>
              <a:rPr lang="id-ID" sz="1000" dirty="0">
                <a:solidFill>
                  <a:schemeClr val="bg1"/>
                </a:solidFill>
                <a:ea typeface="Lato" panose="020F0502020204030203" pitchFamily="34" charset="0"/>
                <a:cs typeface="Lato" panose="020F0502020204030203" pitchFamily="34" charset="0"/>
              </a:rPr>
              <a:t>Lorem ipsum dolor sit amet, lacus nulla ac netus nibh aliquet, porttitor ligula justo libero vivamus porttitor dolor, conubia</a:t>
            </a:r>
          </a:p>
        </p:txBody>
      </p:sp>
      <p:sp>
        <p:nvSpPr>
          <p:cNvPr id="8" name="TextBox 7"/>
          <p:cNvSpPr txBox="1"/>
          <p:nvPr/>
        </p:nvSpPr>
        <p:spPr>
          <a:xfrm>
            <a:off x="808670" y="4913836"/>
            <a:ext cx="2670651" cy="338554"/>
          </a:xfrm>
          <a:prstGeom prst="rect">
            <a:avLst/>
          </a:prstGeom>
          <a:noFill/>
        </p:spPr>
        <p:txBody>
          <a:bodyPr wrap="square" rtlCol="0">
            <a:spAutoFit/>
          </a:bodyPr>
          <a:lstStyle/>
          <a:p>
            <a:r>
              <a:rPr lang="en-US" sz="1600" dirty="0">
                <a:solidFill>
                  <a:schemeClr val="bg1"/>
                </a:solidFill>
                <a:latin typeface="+mj-lt"/>
                <a:ea typeface="Lato" panose="020F0502020204030203" pitchFamily="34" charset="0"/>
                <a:cs typeface="Lato" panose="020F0502020204030203" pitchFamily="34" charset="0"/>
              </a:rPr>
              <a:t>SHORT TEXT HERE</a:t>
            </a:r>
          </a:p>
        </p:txBody>
      </p:sp>
      <p:grpSp>
        <p:nvGrpSpPr>
          <p:cNvPr id="9" name="Group 8"/>
          <p:cNvGrpSpPr/>
          <p:nvPr/>
        </p:nvGrpSpPr>
        <p:grpSpPr>
          <a:xfrm>
            <a:off x="921866" y="4345703"/>
            <a:ext cx="401775" cy="403291"/>
            <a:chOff x="1298575" y="588963"/>
            <a:chExt cx="420688" cy="422275"/>
          </a:xfrm>
          <a:solidFill>
            <a:schemeClr val="bg1"/>
          </a:solidFill>
        </p:grpSpPr>
        <p:sp>
          <p:nvSpPr>
            <p:cNvPr id="10" name="Freeform 9"/>
            <p:cNvSpPr>
              <a:spLocks noEditPoints="1"/>
            </p:cNvSpPr>
            <p:nvPr/>
          </p:nvSpPr>
          <p:spPr bwMode="auto">
            <a:xfrm>
              <a:off x="1298575" y="588963"/>
              <a:ext cx="420688" cy="422275"/>
            </a:xfrm>
            <a:custGeom>
              <a:avLst/>
              <a:gdLst>
                <a:gd name="T0" fmla="*/ 64 w 112"/>
                <a:gd name="T1" fmla="*/ 12 h 112"/>
                <a:gd name="T2" fmla="*/ 78 w 112"/>
                <a:gd name="T3" fmla="*/ 23 h 112"/>
                <a:gd name="T4" fmla="*/ 84 w 112"/>
                <a:gd name="T5" fmla="*/ 18 h 112"/>
                <a:gd name="T6" fmla="*/ 93 w 112"/>
                <a:gd name="T7" fmla="*/ 25 h 112"/>
                <a:gd name="T8" fmla="*/ 89 w 112"/>
                <a:gd name="T9" fmla="*/ 34 h 112"/>
                <a:gd name="T10" fmla="*/ 100 w 112"/>
                <a:gd name="T11" fmla="*/ 48 h 112"/>
                <a:gd name="T12" fmla="*/ 104 w 112"/>
                <a:gd name="T13" fmla="*/ 60 h 112"/>
                <a:gd name="T14" fmla="*/ 95 w 112"/>
                <a:gd name="T15" fmla="*/ 64 h 112"/>
                <a:gd name="T16" fmla="*/ 93 w 112"/>
                <a:gd name="T17" fmla="*/ 81 h 112"/>
                <a:gd name="T18" fmla="*/ 87 w 112"/>
                <a:gd name="T19" fmla="*/ 93 h 112"/>
                <a:gd name="T20" fmla="*/ 81 w 112"/>
                <a:gd name="T21" fmla="*/ 93 h 112"/>
                <a:gd name="T22" fmla="*/ 64 w 112"/>
                <a:gd name="T23" fmla="*/ 95 h 112"/>
                <a:gd name="T24" fmla="*/ 60 w 112"/>
                <a:gd name="T25" fmla="*/ 104 h 112"/>
                <a:gd name="T26" fmla="*/ 48 w 112"/>
                <a:gd name="T27" fmla="*/ 100 h 112"/>
                <a:gd name="T28" fmla="*/ 34 w 112"/>
                <a:gd name="T29" fmla="*/ 89 h 112"/>
                <a:gd name="T30" fmla="*/ 28 w 112"/>
                <a:gd name="T31" fmla="*/ 94 h 112"/>
                <a:gd name="T32" fmla="*/ 19 w 112"/>
                <a:gd name="T33" fmla="*/ 87 h 112"/>
                <a:gd name="T34" fmla="*/ 23 w 112"/>
                <a:gd name="T35" fmla="*/ 78 h 112"/>
                <a:gd name="T36" fmla="*/ 12 w 112"/>
                <a:gd name="T37" fmla="*/ 64 h 112"/>
                <a:gd name="T38" fmla="*/ 8 w 112"/>
                <a:gd name="T39" fmla="*/ 52 h 112"/>
                <a:gd name="T40" fmla="*/ 17 w 112"/>
                <a:gd name="T41" fmla="*/ 48 h 112"/>
                <a:gd name="T42" fmla="*/ 19 w 112"/>
                <a:gd name="T43" fmla="*/ 31 h 112"/>
                <a:gd name="T44" fmla="*/ 25 w 112"/>
                <a:gd name="T45" fmla="*/ 19 h 112"/>
                <a:gd name="T46" fmla="*/ 31 w 112"/>
                <a:gd name="T47" fmla="*/ 19 h 112"/>
                <a:gd name="T48" fmla="*/ 48 w 112"/>
                <a:gd name="T49" fmla="*/ 17 h 112"/>
                <a:gd name="T50" fmla="*/ 52 w 112"/>
                <a:gd name="T51" fmla="*/ 8 h 112"/>
                <a:gd name="T52" fmla="*/ 60 w 112"/>
                <a:gd name="T53" fmla="*/ 0 h 112"/>
                <a:gd name="T54" fmla="*/ 40 w 112"/>
                <a:gd name="T55" fmla="*/ 11 h 112"/>
                <a:gd name="T56" fmla="*/ 28 w 112"/>
                <a:gd name="T57" fmla="*/ 10 h 112"/>
                <a:gd name="T58" fmla="*/ 14 w 112"/>
                <a:gd name="T59" fmla="*/ 19 h 112"/>
                <a:gd name="T60" fmla="*/ 13 w 112"/>
                <a:gd name="T61" fmla="*/ 35 h 112"/>
                <a:gd name="T62" fmla="*/ 0 w 112"/>
                <a:gd name="T63" fmla="*/ 52 h 112"/>
                <a:gd name="T64" fmla="*/ 11 w 112"/>
                <a:gd name="T65" fmla="*/ 72 h 112"/>
                <a:gd name="T66" fmla="*/ 10 w 112"/>
                <a:gd name="T67" fmla="*/ 84 h 112"/>
                <a:gd name="T68" fmla="*/ 19 w 112"/>
                <a:gd name="T69" fmla="*/ 98 h 112"/>
                <a:gd name="T70" fmla="*/ 35 w 112"/>
                <a:gd name="T71" fmla="*/ 99 h 112"/>
                <a:gd name="T72" fmla="*/ 52 w 112"/>
                <a:gd name="T73" fmla="*/ 112 h 112"/>
                <a:gd name="T74" fmla="*/ 72 w 112"/>
                <a:gd name="T75" fmla="*/ 101 h 112"/>
                <a:gd name="T76" fmla="*/ 84 w 112"/>
                <a:gd name="T77" fmla="*/ 102 h 112"/>
                <a:gd name="T78" fmla="*/ 98 w 112"/>
                <a:gd name="T79" fmla="*/ 93 h 112"/>
                <a:gd name="T80" fmla="*/ 99 w 112"/>
                <a:gd name="T81" fmla="*/ 77 h 112"/>
                <a:gd name="T82" fmla="*/ 112 w 112"/>
                <a:gd name="T83" fmla="*/ 60 h 112"/>
                <a:gd name="T84" fmla="*/ 101 w 112"/>
                <a:gd name="T85" fmla="*/ 40 h 112"/>
                <a:gd name="T86" fmla="*/ 102 w 112"/>
                <a:gd name="T87" fmla="*/ 28 h 112"/>
                <a:gd name="T88" fmla="*/ 93 w 112"/>
                <a:gd name="T89" fmla="*/ 14 h 112"/>
                <a:gd name="T90" fmla="*/ 77 w 112"/>
                <a:gd name="T91" fmla="*/ 13 h 112"/>
                <a:gd name="T92" fmla="*/ 60 w 112"/>
                <a:gd name="T93"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2" h="112">
                  <a:moveTo>
                    <a:pt x="60" y="8"/>
                  </a:moveTo>
                  <a:cubicBezTo>
                    <a:pt x="62" y="8"/>
                    <a:pt x="64" y="10"/>
                    <a:pt x="64" y="12"/>
                  </a:cubicBezTo>
                  <a:cubicBezTo>
                    <a:pt x="64" y="17"/>
                    <a:pt x="64" y="17"/>
                    <a:pt x="64" y="17"/>
                  </a:cubicBezTo>
                  <a:cubicBezTo>
                    <a:pt x="69" y="18"/>
                    <a:pt x="74" y="20"/>
                    <a:pt x="78" y="23"/>
                  </a:cubicBezTo>
                  <a:cubicBezTo>
                    <a:pt x="81" y="19"/>
                    <a:pt x="81" y="19"/>
                    <a:pt x="81" y="19"/>
                  </a:cubicBezTo>
                  <a:cubicBezTo>
                    <a:pt x="82" y="18"/>
                    <a:pt x="83" y="18"/>
                    <a:pt x="84" y="18"/>
                  </a:cubicBezTo>
                  <a:cubicBezTo>
                    <a:pt x="85" y="18"/>
                    <a:pt x="86" y="18"/>
                    <a:pt x="87" y="19"/>
                  </a:cubicBezTo>
                  <a:cubicBezTo>
                    <a:pt x="93" y="25"/>
                    <a:pt x="93" y="25"/>
                    <a:pt x="93" y="25"/>
                  </a:cubicBezTo>
                  <a:cubicBezTo>
                    <a:pt x="94" y="26"/>
                    <a:pt x="94" y="29"/>
                    <a:pt x="93" y="31"/>
                  </a:cubicBezTo>
                  <a:cubicBezTo>
                    <a:pt x="89" y="34"/>
                    <a:pt x="89" y="34"/>
                    <a:pt x="89" y="34"/>
                  </a:cubicBezTo>
                  <a:cubicBezTo>
                    <a:pt x="92" y="38"/>
                    <a:pt x="94" y="43"/>
                    <a:pt x="95" y="48"/>
                  </a:cubicBezTo>
                  <a:cubicBezTo>
                    <a:pt x="100" y="48"/>
                    <a:pt x="100" y="48"/>
                    <a:pt x="100" y="48"/>
                  </a:cubicBezTo>
                  <a:cubicBezTo>
                    <a:pt x="102" y="48"/>
                    <a:pt x="104" y="50"/>
                    <a:pt x="104" y="52"/>
                  </a:cubicBezTo>
                  <a:cubicBezTo>
                    <a:pt x="104" y="60"/>
                    <a:pt x="104" y="60"/>
                    <a:pt x="104" y="60"/>
                  </a:cubicBezTo>
                  <a:cubicBezTo>
                    <a:pt x="104" y="62"/>
                    <a:pt x="102" y="64"/>
                    <a:pt x="100" y="64"/>
                  </a:cubicBezTo>
                  <a:cubicBezTo>
                    <a:pt x="95" y="64"/>
                    <a:pt x="95" y="64"/>
                    <a:pt x="95" y="64"/>
                  </a:cubicBezTo>
                  <a:cubicBezTo>
                    <a:pt x="94" y="69"/>
                    <a:pt x="92" y="74"/>
                    <a:pt x="89" y="78"/>
                  </a:cubicBezTo>
                  <a:cubicBezTo>
                    <a:pt x="93" y="81"/>
                    <a:pt x="93" y="81"/>
                    <a:pt x="93" y="81"/>
                  </a:cubicBezTo>
                  <a:cubicBezTo>
                    <a:pt x="94" y="83"/>
                    <a:pt x="94" y="86"/>
                    <a:pt x="93" y="87"/>
                  </a:cubicBezTo>
                  <a:cubicBezTo>
                    <a:pt x="87" y="93"/>
                    <a:pt x="87" y="93"/>
                    <a:pt x="87" y="93"/>
                  </a:cubicBezTo>
                  <a:cubicBezTo>
                    <a:pt x="86" y="94"/>
                    <a:pt x="85" y="94"/>
                    <a:pt x="84" y="94"/>
                  </a:cubicBezTo>
                  <a:cubicBezTo>
                    <a:pt x="83" y="94"/>
                    <a:pt x="82" y="94"/>
                    <a:pt x="81" y="93"/>
                  </a:cubicBezTo>
                  <a:cubicBezTo>
                    <a:pt x="78" y="89"/>
                    <a:pt x="78" y="89"/>
                    <a:pt x="78" y="89"/>
                  </a:cubicBezTo>
                  <a:cubicBezTo>
                    <a:pt x="74" y="92"/>
                    <a:pt x="69" y="94"/>
                    <a:pt x="64" y="95"/>
                  </a:cubicBezTo>
                  <a:cubicBezTo>
                    <a:pt x="64" y="100"/>
                    <a:pt x="64" y="100"/>
                    <a:pt x="64" y="100"/>
                  </a:cubicBezTo>
                  <a:cubicBezTo>
                    <a:pt x="64" y="102"/>
                    <a:pt x="62" y="104"/>
                    <a:pt x="60" y="104"/>
                  </a:cubicBezTo>
                  <a:cubicBezTo>
                    <a:pt x="52" y="104"/>
                    <a:pt x="52" y="104"/>
                    <a:pt x="52" y="104"/>
                  </a:cubicBezTo>
                  <a:cubicBezTo>
                    <a:pt x="50" y="104"/>
                    <a:pt x="48" y="102"/>
                    <a:pt x="48" y="100"/>
                  </a:cubicBezTo>
                  <a:cubicBezTo>
                    <a:pt x="48" y="95"/>
                    <a:pt x="48" y="95"/>
                    <a:pt x="48" y="95"/>
                  </a:cubicBezTo>
                  <a:cubicBezTo>
                    <a:pt x="43" y="94"/>
                    <a:pt x="38" y="92"/>
                    <a:pt x="34" y="89"/>
                  </a:cubicBezTo>
                  <a:cubicBezTo>
                    <a:pt x="31" y="93"/>
                    <a:pt x="31" y="93"/>
                    <a:pt x="31" y="93"/>
                  </a:cubicBezTo>
                  <a:cubicBezTo>
                    <a:pt x="30" y="94"/>
                    <a:pt x="29" y="94"/>
                    <a:pt x="28" y="94"/>
                  </a:cubicBezTo>
                  <a:cubicBezTo>
                    <a:pt x="27" y="94"/>
                    <a:pt x="26" y="94"/>
                    <a:pt x="25" y="93"/>
                  </a:cubicBezTo>
                  <a:cubicBezTo>
                    <a:pt x="19" y="87"/>
                    <a:pt x="19" y="87"/>
                    <a:pt x="19" y="87"/>
                  </a:cubicBezTo>
                  <a:cubicBezTo>
                    <a:pt x="18" y="86"/>
                    <a:pt x="18" y="83"/>
                    <a:pt x="19" y="81"/>
                  </a:cubicBezTo>
                  <a:cubicBezTo>
                    <a:pt x="23" y="78"/>
                    <a:pt x="23" y="78"/>
                    <a:pt x="23" y="78"/>
                  </a:cubicBezTo>
                  <a:cubicBezTo>
                    <a:pt x="20" y="74"/>
                    <a:pt x="18" y="69"/>
                    <a:pt x="17" y="64"/>
                  </a:cubicBezTo>
                  <a:cubicBezTo>
                    <a:pt x="12" y="64"/>
                    <a:pt x="12" y="64"/>
                    <a:pt x="12" y="64"/>
                  </a:cubicBezTo>
                  <a:cubicBezTo>
                    <a:pt x="10" y="64"/>
                    <a:pt x="8" y="62"/>
                    <a:pt x="8" y="60"/>
                  </a:cubicBezTo>
                  <a:cubicBezTo>
                    <a:pt x="8" y="52"/>
                    <a:pt x="8" y="52"/>
                    <a:pt x="8" y="52"/>
                  </a:cubicBezTo>
                  <a:cubicBezTo>
                    <a:pt x="8" y="50"/>
                    <a:pt x="10" y="48"/>
                    <a:pt x="12" y="48"/>
                  </a:cubicBezTo>
                  <a:cubicBezTo>
                    <a:pt x="17" y="48"/>
                    <a:pt x="17" y="48"/>
                    <a:pt x="17" y="48"/>
                  </a:cubicBezTo>
                  <a:cubicBezTo>
                    <a:pt x="18" y="43"/>
                    <a:pt x="20" y="38"/>
                    <a:pt x="23" y="34"/>
                  </a:cubicBezTo>
                  <a:cubicBezTo>
                    <a:pt x="19" y="31"/>
                    <a:pt x="19" y="31"/>
                    <a:pt x="19" y="31"/>
                  </a:cubicBezTo>
                  <a:cubicBezTo>
                    <a:pt x="18" y="29"/>
                    <a:pt x="18" y="26"/>
                    <a:pt x="19" y="25"/>
                  </a:cubicBezTo>
                  <a:cubicBezTo>
                    <a:pt x="25" y="19"/>
                    <a:pt x="25" y="19"/>
                    <a:pt x="25" y="19"/>
                  </a:cubicBezTo>
                  <a:cubicBezTo>
                    <a:pt x="26" y="18"/>
                    <a:pt x="27" y="18"/>
                    <a:pt x="28" y="18"/>
                  </a:cubicBezTo>
                  <a:cubicBezTo>
                    <a:pt x="29" y="18"/>
                    <a:pt x="30" y="18"/>
                    <a:pt x="31" y="19"/>
                  </a:cubicBezTo>
                  <a:cubicBezTo>
                    <a:pt x="34" y="23"/>
                    <a:pt x="34" y="23"/>
                    <a:pt x="34" y="23"/>
                  </a:cubicBezTo>
                  <a:cubicBezTo>
                    <a:pt x="38" y="20"/>
                    <a:pt x="43" y="18"/>
                    <a:pt x="48" y="17"/>
                  </a:cubicBezTo>
                  <a:cubicBezTo>
                    <a:pt x="48" y="12"/>
                    <a:pt x="48" y="12"/>
                    <a:pt x="48" y="12"/>
                  </a:cubicBezTo>
                  <a:cubicBezTo>
                    <a:pt x="48" y="10"/>
                    <a:pt x="50" y="8"/>
                    <a:pt x="52" y="8"/>
                  </a:cubicBezTo>
                  <a:cubicBezTo>
                    <a:pt x="60" y="8"/>
                    <a:pt x="60" y="8"/>
                    <a:pt x="60" y="8"/>
                  </a:cubicBezTo>
                  <a:moveTo>
                    <a:pt x="60" y="0"/>
                  </a:moveTo>
                  <a:cubicBezTo>
                    <a:pt x="52" y="0"/>
                    <a:pt x="52" y="0"/>
                    <a:pt x="52" y="0"/>
                  </a:cubicBezTo>
                  <a:cubicBezTo>
                    <a:pt x="46" y="0"/>
                    <a:pt x="41" y="5"/>
                    <a:pt x="40" y="11"/>
                  </a:cubicBezTo>
                  <a:cubicBezTo>
                    <a:pt x="38" y="11"/>
                    <a:pt x="37" y="12"/>
                    <a:pt x="35" y="13"/>
                  </a:cubicBezTo>
                  <a:cubicBezTo>
                    <a:pt x="33" y="11"/>
                    <a:pt x="31" y="10"/>
                    <a:pt x="28" y="10"/>
                  </a:cubicBezTo>
                  <a:cubicBezTo>
                    <a:pt x="25" y="10"/>
                    <a:pt x="21" y="11"/>
                    <a:pt x="19" y="14"/>
                  </a:cubicBezTo>
                  <a:cubicBezTo>
                    <a:pt x="14" y="19"/>
                    <a:pt x="14" y="19"/>
                    <a:pt x="14" y="19"/>
                  </a:cubicBezTo>
                  <a:cubicBezTo>
                    <a:pt x="11" y="22"/>
                    <a:pt x="10" y="25"/>
                    <a:pt x="10" y="28"/>
                  </a:cubicBezTo>
                  <a:cubicBezTo>
                    <a:pt x="10" y="31"/>
                    <a:pt x="11" y="33"/>
                    <a:pt x="13" y="35"/>
                  </a:cubicBezTo>
                  <a:cubicBezTo>
                    <a:pt x="12" y="37"/>
                    <a:pt x="11" y="38"/>
                    <a:pt x="11" y="40"/>
                  </a:cubicBezTo>
                  <a:cubicBezTo>
                    <a:pt x="5" y="41"/>
                    <a:pt x="0" y="46"/>
                    <a:pt x="0" y="52"/>
                  </a:cubicBezTo>
                  <a:cubicBezTo>
                    <a:pt x="0" y="60"/>
                    <a:pt x="0" y="60"/>
                    <a:pt x="0" y="60"/>
                  </a:cubicBezTo>
                  <a:cubicBezTo>
                    <a:pt x="0" y="66"/>
                    <a:pt x="5" y="71"/>
                    <a:pt x="11" y="72"/>
                  </a:cubicBezTo>
                  <a:cubicBezTo>
                    <a:pt x="11" y="74"/>
                    <a:pt x="12" y="75"/>
                    <a:pt x="13" y="77"/>
                  </a:cubicBezTo>
                  <a:cubicBezTo>
                    <a:pt x="11" y="79"/>
                    <a:pt x="10" y="81"/>
                    <a:pt x="10" y="84"/>
                  </a:cubicBezTo>
                  <a:cubicBezTo>
                    <a:pt x="10" y="87"/>
                    <a:pt x="11" y="91"/>
                    <a:pt x="14" y="93"/>
                  </a:cubicBezTo>
                  <a:cubicBezTo>
                    <a:pt x="19" y="98"/>
                    <a:pt x="19" y="98"/>
                    <a:pt x="19" y="98"/>
                  </a:cubicBezTo>
                  <a:cubicBezTo>
                    <a:pt x="21" y="101"/>
                    <a:pt x="25" y="102"/>
                    <a:pt x="28" y="102"/>
                  </a:cubicBezTo>
                  <a:cubicBezTo>
                    <a:pt x="31" y="102"/>
                    <a:pt x="33" y="101"/>
                    <a:pt x="35" y="99"/>
                  </a:cubicBezTo>
                  <a:cubicBezTo>
                    <a:pt x="37" y="100"/>
                    <a:pt x="38" y="101"/>
                    <a:pt x="40" y="101"/>
                  </a:cubicBezTo>
                  <a:cubicBezTo>
                    <a:pt x="41" y="107"/>
                    <a:pt x="46" y="112"/>
                    <a:pt x="52" y="112"/>
                  </a:cubicBezTo>
                  <a:cubicBezTo>
                    <a:pt x="60" y="112"/>
                    <a:pt x="60" y="112"/>
                    <a:pt x="60" y="112"/>
                  </a:cubicBezTo>
                  <a:cubicBezTo>
                    <a:pt x="66" y="112"/>
                    <a:pt x="71" y="107"/>
                    <a:pt x="72" y="101"/>
                  </a:cubicBezTo>
                  <a:cubicBezTo>
                    <a:pt x="74" y="101"/>
                    <a:pt x="75" y="100"/>
                    <a:pt x="77" y="99"/>
                  </a:cubicBezTo>
                  <a:cubicBezTo>
                    <a:pt x="79" y="101"/>
                    <a:pt x="81" y="102"/>
                    <a:pt x="84" y="102"/>
                  </a:cubicBezTo>
                  <a:cubicBezTo>
                    <a:pt x="87" y="102"/>
                    <a:pt x="91" y="101"/>
                    <a:pt x="93" y="98"/>
                  </a:cubicBezTo>
                  <a:cubicBezTo>
                    <a:pt x="98" y="93"/>
                    <a:pt x="98" y="93"/>
                    <a:pt x="98" y="93"/>
                  </a:cubicBezTo>
                  <a:cubicBezTo>
                    <a:pt x="101" y="91"/>
                    <a:pt x="102" y="87"/>
                    <a:pt x="102" y="84"/>
                  </a:cubicBezTo>
                  <a:cubicBezTo>
                    <a:pt x="102" y="81"/>
                    <a:pt x="101" y="79"/>
                    <a:pt x="99" y="77"/>
                  </a:cubicBezTo>
                  <a:cubicBezTo>
                    <a:pt x="100" y="75"/>
                    <a:pt x="101" y="74"/>
                    <a:pt x="101" y="72"/>
                  </a:cubicBezTo>
                  <a:cubicBezTo>
                    <a:pt x="107" y="71"/>
                    <a:pt x="112" y="66"/>
                    <a:pt x="112" y="60"/>
                  </a:cubicBezTo>
                  <a:cubicBezTo>
                    <a:pt x="112" y="52"/>
                    <a:pt x="112" y="52"/>
                    <a:pt x="112" y="52"/>
                  </a:cubicBezTo>
                  <a:cubicBezTo>
                    <a:pt x="112" y="46"/>
                    <a:pt x="107" y="41"/>
                    <a:pt x="101" y="40"/>
                  </a:cubicBezTo>
                  <a:cubicBezTo>
                    <a:pt x="101" y="38"/>
                    <a:pt x="100" y="37"/>
                    <a:pt x="99" y="35"/>
                  </a:cubicBezTo>
                  <a:cubicBezTo>
                    <a:pt x="101" y="33"/>
                    <a:pt x="102" y="31"/>
                    <a:pt x="102" y="28"/>
                  </a:cubicBezTo>
                  <a:cubicBezTo>
                    <a:pt x="102" y="25"/>
                    <a:pt x="101" y="22"/>
                    <a:pt x="98" y="19"/>
                  </a:cubicBezTo>
                  <a:cubicBezTo>
                    <a:pt x="93" y="14"/>
                    <a:pt x="93" y="14"/>
                    <a:pt x="93" y="14"/>
                  </a:cubicBezTo>
                  <a:cubicBezTo>
                    <a:pt x="91" y="11"/>
                    <a:pt x="87" y="10"/>
                    <a:pt x="84" y="10"/>
                  </a:cubicBezTo>
                  <a:cubicBezTo>
                    <a:pt x="81" y="10"/>
                    <a:pt x="79" y="11"/>
                    <a:pt x="77" y="13"/>
                  </a:cubicBezTo>
                  <a:cubicBezTo>
                    <a:pt x="75" y="12"/>
                    <a:pt x="74" y="11"/>
                    <a:pt x="72" y="11"/>
                  </a:cubicBezTo>
                  <a:cubicBezTo>
                    <a:pt x="71" y="5"/>
                    <a:pt x="66" y="0"/>
                    <a:pt x="6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schemeClr val="bg1"/>
                </a:solidFill>
              </a:endParaRPr>
            </a:p>
          </p:txBody>
        </p:sp>
        <p:sp>
          <p:nvSpPr>
            <p:cNvPr id="11" name="Freeform 10"/>
            <p:cNvSpPr>
              <a:spLocks noEditPoints="1"/>
            </p:cNvSpPr>
            <p:nvPr/>
          </p:nvSpPr>
          <p:spPr bwMode="auto">
            <a:xfrm>
              <a:off x="1411288" y="701675"/>
              <a:ext cx="195263" cy="196850"/>
            </a:xfrm>
            <a:custGeom>
              <a:avLst/>
              <a:gdLst>
                <a:gd name="T0" fmla="*/ 26 w 52"/>
                <a:gd name="T1" fmla="*/ 52 h 52"/>
                <a:gd name="T2" fmla="*/ 0 w 52"/>
                <a:gd name="T3" fmla="*/ 26 h 52"/>
                <a:gd name="T4" fmla="*/ 26 w 52"/>
                <a:gd name="T5" fmla="*/ 0 h 52"/>
                <a:gd name="T6" fmla="*/ 52 w 52"/>
                <a:gd name="T7" fmla="*/ 26 h 52"/>
                <a:gd name="T8" fmla="*/ 26 w 52"/>
                <a:gd name="T9" fmla="*/ 52 h 52"/>
                <a:gd name="T10" fmla="*/ 26 w 52"/>
                <a:gd name="T11" fmla="*/ 4 h 52"/>
                <a:gd name="T12" fmla="*/ 4 w 52"/>
                <a:gd name="T13" fmla="*/ 26 h 52"/>
                <a:gd name="T14" fmla="*/ 26 w 52"/>
                <a:gd name="T15" fmla="*/ 48 h 52"/>
                <a:gd name="T16" fmla="*/ 48 w 52"/>
                <a:gd name="T17" fmla="*/ 26 h 52"/>
                <a:gd name="T18" fmla="*/ 26 w 52"/>
                <a:gd name="T19"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52">
                  <a:moveTo>
                    <a:pt x="26" y="52"/>
                  </a:moveTo>
                  <a:cubicBezTo>
                    <a:pt x="12" y="52"/>
                    <a:pt x="0" y="40"/>
                    <a:pt x="0" y="26"/>
                  </a:cubicBezTo>
                  <a:cubicBezTo>
                    <a:pt x="0" y="12"/>
                    <a:pt x="12" y="0"/>
                    <a:pt x="26" y="0"/>
                  </a:cubicBezTo>
                  <a:cubicBezTo>
                    <a:pt x="40" y="0"/>
                    <a:pt x="52" y="12"/>
                    <a:pt x="52" y="26"/>
                  </a:cubicBezTo>
                  <a:cubicBezTo>
                    <a:pt x="52" y="40"/>
                    <a:pt x="40" y="52"/>
                    <a:pt x="26" y="52"/>
                  </a:cubicBezTo>
                  <a:close/>
                  <a:moveTo>
                    <a:pt x="26" y="4"/>
                  </a:moveTo>
                  <a:cubicBezTo>
                    <a:pt x="14" y="4"/>
                    <a:pt x="4" y="14"/>
                    <a:pt x="4" y="26"/>
                  </a:cubicBezTo>
                  <a:cubicBezTo>
                    <a:pt x="4" y="38"/>
                    <a:pt x="14" y="48"/>
                    <a:pt x="26" y="48"/>
                  </a:cubicBezTo>
                  <a:cubicBezTo>
                    <a:pt x="38" y="48"/>
                    <a:pt x="48" y="38"/>
                    <a:pt x="48" y="26"/>
                  </a:cubicBezTo>
                  <a:cubicBezTo>
                    <a:pt x="48" y="14"/>
                    <a:pt x="38" y="4"/>
                    <a:pt x="2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schemeClr val="bg1"/>
                </a:solidFill>
              </a:endParaRPr>
            </a:p>
          </p:txBody>
        </p:sp>
        <p:sp>
          <p:nvSpPr>
            <p:cNvPr id="12" name="Freeform 11"/>
            <p:cNvSpPr>
              <a:spLocks noEditPoints="1"/>
            </p:cNvSpPr>
            <p:nvPr/>
          </p:nvSpPr>
          <p:spPr bwMode="auto">
            <a:xfrm>
              <a:off x="1455738" y="747713"/>
              <a:ext cx="106363" cy="106363"/>
            </a:xfrm>
            <a:custGeom>
              <a:avLst/>
              <a:gdLst>
                <a:gd name="T0" fmla="*/ 14 w 28"/>
                <a:gd name="T1" fmla="*/ 28 h 28"/>
                <a:gd name="T2" fmla="*/ 0 w 28"/>
                <a:gd name="T3" fmla="*/ 14 h 28"/>
                <a:gd name="T4" fmla="*/ 14 w 28"/>
                <a:gd name="T5" fmla="*/ 0 h 28"/>
                <a:gd name="T6" fmla="*/ 28 w 28"/>
                <a:gd name="T7" fmla="*/ 14 h 28"/>
                <a:gd name="T8" fmla="*/ 14 w 28"/>
                <a:gd name="T9" fmla="*/ 28 h 28"/>
                <a:gd name="T10" fmla="*/ 14 w 28"/>
                <a:gd name="T11" fmla="*/ 4 h 28"/>
                <a:gd name="T12" fmla="*/ 4 w 28"/>
                <a:gd name="T13" fmla="*/ 14 h 28"/>
                <a:gd name="T14" fmla="*/ 14 w 28"/>
                <a:gd name="T15" fmla="*/ 24 h 28"/>
                <a:gd name="T16" fmla="*/ 24 w 28"/>
                <a:gd name="T17" fmla="*/ 14 h 28"/>
                <a:gd name="T18" fmla="*/ 14 w 28"/>
                <a:gd name="T19"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8">
                  <a:moveTo>
                    <a:pt x="14" y="28"/>
                  </a:moveTo>
                  <a:cubicBezTo>
                    <a:pt x="6" y="28"/>
                    <a:pt x="0" y="22"/>
                    <a:pt x="0" y="14"/>
                  </a:cubicBezTo>
                  <a:cubicBezTo>
                    <a:pt x="0" y="6"/>
                    <a:pt x="6" y="0"/>
                    <a:pt x="14" y="0"/>
                  </a:cubicBezTo>
                  <a:cubicBezTo>
                    <a:pt x="22" y="0"/>
                    <a:pt x="28" y="6"/>
                    <a:pt x="28" y="14"/>
                  </a:cubicBezTo>
                  <a:cubicBezTo>
                    <a:pt x="28" y="22"/>
                    <a:pt x="22" y="28"/>
                    <a:pt x="14" y="28"/>
                  </a:cubicBezTo>
                  <a:close/>
                  <a:moveTo>
                    <a:pt x="14" y="4"/>
                  </a:moveTo>
                  <a:cubicBezTo>
                    <a:pt x="8" y="4"/>
                    <a:pt x="4" y="8"/>
                    <a:pt x="4" y="14"/>
                  </a:cubicBezTo>
                  <a:cubicBezTo>
                    <a:pt x="4" y="20"/>
                    <a:pt x="8" y="24"/>
                    <a:pt x="14" y="24"/>
                  </a:cubicBezTo>
                  <a:cubicBezTo>
                    <a:pt x="20" y="24"/>
                    <a:pt x="24" y="20"/>
                    <a:pt x="24" y="14"/>
                  </a:cubicBezTo>
                  <a:cubicBezTo>
                    <a:pt x="24" y="8"/>
                    <a:pt x="20" y="4"/>
                    <a:pt x="1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schemeClr val="bg1"/>
                </a:solidFill>
              </a:endParaRPr>
            </a:p>
          </p:txBody>
        </p:sp>
      </p:grpSp>
      <p:grpSp>
        <p:nvGrpSpPr>
          <p:cNvPr id="13" name="Group 12"/>
          <p:cNvGrpSpPr/>
          <p:nvPr/>
        </p:nvGrpSpPr>
        <p:grpSpPr>
          <a:xfrm>
            <a:off x="920397" y="2414350"/>
            <a:ext cx="404584" cy="353606"/>
            <a:chOff x="8296275" y="8293096"/>
            <a:chExt cx="1385888" cy="1211261"/>
          </a:xfrm>
          <a:solidFill>
            <a:schemeClr val="bg1"/>
          </a:solidFill>
        </p:grpSpPr>
        <p:sp>
          <p:nvSpPr>
            <p:cNvPr id="14" name="Freeform 8"/>
            <p:cNvSpPr>
              <a:spLocks noEditPoints="1"/>
            </p:cNvSpPr>
            <p:nvPr/>
          </p:nvSpPr>
          <p:spPr bwMode="auto">
            <a:xfrm>
              <a:off x="8296275" y="8293096"/>
              <a:ext cx="1385888" cy="1211261"/>
            </a:xfrm>
            <a:custGeom>
              <a:avLst/>
              <a:gdLst>
                <a:gd name="T0" fmla="*/ 368 w 369"/>
                <a:gd name="T1" fmla="*/ 190 h 323"/>
                <a:gd name="T2" fmla="*/ 322 w 369"/>
                <a:gd name="T3" fmla="*/ 17 h 323"/>
                <a:gd name="T4" fmla="*/ 299 w 369"/>
                <a:gd name="T5" fmla="*/ 0 h 323"/>
                <a:gd name="T6" fmla="*/ 184 w 369"/>
                <a:gd name="T7" fmla="*/ 0 h 323"/>
                <a:gd name="T8" fmla="*/ 69 w 369"/>
                <a:gd name="T9" fmla="*/ 0 h 323"/>
                <a:gd name="T10" fmla="*/ 47 w 369"/>
                <a:gd name="T11" fmla="*/ 17 h 323"/>
                <a:gd name="T12" fmla="*/ 1 w 369"/>
                <a:gd name="T13" fmla="*/ 190 h 323"/>
                <a:gd name="T14" fmla="*/ 0 w 369"/>
                <a:gd name="T15" fmla="*/ 196 h 323"/>
                <a:gd name="T16" fmla="*/ 0 w 369"/>
                <a:gd name="T17" fmla="*/ 276 h 323"/>
                <a:gd name="T18" fmla="*/ 46 w 369"/>
                <a:gd name="T19" fmla="*/ 323 h 323"/>
                <a:gd name="T20" fmla="*/ 323 w 369"/>
                <a:gd name="T21" fmla="*/ 323 h 323"/>
                <a:gd name="T22" fmla="*/ 369 w 369"/>
                <a:gd name="T23" fmla="*/ 276 h 323"/>
                <a:gd name="T24" fmla="*/ 369 w 369"/>
                <a:gd name="T25" fmla="*/ 196 h 323"/>
                <a:gd name="T26" fmla="*/ 368 w 369"/>
                <a:gd name="T27" fmla="*/ 190 h 323"/>
                <a:gd name="T28" fmla="*/ 346 w 369"/>
                <a:gd name="T29" fmla="*/ 276 h 323"/>
                <a:gd name="T30" fmla="*/ 323 w 369"/>
                <a:gd name="T31" fmla="*/ 299 h 323"/>
                <a:gd name="T32" fmla="*/ 46 w 369"/>
                <a:gd name="T33" fmla="*/ 299 h 323"/>
                <a:gd name="T34" fmla="*/ 23 w 369"/>
                <a:gd name="T35" fmla="*/ 276 h 323"/>
                <a:gd name="T36" fmla="*/ 23 w 369"/>
                <a:gd name="T37" fmla="*/ 196 h 323"/>
                <a:gd name="T38" fmla="*/ 69 w 369"/>
                <a:gd name="T39" fmla="*/ 23 h 323"/>
                <a:gd name="T40" fmla="*/ 299 w 369"/>
                <a:gd name="T41" fmla="*/ 23 h 323"/>
                <a:gd name="T42" fmla="*/ 346 w 369"/>
                <a:gd name="T43" fmla="*/ 196 h 323"/>
                <a:gd name="T44" fmla="*/ 346 w 369"/>
                <a:gd name="T45" fmla="*/ 27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9" h="323">
                  <a:moveTo>
                    <a:pt x="368" y="190"/>
                  </a:moveTo>
                  <a:cubicBezTo>
                    <a:pt x="322" y="17"/>
                    <a:pt x="322" y="17"/>
                    <a:pt x="322" y="17"/>
                  </a:cubicBezTo>
                  <a:cubicBezTo>
                    <a:pt x="319" y="7"/>
                    <a:pt x="310" y="0"/>
                    <a:pt x="299" y="0"/>
                  </a:cubicBezTo>
                  <a:cubicBezTo>
                    <a:pt x="184" y="0"/>
                    <a:pt x="184" y="0"/>
                    <a:pt x="184" y="0"/>
                  </a:cubicBezTo>
                  <a:cubicBezTo>
                    <a:pt x="69" y="0"/>
                    <a:pt x="69" y="0"/>
                    <a:pt x="69" y="0"/>
                  </a:cubicBezTo>
                  <a:cubicBezTo>
                    <a:pt x="59" y="0"/>
                    <a:pt x="50" y="7"/>
                    <a:pt x="47" y="17"/>
                  </a:cubicBezTo>
                  <a:cubicBezTo>
                    <a:pt x="1" y="190"/>
                    <a:pt x="1" y="190"/>
                    <a:pt x="1" y="190"/>
                  </a:cubicBezTo>
                  <a:cubicBezTo>
                    <a:pt x="0" y="192"/>
                    <a:pt x="0" y="194"/>
                    <a:pt x="0" y="196"/>
                  </a:cubicBezTo>
                  <a:cubicBezTo>
                    <a:pt x="0" y="276"/>
                    <a:pt x="0" y="276"/>
                    <a:pt x="0" y="276"/>
                  </a:cubicBezTo>
                  <a:cubicBezTo>
                    <a:pt x="0" y="302"/>
                    <a:pt x="21" y="323"/>
                    <a:pt x="46" y="323"/>
                  </a:cubicBezTo>
                  <a:cubicBezTo>
                    <a:pt x="323" y="323"/>
                    <a:pt x="323" y="323"/>
                    <a:pt x="323" y="323"/>
                  </a:cubicBezTo>
                  <a:cubicBezTo>
                    <a:pt x="348" y="323"/>
                    <a:pt x="369" y="302"/>
                    <a:pt x="369" y="276"/>
                  </a:cubicBezTo>
                  <a:cubicBezTo>
                    <a:pt x="369" y="196"/>
                    <a:pt x="369" y="196"/>
                    <a:pt x="369" y="196"/>
                  </a:cubicBezTo>
                  <a:cubicBezTo>
                    <a:pt x="369" y="194"/>
                    <a:pt x="368" y="192"/>
                    <a:pt x="368" y="190"/>
                  </a:cubicBezTo>
                  <a:close/>
                  <a:moveTo>
                    <a:pt x="346" y="276"/>
                  </a:moveTo>
                  <a:cubicBezTo>
                    <a:pt x="346" y="289"/>
                    <a:pt x="335" y="299"/>
                    <a:pt x="323" y="299"/>
                  </a:cubicBezTo>
                  <a:cubicBezTo>
                    <a:pt x="46" y="299"/>
                    <a:pt x="46" y="299"/>
                    <a:pt x="46" y="299"/>
                  </a:cubicBezTo>
                  <a:cubicBezTo>
                    <a:pt x="34" y="299"/>
                    <a:pt x="23" y="289"/>
                    <a:pt x="23" y="276"/>
                  </a:cubicBezTo>
                  <a:cubicBezTo>
                    <a:pt x="23" y="196"/>
                    <a:pt x="23" y="196"/>
                    <a:pt x="23" y="196"/>
                  </a:cubicBezTo>
                  <a:cubicBezTo>
                    <a:pt x="69" y="23"/>
                    <a:pt x="69" y="23"/>
                    <a:pt x="69" y="23"/>
                  </a:cubicBezTo>
                  <a:cubicBezTo>
                    <a:pt x="299" y="23"/>
                    <a:pt x="299" y="23"/>
                    <a:pt x="299" y="23"/>
                  </a:cubicBezTo>
                  <a:cubicBezTo>
                    <a:pt x="346" y="196"/>
                    <a:pt x="346" y="196"/>
                    <a:pt x="346" y="196"/>
                  </a:cubicBezTo>
                  <a:lnTo>
                    <a:pt x="346" y="2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schemeClr val="bg1"/>
                </a:solidFill>
              </a:endParaRPr>
            </a:p>
          </p:txBody>
        </p:sp>
        <p:sp>
          <p:nvSpPr>
            <p:cNvPr id="15" name="Freeform 9"/>
            <p:cNvSpPr>
              <a:spLocks noEditPoints="1"/>
            </p:cNvSpPr>
            <p:nvPr/>
          </p:nvSpPr>
          <p:spPr bwMode="auto">
            <a:xfrm>
              <a:off x="8461376" y="8466137"/>
              <a:ext cx="1055689" cy="776288"/>
            </a:xfrm>
            <a:custGeom>
              <a:avLst/>
              <a:gdLst>
                <a:gd name="T0" fmla="*/ 229 w 281"/>
                <a:gd name="T1" fmla="*/ 0 h 207"/>
                <a:gd name="T2" fmla="*/ 51 w 281"/>
                <a:gd name="T3" fmla="*/ 0 h 207"/>
                <a:gd name="T4" fmla="*/ 40 w 281"/>
                <a:gd name="T5" fmla="*/ 9 h 207"/>
                <a:gd name="T6" fmla="*/ 0 w 281"/>
                <a:gd name="T7" fmla="*/ 147 h 207"/>
                <a:gd name="T8" fmla="*/ 2 w 281"/>
                <a:gd name="T9" fmla="*/ 157 h 207"/>
                <a:gd name="T10" fmla="*/ 12 w 281"/>
                <a:gd name="T11" fmla="*/ 161 h 207"/>
                <a:gd name="T12" fmla="*/ 45 w 281"/>
                <a:gd name="T13" fmla="*/ 161 h 207"/>
                <a:gd name="T14" fmla="*/ 58 w 281"/>
                <a:gd name="T15" fmla="*/ 161 h 207"/>
                <a:gd name="T16" fmla="*/ 64 w 281"/>
                <a:gd name="T17" fmla="*/ 161 h 207"/>
                <a:gd name="T18" fmla="*/ 81 w 281"/>
                <a:gd name="T19" fmla="*/ 195 h 207"/>
                <a:gd name="T20" fmla="*/ 101 w 281"/>
                <a:gd name="T21" fmla="*/ 207 h 207"/>
                <a:gd name="T22" fmla="*/ 179 w 281"/>
                <a:gd name="T23" fmla="*/ 207 h 207"/>
                <a:gd name="T24" fmla="*/ 200 w 281"/>
                <a:gd name="T25" fmla="*/ 195 h 207"/>
                <a:gd name="T26" fmla="*/ 217 w 281"/>
                <a:gd name="T27" fmla="*/ 161 h 207"/>
                <a:gd name="T28" fmla="*/ 223 w 281"/>
                <a:gd name="T29" fmla="*/ 161 h 207"/>
                <a:gd name="T30" fmla="*/ 236 w 281"/>
                <a:gd name="T31" fmla="*/ 161 h 207"/>
                <a:gd name="T32" fmla="*/ 269 w 281"/>
                <a:gd name="T33" fmla="*/ 161 h 207"/>
                <a:gd name="T34" fmla="*/ 278 w 281"/>
                <a:gd name="T35" fmla="*/ 157 h 207"/>
                <a:gd name="T36" fmla="*/ 280 w 281"/>
                <a:gd name="T37" fmla="*/ 147 h 207"/>
                <a:gd name="T38" fmla="*/ 241 w 281"/>
                <a:gd name="T39" fmla="*/ 9 h 207"/>
                <a:gd name="T40" fmla="*/ 229 w 281"/>
                <a:gd name="T41" fmla="*/ 0 h 207"/>
                <a:gd name="T42" fmla="*/ 236 w 281"/>
                <a:gd name="T43" fmla="*/ 138 h 207"/>
                <a:gd name="T44" fmla="*/ 217 w 281"/>
                <a:gd name="T45" fmla="*/ 138 h 207"/>
                <a:gd name="T46" fmla="*/ 196 w 281"/>
                <a:gd name="T47" fmla="*/ 151 h 207"/>
                <a:gd name="T48" fmla="*/ 179 w 281"/>
                <a:gd name="T49" fmla="*/ 184 h 207"/>
                <a:gd name="T50" fmla="*/ 101 w 281"/>
                <a:gd name="T51" fmla="*/ 184 h 207"/>
                <a:gd name="T52" fmla="*/ 85 w 281"/>
                <a:gd name="T53" fmla="*/ 151 h 207"/>
                <a:gd name="T54" fmla="*/ 64 w 281"/>
                <a:gd name="T55" fmla="*/ 138 h 207"/>
                <a:gd name="T56" fmla="*/ 45 w 281"/>
                <a:gd name="T57" fmla="*/ 138 h 207"/>
                <a:gd name="T58" fmla="*/ 18 w 281"/>
                <a:gd name="T59" fmla="*/ 138 h 207"/>
                <a:gd name="T60" fmla="*/ 51 w 281"/>
                <a:gd name="T61" fmla="*/ 12 h 207"/>
                <a:gd name="T62" fmla="*/ 229 w 281"/>
                <a:gd name="T63" fmla="*/ 12 h 207"/>
                <a:gd name="T64" fmla="*/ 263 w 281"/>
                <a:gd name="T65" fmla="*/ 138 h 207"/>
                <a:gd name="T66" fmla="*/ 236 w 281"/>
                <a:gd name="T67" fmla="*/ 138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1" h="207">
                  <a:moveTo>
                    <a:pt x="229" y="0"/>
                  </a:moveTo>
                  <a:cubicBezTo>
                    <a:pt x="51" y="0"/>
                    <a:pt x="51" y="0"/>
                    <a:pt x="51" y="0"/>
                  </a:cubicBezTo>
                  <a:cubicBezTo>
                    <a:pt x="46" y="0"/>
                    <a:pt x="41" y="4"/>
                    <a:pt x="40" y="9"/>
                  </a:cubicBezTo>
                  <a:cubicBezTo>
                    <a:pt x="0" y="147"/>
                    <a:pt x="0" y="147"/>
                    <a:pt x="0" y="147"/>
                  </a:cubicBezTo>
                  <a:cubicBezTo>
                    <a:pt x="0" y="150"/>
                    <a:pt x="0" y="154"/>
                    <a:pt x="2" y="157"/>
                  </a:cubicBezTo>
                  <a:cubicBezTo>
                    <a:pt x="5" y="160"/>
                    <a:pt x="8" y="161"/>
                    <a:pt x="12" y="161"/>
                  </a:cubicBezTo>
                  <a:cubicBezTo>
                    <a:pt x="45" y="161"/>
                    <a:pt x="45" y="161"/>
                    <a:pt x="45" y="161"/>
                  </a:cubicBezTo>
                  <a:cubicBezTo>
                    <a:pt x="58" y="161"/>
                    <a:pt x="58" y="161"/>
                    <a:pt x="58" y="161"/>
                  </a:cubicBezTo>
                  <a:cubicBezTo>
                    <a:pt x="64" y="161"/>
                    <a:pt x="64" y="161"/>
                    <a:pt x="64" y="161"/>
                  </a:cubicBezTo>
                  <a:cubicBezTo>
                    <a:pt x="81" y="195"/>
                    <a:pt x="81" y="195"/>
                    <a:pt x="81" y="195"/>
                  </a:cubicBezTo>
                  <a:cubicBezTo>
                    <a:pt x="85" y="203"/>
                    <a:pt x="93" y="207"/>
                    <a:pt x="101" y="207"/>
                  </a:cubicBezTo>
                  <a:cubicBezTo>
                    <a:pt x="179" y="207"/>
                    <a:pt x="179" y="207"/>
                    <a:pt x="179" y="207"/>
                  </a:cubicBezTo>
                  <a:cubicBezTo>
                    <a:pt x="188" y="207"/>
                    <a:pt x="196" y="203"/>
                    <a:pt x="200" y="195"/>
                  </a:cubicBezTo>
                  <a:cubicBezTo>
                    <a:pt x="217" y="161"/>
                    <a:pt x="217" y="161"/>
                    <a:pt x="217" y="161"/>
                  </a:cubicBezTo>
                  <a:cubicBezTo>
                    <a:pt x="223" y="161"/>
                    <a:pt x="223" y="161"/>
                    <a:pt x="223" y="161"/>
                  </a:cubicBezTo>
                  <a:cubicBezTo>
                    <a:pt x="236" y="161"/>
                    <a:pt x="236" y="161"/>
                    <a:pt x="236" y="161"/>
                  </a:cubicBezTo>
                  <a:cubicBezTo>
                    <a:pt x="269" y="161"/>
                    <a:pt x="269" y="161"/>
                    <a:pt x="269" y="161"/>
                  </a:cubicBezTo>
                  <a:cubicBezTo>
                    <a:pt x="273" y="161"/>
                    <a:pt x="276" y="160"/>
                    <a:pt x="278" y="157"/>
                  </a:cubicBezTo>
                  <a:cubicBezTo>
                    <a:pt x="280" y="154"/>
                    <a:pt x="281" y="150"/>
                    <a:pt x="280" y="147"/>
                  </a:cubicBezTo>
                  <a:cubicBezTo>
                    <a:pt x="241" y="9"/>
                    <a:pt x="241" y="9"/>
                    <a:pt x="241" y="9"/>
                  </a:cubicBezTo>
                  <a:cubicBezTo>
                    <a:pt x="239" y="4"/>
                    <a:pt x="235" y="0"/>
                    <a:pt x="229" y="0"/>
                  </a:cubicBezTo>
                  <a:close/>
                  <a:moveTo>
                    <a:pt x="236" y="138"/>
                  </a:moveTo>
                  <a:cubicBezTo>
                    <a:pt x="217" y="138"/>
                    <a:pt x="217" y="138"/>
                    <a:pt x="217" y="138"/>
                  </a:cubicBezTo>
                  <a:cubicBezTo>
                    <a:pt x="208" y="138"/>
                    <a:pt x="200" y="143"/>
                    <a:pt x="196" y="151"/>
                  </a:cubicBezTo>
                  <a:cubicBezTo>
                    <a:pt x="179" y="184"/>
                    <a:pt x="179" y="184"/>
                    <a:pt x="179" y="184"/>
                  </a:cubicBezTo>
                  <a:cubicBezTo>
                    <a:pt x="101" y="184"/>
                    <a:pt x="101" y="184"/>
                    <a:pt x="101" y="184"/>
                  </a:cubicBezTo>
                  <a:cubicBezTo>
                    <a:pt x="85" y="151"/>
                    <a:pt x="85" y="151"/>
                    <a:pt x="85" y="151"/>
                  </a:cubicBezTo>
                  <a:cubicBezTo>
                    <a:pt x="81" y="143"/>
                    <a:pt x="73" y="138"/>
                    <a:pt x="64" y="138"/>
                  </a:cubicBezTo>
                  <a:cubicBezTo>
                    <a:pt x="45" y="138"/>
                    <a:pt x="45" y="138"/>
                    <a:pt x="45" y="138"/>
                  </a:cubicBezTo>
                  <a:cubicBezTo>
                    <a:pt x="18" y="138"/>
                    <a:pt x="18" y="138"/>
                    <a:pt x="18" y="138"/>
                  </a:cubicBezTo>
                  <a:cubicBezTo>
                    <a:pt x="51" y="12"/>
                    <a:pt x="51" y="12"/>
                    <a:pt x="51" y="12"/>
                  </a:cubicBezTo>
                  <a:cubicBezTo>
                    <a:pt x="229" y="12"/>
                    <a:pt x="229" y="12"/>
                    <a:pt x="229" y="12"/>
                  </a:cubicBezTo>
                  <a:cubicBezTo>
                    <a:pt x="263" y="138"/>
                    <a:pt x="263" y="138"/>
                    <a:pt x="263" y="138"/>
                  </a:cubicBezTo>
                  <a:lnTo>
                    <a:pt x="236" y="13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schemeClr val="bg1"/>
                </a:solidFill>
              </a:endParaRPr>
            </a:p>
          </p:txBody>
        </p:sp>
      </p:grpSp>
      <p:sp>
        <p:nvSpPr>
          <p:cNvPr id="19" name="TextBox 18"/>
          <p:cNvSpPr txBox="1"/>
          <p:nvPr/>
        </p:nvSpPr>
        <p:spPr>
          <a:xfrm>
            <a:off x="6050647" y="3841544"/>
            <a:ext cx="2771913" cy="1569660"/>
          </a:xfrm>
          <a:prstGeom prst="rect">
            <a:avLst/>
          </a:prstGeom>
          <a:noFill/>
        </p:spPr>
        <p:txBody>
          <a:bodyPr wrap="none" rtlCol="0">
            <a:spAutoFit/>
          </a:bodyPr>
          <a:lstStyle/>
          <a:p>
            <a:r>
              <a:rPr lang="en-US" sz="9600" dirty="0">
                <a:gradFill>
                  <a:gsLst>
                    <a:gs pos="0">
                      <a:schemeClr val="accent1"/>
                    </a:gs>
                    <a:gs pos="100000">
                      <a:schemeClr val="accent2"/>
                    </a:gs>
                  </a:gsLst>
                  <a:path path="circle">
                    <a:fillToRect l="100000" t="100000"/>
                  </a:path>
                </a:gradFill>
                <a:latin typeface="+mj-lt"/>
                <a:ea typeface="Lato Black" panose="020F0502020204030203" pitchFamily="34" charset="0"/>
                <a:cs typeface="Lato Black" panose="020F0502020204030203" pitchFamily="34" charset="0"/>
              </a:rPr>
              <a:t>90%</a:t>
            </a:r>
          </a:p>
        </p:txBody>
      </p:sp>
      <p:sp>
        <p:nvSpPr>
          <p:cNvPr id="20" name="Rectangle 19"/>
          <p:cNvSpPr/>
          <p:nvPr/>
        </p:nvSpPr>
        <p:spPr>
          <a:xfrm>
            <a:off x="6108703" y="5264832"/>
            <a:ext cx="5096324" cy="763029"/>
          </a:xfrm>
          <a:prstGeom prst="rect">
            <a:avLst/>
          </a:prstGeom>
        </p:spPr>
        <p:txBody>
          <a:bodyPr wrap="square">
            <a:spAutoFit/>
          </a:bodyPr>
          <a:lstStyle/>
          <a:p>
            <a:pPr algn="just">
              <a:lnSpc>
                <a:spcPct val="150000"/>
              </a:lnSpc>
            </a:pPr>
            <a:r>
              <a:rPr lang="id-ID" sz="1000" i="0" dirty="0">
                <a:solidFill>
                  <a:schemeClr val="tx1">
                    <a:lumMod val="85000"/>
                    <a:lumOff val="15000"/>
                  </a:schemeClr>
                </a:solidFill>
                <a:effectLst/>
                <a:ea typeface="Lato" panose="020F0502020204030203" pitchFamily="34" charset="0"/>
                <a:cs typeface="Lato" panose="020F0502020204030203" pitchFamily="34" charset="0"/>
              </a:rPr>
              <a:t>Lorem ipsum dolor sit amet, lacus nulla ac netus nibh aliquet, porttitor ligula justo libero vivamus porttitor dolor, conubia mollit. Sapien nam suspendisse, tincidunt eget ante tincidunt, eros in auctor fringilla praesent at diam</a:t>
            </a:r>
            <a:endParaRPr lang="id-ID" sz="1000" dirty="0">
              <a:solidFill>
                <a:schemeClr val="tx1">
                  <a:lumMod val="85000"/>
                  <a:lumOff val="15000"/>
                </a:schemeClr>
              </a:solidFill>
              <a:ea typeface="Lato" panose="020F0502020204030203" pitchFamily="34" charset="0"/>
              <a:cs typeface="Lato" panose="020F0502020204030203" pitchFamily="34" charset="0"/>
            </a:endParaRPr>
          </a:p>
        </p:txBody>
      </p:sp>
      <p:sp>
        <p:nvSpPr>
          <p:cNvPr id="25" name="TextBox 24">
            <a:extLst>
              <a:ext uri="{FF2B5EF4-FFF2-40B4-BE49-F238E27FC236}">
                <a16:creationId xmlns:a16="http://schemas.microsoft.com/office/drawing/2014/main" id="{8D0AC6C3-89C5-44E5-80C6-E49DA52A3A93}"/>
              </a:ext>
            </a:extLst>
          </p:cNvPr>
          <p:cNvSpPr txBox="1"/>
          <p:nvPr/>
        </p:nvSpPr>
        <p:spPr>
          <a:xfrm>
            <a:off x="808670" y="891358"/>
            <a:ext cx="2969083" cy="1200329"/>
          </a:xfrm>
          <a:prstGeom prst="rect">
            <a:avLst/>
          </a:prstGeom>
          <a:noFill/>
        </p:spPr>
        <p:txBody>
          <a:bodyPr wrap="none" rtlCol="0">
            <a:spAutoFit/>
          </a:bodyPr>
          <a:lstStyle/>
          <a:p>
            <a:r>
              <a:rPr lang="en-US" sz="3600" dirty="0">
                <a:solidFill>
                  <a:schemeClr val="bg1"/>
                </a:solidFill>
                <a:latin typeface="+mj-lt"/>
                <a:ea typeface="Lato Black" panose="020F0502020204030203" pitchFamily="34" charset="0"/>
                <a:cs typeface="Lato Black" panose="020F0502020204030203" pitchFamily="34" charset="0"/>
              </a:rPr>
              <a:t>City Dweller</a:t>
            </a:r>
            <a:endParaRPr lang="en-US" sz="3600" dirty="0">
              <a:solidFill>
                <a:schemeClr val="bg1"/>
              </a:solidFill>
              <a:latin typeface="+mj-lt"/>
            </a:endParaRPr>
          </a:p>
          <a:p>
            <a:r>
              <a:rPr lang="en-US" sz="3600" dirty="0">
                <a:solidFill>
                  <a:schemeClr val="bg1"/>
                </a:solidFill>
                <a:latin typeface="+mj-lt"/>
              </a:rPr>
              <a:t>Culture</a:t>
            </a:r>
          </a:p>
        </p:txBody>
      </p:sp>
    </p:spTree>
    <p:extLst>
      <p:ext uri="{BB962C8B-B14F-4D97-AF65-F5344CB8AC3E}">
        <p14:creationId xmlns:p14="http://schemas.microsoft.com/office/powerpoint/2010/main" val="12622718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3333751" cy="6858000"/>
          </a:xfrm>
          <a:prstGeom prst="rect">
            <a:avLst/>
          </a:prstGeom>
          <a:gradFill>
            <a:gsLst>
              <a:gs pos="0">
                <a:schemeClr val="accent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Placeholder 5">
            <a:extLst>
              <a:ext uri="{FF2B5EF4-FFF2-40B4-BE49-F238E27FC236}">
                <a16:creationId xmlns:a16="http://schemas.microsoft.com/office/drawing/2014/main" id="{BC055B0A-3CEB-4F58-9EB5-3D8C7F70466A}"/>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5813" r="15813"/>
          <a:stretch>
            <a:fillRect/>
          </a:stretch>
        </p:blipFill>
        <p:spPr/>
      </p:pic>
      <p:grpSp>
        <p:nvGrpSpPr>
          <p:cNvPr id="12" name="Group 11">
            <a:extLst>
              <a:ext uri="{FF2B5EF4-FFF2-40B4-BE49-F238E27FC236}">
                <a16:creationId xmlns:a16="http://schemas.microsoft.com/office/drawing/2014/main" id="{6A55910F-3B56-47DC-8028-8ED15BA36BBA}"/>
              </a:ext>
            </a:extLst>
          </p:cNvPr>
          <p:cNvGrpSpPr/>
          <p:nvPr/>
        </p:nvGrpSpPr>
        <p:grpSpPr>
          <a:xfrm>
            <a:off x="7327569" y="1709385"/>
            <a:ext cx="3057856" cy="3744031"/>
            <a:chOff x="609269" y="874397"/>
            <a:chExt cx="3057856" cy="3744031"/>
          </a:xfrm>
        </p:grpSpPr>
        <p:sp>
          <p:nvSpPr>
            <p:cNvPr id="13" name="Rectangle 12">
              <a:extLst>
                <a:ext uri="{FF2B5EF4-FFF2-40B4-BE49-F238E27FC236}">
                  <a16:creationId xmlns:a16="http://schemas.microsoft.com/office/drawing/2014/main" id="{C804641F-A167-48B7-83B4-67F4D8C1BA4D}"/>
                </a:ext>
              </a:extLst>
            </p:cNvPr>
            <p:cNvSpPr/>
            <p:nvPr/>
          </p:nvSpPr>
          <p:spPr>
            <a:xfrm>
              <a:off x="618794" y="2239572"/>
              <a:ext cx="3048331" cy="2378856"/>
            </a:xfrm>
            <a:prstGeom prst="rect">
              <a:avLst/>
            </a:prstGeom>
          </p:spPr>
          <p:txBody>
            <a:bodyPr wrap="square">
              <a:spAutoFit/>
            </a:bodyPr>
            <a:lstStyle/>
            <a:p>
              <a:pPr algn="just">
                <a:lnSpc>
                  <a:spcPct val="150000"/>
                </a:lnSpc>
              </a:pPr>
              <a:r>
                <a:rPr lang="id-ID" sz="1000" i="0" dirty="0">
                  <a:effectLst/>
                  <a:ea typeface="Lato" panose="020F0502020204030203" pitchFamily="34" charset="0"/>
                  <a:cs typeface="Lato" panose="020F0502020204030203" pitchFamily="34" charset="0"/>
                </a:rPr>
                <a:t>Lorem ipsum dolor sit amet, lacus nulla ac netus nibh aliquet, porttitor ligula justo libero vivamus porttitor dolor, conubia mollit. Sapien nam suspendisse, tincidunt eget ante tincidunt, eros in auctor fringilla praesent at diam. In et quam est eget mi. Pellentesque nunc orci eu enim, eget in fringilla vitae, et eros praesent dolor porttitorLorem ipsum dolor sit amet, lacus nulla ac netus nibh aliquet, porttitor ligula justo libero</a:t>
              </a:r>
              <a:r>
                <a:rPr lang="en-US" sz="1000" i="0" dirty="0">
                  <a:effectLst/>
                  <a:ea typeface="Lato" panose="020F0502020204030203" pitchFamily="34" charset="0"/>
                  <a:cs typeface="Lato" panose="020F0502020204030203" pitchFamily="34" charset="0"/>
                </a:rPr>
                <a:t>,</a:t>
              </a:r>
              <a:endParaRPr lang="id-ID" sz="1000" dirty="0">
                <a:ea typeface="Lato" panose="020F0502020204030203" pitchFamily="34" charset="0"/>
                <a:cs typeface="Lato" panose="020F0502020204030203" pitchFamily="34" charset="0"/>
              </a:endParaRPr>
            </a:p>
          </p:txBody>
        </p:sp>
        <p:sp>
          <p:nvSpPr>
            <p:cNvPr id="14" name="TextBox 13">
              <a:extLst>
                <a:ext uri="{FF2B5EF4-FFF2-40B4-BE49-F238E27FC236}">
                  <a16:creationId xmlns:a16="http://schemas.microsoft.com/office/drawing/2014/main" id="{15B40EC1-87C2-4B91-98EB-8914C0BAFF8A}"/>
                </a:ext>
              </a:extLst>
            </p:cNvPr>
            <p:cNvSpPr txBox="1"/>
            <p:nvPr/>
          </p:nvSpPr>
          <p:spPr>
            <a:xfrm>
              <a:off x="609269" y="874397"/>
              <a:ext cx="2382383" cy="1200329"/>
            </a:xfrm>
            <a:prstGeom prst="rect">
              <a:avLst/>
            </a:prstGeom>
            <a:noFill/>
          </p:spPr>
          <p:txBody>
            <a:bodyPr wrap="none" rtlCol="0">
              <a:spAutoFit/>
            </a:bodyPr>
            <a:lstStyle/>
            <a:p>
              <a:r>
                <a:rPr lang="en-US" sz="3600" dirty="0">
                  <a:gradFill>
                    <a:gsLst>
                      <a:gs pos="0">
                        <a:schemeClr val="accent1"/>
                      </a:gs>
                      <a:gs pos="100000">
                        <a:schemeClr val="accent2"/>
                      </a:gs>
                    </a:gsLst>
                    <a:path path="circle">
                      <a:fillToRect l="100000" t="100000"/>
                    </a:path>
                  </a:gradFill>
                  <a:latin typeface="+mj-lt"/>
                </a:rPr>
                <a:t>Skinhead</a:t>
              </a:r>
            </a:p>
            <a:p>
              <a:r>
                <a:rPr lang="en-US" sz="3600" dirty="0">
                  <a:gradFill>
                    <a:gsLst>
                      <a:gs pos="0">
                        <a:schemeClr val="accent1"/>
                      </a:gs>
                      <a:gs pos="100000">
                        <a:schemeClr val="accent2"/>
                      </a:gs>
                    </a:gsLst>
                    <a:path path="circle">
                      <a:fillToRect l="100000" t="100000"/>
                    </a:path>
                  </a:gradFill>
                  <a:latin typeface="+mj-lt"/>
                </a:rPr>
                <a:t>Culture</a:t>
              </a:r>
            </a:p>
          </p:txBody>
        </p:sp>
      </p:grpSp>
    </p:spTree>
    <p:extLst>
      <p:ext uri="{BB962C8B-B14F-4D97-AF65-F5344CB8AC3E}">
        <p14:creationId xmlns:p14="http://schemas.microsoft.com/office/powerpoint/2010/main" val="32470642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84000">
              <a:schemeClr val="bg1">
                <a:alpha val="11000"/>
              </a:schemeClr>
            </a:gs>
            <a:gs pos="38000">
              <a:srgbClr val="FFFFFF">
                <a:alpha val="13000"/>
              </a:srgbClr>
            </a:gs>
            <a:gs pos="0">
              <a:schemeClr val="accent1">
                <a:alpha val="37000"/>
              </a:schemeClr>
            </a:gs>
            <a:gs pos="100000">
              <a:schemeClr val="accent2">
                <a:alpha val="10000"/>
              </a:schemeClr>
            </a:gs>
          </a:gsLst>
          <a:path path="circle">
            <a:fillToRect l="100000" t="100000"/>
          </a:path>
        </a:gradFill>
        <a:effectLst/>
      </p:bgPr>
    </p:bg>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55E42325-6ACB-44BA-AB56-AF93B82B9158}"/>
              </a:ext>
            </a:extLst>
          </p:cNvPr>
          <p:cNvSpPr/>
          <p:nvPr/>
        </p:nvSpPr>
        <p:spPr>
          <a:xfrm>
            <a:off x="0" y="0"/>
            <a:ext cx="3251201" cy="3556001"/>
          </a:xfrm>
          <a:custGeom>
            <a:avLst/>
            <a:gdLst>
              <a:gd name="connsiteX0" fmla="*/ 0 w 3251201"/>
              <a:gd name="connsiteY0" fmla="*/ 0 h 3556001"/>
              <a:gd name="connsiteX1" fmla="*/ 2888261 w 3251201"/>
              <a:gd name="connsiteY1" fmla="*/ 0 h 3556001"/>
              <a:gd name="connsiteX2" fmla="*/ 2971789 w 3251201"/>
              <a:gd name="connsiteY2" fmla="*/ 137492 h 3556001"/>
              <a:gd name="connsiteX3" fmla="*/ 3251201 w 3251201"/>
              <a:gd name="connsiteY3" fmla="*/ 1240972 h 3556001"/>
              <a:gd name="connsiteX4" fmla="*/ 936172 w 3251201"/>
              <a:gd name="connsiteY4" fmla="*/ 3556001 h 3556001"/>
              <a:gd name="connsiteX5" fmla="*/ 35058 w 3251201"/>
              <a:gd name="connsiteY5" fmla="*/ 3374075 h 3556001"/>
              <a:gd name="connsiteX6" fmla="*/ 0 w 3251201"/>
              <a:gd name="connsiteY6" fmla="*/ 3357186 h 3556001"/>
              <a:gd name="connsiteX7" fmla="*/ 0 w 3251201"/>
              <a:gd name="connsiteY7" fmla="*/ 0 h 355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1201" h="3556001">
                <a:moveTo>
                  <a:pt x="0" y="0"/>
                </a:moveTo>
                <a:lnTo>
                  <a:pt x="2888261" y="0"/>
                </a:lnTo>
                <a:lnTo>
                  <a:pt x="2971789" y="137492"/>
                </a:lnTo>
                <a:cubicBezTo>
                  <a:pt x="3149983" y="465516"/>
                  <a:pt x="3251201" y="841424"/>
                  <a:pt x="3251201" y="1240972"/>
                </a:cubicBezTo>
                <a:cubicBezTo>
                  <a:pt x="3251201" y="2519527"/>
                  <a:pt x="2214727" y="3556001"/>
                  <a:pt x="936172" y="3556001"/>
                </a:cubicBezTo>
                <a:cubicBezTo>
                  <a:pt x="616533" y="3556001"/>
                  <a:pt x="312025" y="3491221"/>
                  <a:pt x="35058" y="3374075"/>
                </a:cubicBezTo>
                <a:lnTo>
                  <a:pt x="0" y="3357186"/>
                </a:lnTo>
                <a:lnTo>
                  <a:pt x="0" y="0"/>
                </a:ln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9C4A254D-D60F-45D7-9F8C-BB97888C84AD}"/>
              </a:ext>
            </a:extLst>
          </p:cNvPr>
          <p:cNvSpPr/>
          <p:nvPr/>
        </p:nvSpPr>
        <p:spPr>
          <a:xfrm>
            <a:off x="4039965" y="4952283"/>
            <a:ext cx="3103636" cy="1913165"/>
          </a:xfrm>
          <a:custGeom>
            <a:avLst/>
            <a:gdLst>
              <a:gd name="connsiteX0" fmla="*/ 1551818 w 3103636"/>
              <a:gd name="connsiteY0" fmla="*/ 0 h 1913165"/>
              <a:gd name="connsiteX1" fmla="*/ 3103636 w 3103636"/>
              <a:gd name="connsiteY1" fmla="*/ 1551818 h 1913165"/>
              <a:gd name="connsiteX2" fmla="*/ 3072109 w 3103636"/>
              <a:gd name="connsiteY2" fmla="*/ 1864563 h 1913165"/>
              <a:gd name="connsiteX3" fmla="*/ 3059612 w 3103636"/>
              <a:gd name="connsiteY3" fmla="*/ 1913165 h 1913165"/>
              <a:gd name="connsiteX4" fmla="*/ 44024 w 3103636"/>
              <a:gd name="connsiteY4" fmla="*/ 1913165 h 1913165"/>
              <a:gd name="connsiteX5" fmla="*/ 31527 w 3103636"/>
              <a:gd name="connsiteY5" fmla="*/ 1864563 h 1913165"/>
              <a:gd name="connsiteX6" fmla="*/ 0 w 3103636"/>
              <a:gd name="connsiteY6" fmla="*/ 1551818 h 1913165"/>
              <a:gd name="connsiteX7" fmla="*/ 1551818 w 3103636"/>
              <a:gd name="connsiteY7" fmla="*/ 0 h 1913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3636" h="1913165">
                <a:moveTo>
                  <a:pt x="1551818" y="0"/>
                </a:moveTo>
                <a:cubicBezTo>
                  <a:pt x="2408863" y="0"/>
                  <a:pt x="3103636" y="694773"/>
                  <a:pt x="3103636" y="1551818"/>
                </a:cubicBezTo>
                <a:cubicBezTo>
                  <a:pt x="3103636" y="1658949"/>
                  <a:pt x="3092780" y="1763544"/>
                  <a:pt x="3072109" y="1864563"/>
                </a:cubicBezTo>
                <a:lnTo>
                  <a:pt x="3059612" y="1913165"/>
                </a:lnTo>
                <a:lnTo>
                  <a:pt x="44024" y="1913165"/>
                </a:lnTo>
                <a:lnTo>
                  <a:pt x="31527" y="1864563"/>
                </a:lnTo>
                <a:cubicBezTo>
                  <a:pt x="10856" y="1763544"/>
                  <a:pt x="0" y="1658949"/>
                  <a:pt x="0" y="1551818"/>
                </a:cubicBezTo>
                <a:cubicBezTo>
                  <a:pt x="0" y="694773"/>
                  <a:pt x="694773" y="0"/>
                  <a:pt x="1551818" y="0"/>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6" name="Group 5">
            <a:extLst>
              <a:ext uri="{FF2B5EF4-FFF2-40B4-BE49-F238E27FC236}">
                <a16:creationId xmlns:a16="http://schemas.microsoft.com/office/drawing/2014/main" id="{F5410D00-8EBA-404B-A7A3-1DDF2AAF3F5E}"/>
              </a:ext>
            </a:extLst>
          </p:cNvPr>
          <p:cNvGrpSpPr/>
          <p:nvPr/>
        </p:nvGrpSpPr>
        <p:grpSpPr>
          <a:xfrm>
            <a:off x="7328653" y="1137205"/>
            <a:ext cx="3980701" cy="4583591"/>
            <a:chOff x="6768493" y="1282413"/>
            <a:chExt cx="3980701" cy="4583591"/>
          </a:xfrm>
        </p:grpSpPr>
        <p:sp>
          <p:nvSpPr>
            <p:cNvPr id="3" name="Rectangle 2">
              <a:extLst>
                <a:ext uri="{FF2B5EF4-FFF2-40B4-BE49-F238E27FC236}">
                  <a16:creationId xmlns:a16="http://schemas.microsoft.com/office/drawing/2014/main" id="{26F586C5-3490-4242-8F7F-5783BC08A32F}"/>
                </a:ext>
              </a:extLst>
            </p:cNvPr>
            <p:cNvSpPr/>
            <p:nvPr/>
          </p:nvSpPr>
          <p:spPr>
            <a:xfrm>
              <a:off x="6768493" y="2198846"/>
              <a:ext cx="3505803" cy="3667158"/>
            </a:xfrm>
            <a:prstGeom prst="rect">
              <a:avLst/>
            </a:prstGeom>
          </p:spPr>
          <p:txBody>
            <a:bodyPr wrap="square">
              <a:spAutoFit/>
            </a:bodyPr>
            <a:lstStyle/>
            <a:p>
              <a:pPr>
                <a:lnSpc>
                  <a:spcPct val="150000"/>
                </a:lnSpc>
              </a:pPr>
              <a:r>
                <a:rPr lang="en-US" sz="1200" b="0" i="0" dirty="0">
                  <a:solidFill>
                    <a:schemeClr val="tx1">
                      <a:lumMod val="85000"/>
                      <a:lumOff val="15000"/>
                    </a:schemeClr>
                  </a:solidFill>
                  <a:effectLst/>
                  <a:ea typeface="Lato" panose="020F0502020204030203" pitchFamily="34" charset="0"/>
                  <a:cs typeface="Lato" panose="020F0502020204030203" pitchFamily="34" charset="0"/>
                </a:rPr>
                <a:t>Lorem ipsum dolor sit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amet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consectetur</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adipiscing</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elit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sed</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do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eiusmod</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tempor</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incididunt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ut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labore</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et dolore magna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aliqua</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tempor</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incididunt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ut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Lorem ipsum dolor sit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amet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consectetur</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adipiscing</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elit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sed</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do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eiusmod</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tempor</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incididunt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ut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ipsum dolor sit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amet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consectetur</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adipiscing</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elit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sed</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do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eiusmod</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tempor</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incididunt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ipsum dolor sit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amet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consectetur</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adipiscing</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elit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sed</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doLorem</a:t>
              </a:r>
              <a:r>
                <a:rPr lang="en-US" sz="1200" dirty="0">
                  <a:solidFill>
                    <a:schemeClr val="tx1">
                      <a:lumMod val="85000"/>
                      <a:lumOff val="15000"/>
                    </a:schemeClr>
                  </a:solidFill>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ipsum</a:t>
              </a:r>
              <a:r>
                <a:rPr lang="en-US" sz="1200" dirty="0">
                  <a:solidFill>
                    <a:schemeClr val="tx1">
                      <a:lumMod val="85000"/>
                      <a:lumOff val="15000"/>
                    </a:schemeClr>
                  </a:solidFill>
                  <a:ea typeface="Lato" panose="020F0502020204030203" pitchFamily="34" charset="0"/>
                  <a:cs typeface="Lato" panose="020F0502020204030203" pitchFamily="34" charset="0"/>
                </a:rPr>
                <a:t> dolor sit </a:t>
              </a:r>
              <a:r>
                <a:rPr lang="en-US" sz="1200" dirty="0" err="1">
                  <a:solidFill>
                    <a:schemeClr val="tx1">
                      <a:lumMod val="85000"/>
                      <a:lumOff val="15000"/>
                    </a:schemeClr>
                  </a:solidFill>
                  <a:ea typeface="Lato" panose="020F0502020204030203" pitchFamily="34" charset="0"/>
                  <a:cs typeface="Lato" panose="020F0502020204030203" pitchFamily="34" charset="0"/>
                </a:rPr>
                <a:t>amet</a:t>
              </a:r>
              <a:r>
                <a:rPr lang="en-US" sz="1200" dirty="0">
                  <a:solidFill>
                    <a:schemeClr val="tx1">
                      <a:lumMod val="85000"/>
                      <a:lumOff val="15000"/>
                    </a:schemeClr>
                  </a:solidFill>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consectetur</a:t>
              </a:r>
              <a:r>
                <a:rPr lang="en-US" sz="1200" dirty="0">
                  <a:solidFill>
                    <a:schemeClr val="tx1">
                      <a:lumMod val="85000"/>
                      <a:lumOff val="15000"/>
                    </a:schemeClr>
                  </a:solidFill>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adipiscing</a:t>
              </a:r>
              <a:r>
                <a:rPr lang="en-US" sz="1200" dirty="0">
                  <a:solidFill>
                    <a:schemeClr val="tx1">
                      <a:lumMod val="85000"/>
                      <a:lumOff val="15000"/>
                    </a:schemeClr>
                  </a:solidFill>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elit</a:t>
              </a:r>
              <a:r>
                <a:rPr lang="en-US" sz="1200" dirty="0">
                  <a:solidFill>
                    <a:schemeClr val="tx1">
                      <a:lumMod val="85000"/>
                      <a:lumOff val="15000"/>
                    </a:schemeClr>
                  </a:solidFill>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sed</a:t>
              </a:r>
              <a:r>
                <a:rPr lang="en-US" sz="1200" dirty="0">
                  <a:solidFill>
                    <a:schemeClr val="tx1">
                      <a:lumMod val="85000"/>
                      <a:lumOff val="15000"/>
                    </a:schemeClr>
                  </a:solidFill>
                  <a:ea typeface="Lato" panose="020F0502020204030203" pitchFamily="34" charset="0"/>
                  <a:cs typeface="Lato" panose="020F0502020204030203" pitchFamily="34" charset="0"/>
                </a:rPr>
                <a:t> do </a:t>
              </a:r>
              <a:r>
                <a:rPr lang="en-US" sz="1200" dirty="0" err="1">
                  <a:solidFill>
                    <a:schemeClr val="tx1">
                      <a:lumMod val="85000"/>
                      <a:lumOff val="15000"/>
                    </a:schemeClr>
                  </a:solidFill>
                  <a:ea typeface="Lato" panose="020F0502020204030203" pitchFamily="34" charset="0"/>
                  <a:cs typeface="Lato" panose="020F0502020204030203" pitchFamily="34" charset="0"/>
                </a:rPr>
                <a:t>eiusmod</a:t>
              </a:r>
              <a:r>
                <a:rPr lang="en-US" sz="1200" dirty="0">
                  <a:solidFill>
                    <a:schemeClr val="tx1">
                      <a:lumMod val="85000"/>
                      <a:lumOff val="15000"/>
                    </a:schemeClr>
                  </a:solidFill>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tempor</a:t>
              </a:r>
              <a:r>
                <a:rPr lang="en-US" sz="1200" dirty="0">
                  <a:solidFill>
                    <a:schemeClr val="tx1">
                      <a:lumMod val="85000"/>
                      <a:lumOff val="15000"/>
                    </a:schemeClr>
                  </a:solidFill>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incididunt</a:t>
              </a:r>
              <a:r>
                <a:rPr lang="en-US" sz="1200" dirty="0">
                  <a:solidFill>
                    <a:schemeClr val="tx1">
                      <a:lumMod val="85000"/>
                      <a:lumOff val="15000"/>
                    </a:schemeClr>
                  </a:solidFill>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ut</a:t>
              </a:r>
              <a:r>
                <a:rPr lang="en-US" sz="1200" dirty="0">
                  <a:solidFill>
                    <a:schemeClr val="tx1">
                      <a:lumMod val="85000"/>
                      <a:lumOff val="15000"/>
                    </a:schemeClr>
                  </a:solidFill>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labore</a:t>
              </a:r>
              <a:r>
                <a:rPr lang="en-US" sz="1200" dirty="0">
                  <a:solidFill>
                    <a:schemeClr val="tx1">
                      <a:lumMod val="85000"/>
                      <a:lumOff val="15000"/>
                    </a:schemeClr>
                  </a:solidFill>
                  <a:ea typeface="Lato" panose="020F0502020204030203" pitchFamily="34" charset="0"/>
                  <a:cs typeface="Lato" panose="020F0502020204030203" pitchFamily="34" charset="0"/>
                </a:rPr>
                <a:t> et </a:t>
              </a:r>
              <a:r>
                <a:rPr lang="en-US" sz="1200" dirty="0" err="1">
                  <a:solidFill>
                    <a:schemeClr val="tx1">
                      <a:lumMod val="85000"/>
                      <a:lumOff val="15000"/>
                    </a:schemeClr>
                  </a:solidFill>
                  <a:ea typeface="Lato" panose="020F0502020204030203" pitchFamily="34" charset="0"/>
                  <a:cs typeface="Lato" panose="020F0502020204030203" pitchFamily="34" charset="0"/>
                </a:rPr>
                <a:t>dolore</a:t>
              </a:r>
              <a:r>
                <a:rPr lang="en-US" sz="1200" dirty="0">
                  <a:solidFill>
                    <a:schemeClr val="tx1">
                      <a:lumMod val="85000"/>
                      <a:lumOff val="15000"/>
                    </a:schemeClr>
                  </a:solidFill>
                  <a:ea typeface="Lato" panose="020F0502020204030203" pitchFamily="34" charset="0"/>
                  <a:cs typeface="Lato" panose="020F0502020204030203" pitchFamily="34" charset="0"/>
                </a:rPr>
                <a:t> magna</a:t>
              </a:r>
            </a:p>
          </p:txBody>
        </p:sp>
        <p:sp>
          <p:nvSpPr>
            <p:cNvPr id="4" name="TextBox 3"/>
            <p:cNvSpPr txBox="1"/>
            <p:nvPr/>
          </p:nvSpPr>
          <p:spPr>
            <a:xfrm>
              <a:off x="6768494" y="1282413"/>
              <a:ext cx="3980700" cy="646331"/>
            </a:xfrm>
            <a:prstGeom prst="rect">
              <a:avLst/>
            </a:prstGeom>
            <a:noFill/>
          </p:spPr>
          <p:txBody>
            <a:bodyPr wrap="square" rtlCol="0">
              <a:spAutoFit/>
            </a:bodyPr>
            <a:lstStyle/>
            <a:p>
              <a:r>
                <a:rPr lang="en-US" sz="3600" dirty="0">
                  <a:gradFill>
                    <a:gsLst>
                      <a:gs pos="0">
                        <a:schemeClr val="accent1"/>
                      </a:gs>
                      <a:gs pos="100000">
                        <a:schemeClr val="accent2"/>
                      </a:gs>
                    </a:gsLst>
                    <a:path path="circle">
                      <a:fillToRect l="100000" t="100000"/>
                    </a:path>
                  </a:gradFill>
                  <a:latin typeface="+mj-lt"/>
                  <a:ea typeface="Lato Black" panose="020F0502020204030203" pitchFamily="34" charset="0"/>
                  <a:cs typeface="Lato Black" panose="020F0502020204030203" pitchFamily="34" charset="0"/>
                </a:rPr>
                <a:t>About It</a:t>
              </a:r>
            </a:p>
          </p:txBody>
        </p:sp>
      </p:grpSp>
      <p:pic>
        <p:nvPicPr>
          <p:cNvPr id="31" name="Picture Placeholder 30">
            <a:extLst>
              <a:ext uri="{FF2B5EF4-FFF2-40B4-BE49-F238E27FC236}">
                <a16:creationId xmlns:a16="http://schemas.microsoft.com/office/drawing/2014/main" id="{65AD3922-F661-4D9D-AB7D-9512815F7766}"/>
              </a:ext>
            </a:extLst>
          </p:cNvPr>
          <p:cNvPicPr>
            <a:picLocks noGrp="1" noChangeAspect="1"/>
          </p:cNvPicPr>
          <p:nvPr>
            <p:ph type="pic" sz="quarter" idx="11"/>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9620" r="19620"/>
          <a:stretch>
            <a:fillRect/>
          </a:stretch>
        </p:blipFill>
        <p:spPr/>
      </p:pic>
    </p:spTree>
    <p:extLst>
      <p:ext uri="{BB962C8B-B14F-4D97-AF65-F5344CB8AC3E}">
        <p14:creationId xmlns:p14="http://schemas.microsoft.com/office/powerpoint/2010/main" val="37417301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a:extLst>
              <a:ext uri="{FF2B5EF4-FFF2-40B4-BE49-F238E27FC236}">
                <a16:creationId xmlns:a16="http://schemas.microsoft.com/office/drawing/2014/main" id="{0D53266C-13F9-41E0-B5D8-B4520C5CCAF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6591" r="36591"/>
          <a:stretch>
            <a:fillRect/>
          </a:stretch>
        </p:blipFill>
        <p:spPr/>
      </p:pic>
      <p:pic>
        <p:nvPicPr>
          <p:cNvPr id="22" name="Picture Placeholder 21">
            <a:extLst>
              <a:ext uri="{FF2B5EF4-FFF2-40B4-BE49-F238E27FC236}">
                <a16:creationId xmlns:a16="http://schemas.microsoft.com/office/drawing/2014/main" id="{03C5107A-3634-4AEC-9226-CDBB6B8435B3}"/>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27388" b="27388"/>
          <a:stretch>
            <a:fillRect/>
          </a:stretch>
        </p:blipFill>
        <p:spPr/>
      </p:pic>
      <p:pic>
        <p:nvPicPr>
          <p:cNvPr id="18" name="Picture Placeholder 17">
            <a:extLst>
              <a:ext uri="{FF2B5EF4-FFF2-40B4-BE49-F238E27FC236}">
                <a16:creationId xmlns:a16="http://schemas.microsoft.com/office/drawing/2014/main" id="{20F4BDF0-CE5D-4E90-829B-882DA3E49DDD}"/>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13669" r="13669"/>
          <a:stretch>
            <a:fillRect/>
          </a:stretch>
        </p:blipFill>
        <p:spPr/>
      </p:pic>
      <p:sp>
        <p:nvSpPr>
          <p:cNvPr id="12" name="Rectangle 11"/>
          <p:cNvSpPr/>
          <p:nvPr/>
        </p:nvSpPr>
        <p:spPr>
          <a:xfrm>
            <a:off x="-1" y="0"/>
            <a:ext cx="4406901" cy="6858000"/>
          </a:xfrm>
          <a:prstGeom prst="rect">
            <a:avLst/>
          </a:prstGeom>
          <a:gradFill>
            <a:gsLst>
              <a:gs pos="0">
                <a:schemeClr val="accent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0" name="Group 9">
            <a:extLst>
              <a:ext uri="{FF2B5EF4-FFF2-40B4-BE49-F238E27FC236}">
                <a16:creationId xmlns:a16="http://schemas.microsoft.com/office/drawing/2014/main" id="{836D1941-C51F-4494-994F-7AC50CFB74CE}"/>
              </a:ext>
            </a:extLst>
          </p:cNvPr>
          <p:cNvGrpSpPr/>
          <p:nvPr/>
        </p:nvGrpSpPr>
        <p:grpSpPr>
          <a:xfrm>
            <a:off x="609269" y="1556985"/>
            <a:ext cx="3057856" cy="3744031"/>
            <a:chOff x="609269" y="874397"/>
            <a:chExt cx="3057856" cy="3744031"/>
          </a:xfrm>
        </p:grpSpPr>
        <p:sp>
          <p:nvSpPr>
            <p:cNvPr id="14" name="Rectangle 13">
              <a:extLst>
                <a:ext uri="{FF2B5EF4-FFF2-40B4-BE49-F238E27FC236}">
                  <a16:creationId xmlns:a16="http://schemas.microsoft.com/office/drawing/2014/main" id="{C014120F-7F03-4474-925F-9D5745CFA7E3}"/>
                </a:ext>
              </a:extLst>
            </p:cNvPr>
            <p:cNvSpPr/>
            <p:nvPr/>
          </p:nvSpPr>
          <p:spPr>
            <a:xfrm>
              <a:off x="618794" y="2239572"/>
              <a:ext cx="3048331" cy="2378856"/>
            </a:xfrm>
            <a:prstGeom prst="rect">
              <a:avLst/>
            </a:prstGeom>
          </p:spPr>
          <p:txBody>
            <a:bodyPr wrap="square">
              <a:spAutoFit/>
            </a:bodyPr>
            <a:lstStyle/>
            <a:p>
              <a:pPr algn="just">
                <a:lnSpc>
                  <a:spcPct val="150000"/>
                </a:lnSpc>
              </a:pPr>
              <a:r>
                <a:rPr lang="id-ID" sz="1000" i="0" dirty="0">
                  <a:solidFill>
                    <a:schemeClr val="bg1"/>
                  </a:solidFill>
                  <a:effectLst/>
                  <a:ea typeface="Lato" panose="020F0502020204030203" pitchFamily="34" charset="0"/>
                  <a:cs typeface="Lato" panose="020F0502020204030203" pitchFamily="34" charset="0"/>
                </a:rPr>
                <a:t>Lorem ipsum dolor sit amet, lacus nulla ac netus nibh aliquet, porttitor ligula justo libero vivamus porttitor dolor, conubia mollit. Sapien nam suspendisse, tincidunt eget ante tincidunt, eros in auctor fringilla praesent at diam. In et quam est eget mi. Pellentesque nunc orci eu enim, eget in fringilla vitae, et eros praesent dolor porttitorLorem ipsum dolor sit amet, lacus nulla ac netus nibh aliquet, porttitor ligula justo libero</a:t>
              </a:r>
              <a:r>
                <a:rPr lang="en-US" sz="1000" i="0" dirty="0">
                  <a:solidFill>
                    <a:schemeClr val="bg1"/>
                  </a:solidFill>
                  <a:effectLst/>
                  <a:ea typeface="Lato" panose="020F0502020204030203" pitchFamily="34" charset="0"/>
                  <a:cs typeface="Lato" panose="020F0502020204030203" pitchFamily="34" charset="0"/>
                </a:rPr>
                <a:t>,</a:t>
              </a:r>
              <a:endParaRPr lang="id-ID" sz="1000" dirty="0">
                <a:solidFill>
                  <a:schemeClr val="bg1"/>
                </a:solidFill>
                <a:ea typeface="Lato" panose="020F0502020204030203" pitchFamily="34" charset="0"/>
                <a:cs typeface="Lato" panose="020F0502020204030203" pitchFamily="34" charset="0"/>
              </a:endParaRPr>
            </a:p>
          </p:txBody>
        </p:sp>
        <p:sp>
          <p:nvSpPr>
            <p:cNvPr id="15" name="TextBox 14">
              <a:extLst>
                <a:ext uri="{FF2B5EF4-FFF2-40B4-BE49-F238E27FC236}">
                  <a16:creationId xmlns:a16="http://schemas.microsoft.com/office/drawing/2014/main" id="{34801939-27E6-4B22-B5F7-D4715A4E58D5}"/>
                </a:ext>
              </a:extLst>
            </p:cNvPr>
            <p:cNvSpPr txBox="1"/>
            <p:nvPr/>
          </p:nvSpPr>
          <p:spPr>
            <a:xfrm>
              <a:off x="609269" y="874397"/>
              <a:ext cx="2382383" cy="1200329"/>
            </a:xfrm>
            <a:prstGeom prst="rect">
              <a:avLst/>
            </a:prstGeom>
            <a:noFill/>
          </p:spPr>
          <p:txBody>
            <a:bodyPr wrap="none" rtlCol="0">
              <a:spAutoFit/>
            </a:bodyPr>
            <a:lstStyle/>
            <a:p>
              <a:r>
                <a:rPr lang="en-US" sz="3600" dirty="0">
                  <a:solidFill>
                    <a:schemeClr val="bg1"/>
                  </a:solidFill>
                  <a:latin typeface="+mj-lt"/>
                </a:rPr>
                <a:t>Skinhead</a:t>
              </a:r>
            </a:p>
            <a:p>
              <a:r>
                <a:rPr lang="en-US" sz="3600" dirty="0">
                  <a:solidFill>
                    <a:schemeClr val="bg1"/>
                  </a:solidFill>
                  <a:latin typeface="+mj-lt"/>
                </a:rPr>
                <a:t>Culture</a:t>
              </a:r>
            </a:p>
          </p:txBody>
        </p:sp>
      </p:grpSp>
    </p:spTree>
    <p:extLst>
      <p:ext uri="{BB962C8B-B14F-4D97-AF65-F5344CB8AC3E}">
        <p14:creationId xmlns:p14="http://schemas.microsoft.com/office/powerpoint/2010/main" val="14579291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06872C98-DFC8-4250-9F3E-68FF26DF58AE}"/>
              </a:ext>
            </a:extLst>
          </p:cNvPr>
          <p:cNvSpPr txBox="1"/>
          <p:nvPr/>
        </p:nvSpPr>
        <p:spPr>
          <a:xfrm>
            <a:off x="8487167" y="5655421"/>
            <a:ext cx="1199367" cy="646331"/>
          </a:xfrm>
          <a:prstGeom prst="rect">
            <a:avLst/>
          </a:prstGeom>
          <a:noFill/>
        </p:spPr>
        <p:txBody>
          <a:bodyPr wrap="none" rtlCol="0">
            <a:spAutoFit/>
          </a:bodyPr>
          <a:lstStyle/>
          <a:p>
            <a:r>
              <a:rPr lang="en-US" sz="3600" dirty="0">
                <a:solidFill>
                  <a:schemeClr val="bg1"/>
                </a:solidFill>
                <a:latin typeface="+mj-lt"/>
                <a:ea typeface="Lato Black" panose="020F0502020204030203" pitchFamily="34" charset="0"/>
                <a:cs typeface="Lato Black" panose="020F0502020204030203" pitchFamily="34" charset="0"/>
              </a:rPr>
              <a:t>New</a:t>
            </a:r>
          </a:p>
        </p:txBody>
      </p:sp>
      <p:sp>
        <p:nvSpPr>
          <p:cNvPr id="25" name="TextBox 24">
            <a:extLst>
              <a:ext uri="{FF2B5EF4-FFF2-40B4-BE49-F238E27FC236}">
                <a16:creationId xmlns:a16="http://schemas.microsoft.com/office/drawing/2014/main" id="{E00B4E74-9ECC-4790-A9C9-3DABF01B30FB}"/>
              </a:ext>
            </a:extLst>
          </p:cNvPr>
          <p:cNvSpPr txBox="1"/>
          <p:nvPr/>
        </p:nvSpPr>
        <p:spPr>
          <a:xfrm>
            <a:off x="2554115" y="5655421"/>
            <a:ext cx="987771" cy="646331"/>
          </a:xfrm>
          <a:prstGeom prst="rect">
            <a:avLst/>
          </a:prstGeom>
          <a:noFill/>
        </p:spPr>
        <p:txBody>
          <a:bodyPr wrap="none" rtlCol="0">
            <a:spAutoFit/>
          </a:bodyPr>
          <a:lstStyle/>
          <a:p>
            <a:r>
              <a:rPr lang="en-US" sz="3600" dirty="0">
                <a:gradFill flip="none" rotWithShape="1">
                  <a:gsLst>
                    <a:gs pos="0">
                      <a:schemeClr val="accent2"/>
                    </a:gs>
                    <a:gs pos="100000">
                      <a:schemeClr val="accent1"/>
                    </a:gs>
                  </a:gsLst>
                  <a:lin ang="16200000" scaled="1"/>
                  <a:tileRect/>
                </a:gradFill>
                <a:latin typeface="+mj-lt"/>
                <a:ea typeface="Lato Black" panose="020F0502020204030203" pitchFamily="34" charset="0"/>
                <a:cs typeface="Lato Black" panose="020F0502020204030203" pitchFamily="34" charset="0"/>
              </a:rPr>
              <a:t>Old</a:t>
            </a:r>
          </a:p>
        </p:txBody>
      </p:sp>
      <p:pic>
        <p:nvPicPr>
          <p:cNvPr id="32" name="Picture Placeholder 31">
            <a:extLst>
              <a:ext uri="{FF2B5EF4-FFF2-40B4-BE49-F238E27FC236}">
                <a16:creationId xmlns:a16="http://schemas.microsoft.com/office/drawing/2014/main" id="{6668A8FC-2B1F-49A2-A5A1-347CEE71A58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3691" b="3691"/>
          <a:stretch>
            <a:fillRect/>
          </a:stretch>
        </p:blipFill>
        <p:spPr/>
      </p:pic>
      <p:pic>
        <p:nvPicPr>
          <p:cNvPr id="30" name="Picture Placeholder 29">
            <a:extLst>
              <a:ext uri="{FF2B5EF4-FFF2-40B4-BE49-F238E27FC236}">
                <a16:creationId xmlns:a16="http://schemas.microsoft.com/office/drawing/2014/main" id="{4FC373CB-2220-43B9-939F-1847D91C27BD}"/>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6636" b="6636"/>
          <a:stretch>
            <a:fillRect/>
          </a:stretch>
        </p:blipFill>
        <p:spPr/>
      </p:pic>
      <p:sp>
        <p:nvSpPr>
          <p:cNvPr id="3" name="TextBox 2">
            <a:extLst>
              <a:ext uri="{FF2B5EF4-FFF2-40B4-BE49-F238E27FC236}">
                <a16:creationId xmlns:a16="http://schemas.microsoft.com/office/drawing/2014/main" id="{4B0F67DC-6AC7-D4DC-44F9-DCF0288346A4}"/>
              </a:ext>
            </a:extLst>
          </p:cNvPr>
          <p:cNvSpPr txBox="1"/>
          <p:nvPr/>
        </p:nvSpPr>
        <p:spPr>
          <a:xfrm rot="16200000">
            <a:off x="-2235991" y="2254347"/>
            <a:ext cx="6995548" cy="923330"/>
          </a:xfrm>
          <a:prstGeom prst="rect">
            <a:avLst/>
          </a:prstGeom>
          <a:noFill/>
        </p:spPr>
        <p:txBody>
          <a:bodyPr wrap="square">
            <a:spAutoFit/>
          </a:bodyPr>
          <a:lstStyle/>
          <a:p>
            <a:r>
              <a:rPr lang="en-US" sz="5400" dirty="0">
                <a:gradFill>
                  <a:gsLst>
                    <a:gs pos="0">
                      <a:schemeClr val="accent1"/>
                    </a:gs>
                    <a:gs pos="100000">
                      <a:schemeClr val="accent2"/>
                    </a:gs>
                  </a:gsLst>
                  <a:path path="circle">
                    <a:fillToRect l="100000" t="100000"/>
                  </a:path>
                </a:gradFill>
                <a:latin typeface="+mj-lt"/>
                <a:ea typeface="Lato Black" panose="020F0502020204030203" pitchFamily="34" charset="0"/>
                <a:cs typeface="Lato Black" panose="020F0502020204030203" pitchFamily="34" charset="0"/>
              </a:rPr>
              <a:t>CITY DWWELLER</a:t>
            </a:r>
          </a:p>
        </p:txBody>
      </p:sp>
      <p:sp>
        <p:nvSpPr>
          <p:cNvPr id="4" name="TextBox 3">
            <a:extLst>
              <a:ext uri="{FF2B5EF4-FFF2-40B4-BE49-F238E27FC236}">
                <a16:creationId xmlns:a16="http://schemas.microsoft.com/office/drawing/2014/main" id="{560210D8-2823-7894-756C-42B3F3768168}"/>
              </a:ext>
            </a:extLst>
          </p:cNvPr>
          <p:cNvSpPr txBox="1"/>
          <p:nvPr/>
        </p:nvSpPr>
        <p:spPr>
          <a:xfrm rot="16200000">
            <a:off x="1804728" y="-100186"/>
            <a:ext cx="11266399" cy="1117229"/>
          </a:xfrm>
          <a:prstGeom prst="rect">
            <a:avLst/>
          </a:prstGeom>
          <a:noFill/>
        </p:spPr>
        <p:txBody>
          <a:bodyPr wrap="square">
            <a:spAutoFit/>
          </a:bodyPr>
          <a:lstStyle/>
          <a:p>
            <a:r>
              <a:rPr lang="en-US" sz="5400" dirty="0">
                <a:solidFill>
                  <a:schemeClr val="bg1"/>
                </a:solidFill>
                <a:latin typeface="+mj-lt"/>
                <a:ea typeface="Lato Black" panose="020F0502020204030203" pitchFamily="34" charset="0"/>
                <a:cs typeface="Lato Black" panose="020F0502020204030203" pitchFamily="34" charset="0"/>
              </a:rPr>
              <a:t>CITY DWWELLER</a:t>
            </a:r>
          </a:p>
        </p:txBody>
      </p:sp>
    </p:spTree>
    <p:extLst>
      <p:ext uri="{BB962C8B-B14F-4D97-AF65-F5344CB8AC3E}">
        <p14:creationId xmlns:p14="http://schemas.microsoft.com/office/powerpoint/2010/main" val="18054924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414A3542-69F9-4740-996E-8B19D6227CC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182" r="16182"/>
          <a:stretch>
            <a:fillRect/>
          </a:stretch>
        </p:blipFill>
        <p:spPr/>
      </p:pic>
      <p:pic>
        <p:nvPicPr>
          <p:cNvPr id="16" name="Picture Placeholder 15">
            <a:extLst>
              <a:ext uri="{FF2B5EF4-FFF2-40B4-BE49-F238E27FC236}">
                <a16:creationId xmlns:a16="http://schemas.microsoft.com/office/drawing/2014/main" id="{75034C45-A49D-4DB8-98FB-47B048744F4E}"/>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36317" b="36317"/>
          <a:stretch>
            <a:fillRect/>
          </a:stretch>
        </p:blipFill>
        <p:spPr/>
      </p:pic>
      <p:pic>
        <p:nvPicPr>
          <p:cNvPr id="18" name="Picture Placeholder 17">
            <a:extLst>
              <a:ext uri="{FF2B5EF4-FFF2-40B4-BE49-F238E27FC236}">
                <a16:creationId xmlns:a16="http://schemas.microsoft.com/office/drawing/2014/main" id="{5BFD4AD7-FFFB-4A2F-9C9E-B0F350972EFF}"/>
              </a:ext>
            </a:extLst>
          </p:cNvPr>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t="38935" b="38935"/>
          <a:stretch/>
        </p:blipFill>
        <p:spPr/>
      </p:pic>
      <p:sp>
        <p:nvSpPr>
          <p:cNvPr id="7" name="Rectangle 6"/>
          <p:cNvSpPr/>
          <p:nvPr/>
        </p:nvSpPr>
        <p:spPr>
          <a:xfrm>
            <a:off x="0" y="1"/>
            <a:ext cx="4279900" cy="2949120"/>
          </a:xfrm>
          <a:prstGeom prst="rect">
            <a:avLst/>
          </a:prstGeom>
          <a:gradFill>
            <a:gsLst>
              <a:gs pos="0">
                <a:schemeClr val="accent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Rectangle 7"/>
          <p:cNvSpPr/>
          <p:nvPr/>
        </p:nvSpPr>
        <p:spPr>
          <a:xfrm>
            <a:off x="618794" y="3690459"/>
            <a:ext cx="3048331" cy="2378856"/>
          </a:xfrm>
          <a:prstGeom prst="rect">
            <a:avLst/>
          </a:prstGeom>
        </p:spPr>
        <p:txBody>
          <a:bodyPr wrap="square">
            <a:spAutoFit/>
          </a:bodyPr>
          <a:lstStyle/>
          <a:p>
            <a:pPr algn="just">
              <a:lnSpc>
                <a:spcPct val="150000"/>
              </a:lnSpc>
            </a:pPr>
            <a:r>
              <a:rPr lang="id-ID" sz="1000" i="0" dirty="0">
                <a:solidFill>
                  <a:schemeClr val="tx1">
                    <a:lumMod val="75000"/>
                    <a:lumOff val="25000"/>
                  </a:schemeClr>
                </a:solidFill>
                <a:effectLst/>
                <a:ea typeface="Lato" panose="020F0502020204030203" pitchFamily="34" charset="0"/>
                <a:cs typeface="Lato" panose="020F0502020204030203" pitchFamily="34" charset="0"/>
              </a:rPr>
              <a:t>Lorem ipsum dolor sit amet, lacus nulla ac netus nibh aliquet, porttitor ligula justo libero vivamus porttitor dolor, conubia mollit. Sapien nam suspendisse, tincidunt eget ante tincidunt, eros in auctor fringilla praesent at diam. In et quam est eget mi. Pellentesque nunc orci eu enim, eget in fringilla vitae, et eros praesent dolor porttitorLorem ipsum dolor sit amet, lacus nulla ac netus nibh aliquet, porttitor ligula justo libero</a:t>
            </a:r>
            <a:r>
              <a:rPr lang="en-US" sz="1000" i="0" dirty="0">
                <a:solidFill>
                  <a:schemeClr val="tx1">
                    <a:lumMod val="75000"/>
                    <a:lumOff val="25000"/>
                  </a:schemeClr>
                </a:solidFill>
                <a:effectLst/>
                <a:ea typeface="Lato" panose="020F0502020204030203" pitchFamily="34" charset="0"/>
                <a:cs typeface="Lato" panose="020F0502020204030203" pitchFamily="34" charset="0"/>
              </a:rPr>
              <a:t>,</a:t>
            </a:r>
            <a:endParaRPr lang="id-ID" sz="1000" dirty="0">
              <a:solidFill>
                <a:schemeClr val="tx1">
                  <a:lumMod val="75000"/>
                  <a:lumOff val="25000"/>
                </a:schemeClr>
              </a:solidFill>
              <a:ea typeface="Lato" panose="020F0502020204030203" pitchFamily="34" charset="0"/>
              <a:cs typeface="Lato" panose="020F0502020204030203" pitchFamily="34" charset="0"/>
            </a:endParaRPr>
          </a:p>
        </p:txBody>
      </p:sp>
      <p:sp>
        <p:nvSpPr>
          <p:cNvPr id="9" name="TextBox 8"/>
          <p:cNvSpPr txBox="1"/>
          <p:nvPr/>
        </p:nvSpPr>
        <p:spPr>
          <a:xfrm>
            <a:off x="609269" y="874397"/>
            <a:ext cx="2969083" cy="1200329"/>
          </a:xfrm>
          <a:prstGeom prst="rect">
            <a:avLst/>
          </a:prstGeom>
          <a:noFill/>
        </p:spPr>
        <p:txBody>
          <a:bodyPr wrap="none" rtlCol="0">
            <a:spAutoFit/>
          </a:bodyPr>
          <a:lstStyle/>
          <a:p>
            <a:r>
              <a:rPr lang="en-US" sz="3600" dirty="0">
                <a:solidFill>
                  <a:schemeClr val="bg1"/>
                </a:solidFill>
                <a:latin typeface="+mj-lt"/>
              </a:rPr>
              <a:t>City Dweller</a:t>
            </a:r>
          </a:p>
          <a:p>
            <a:r>
              <a:rPr lang="en-US" sz="3600" dirty="0">
                <a:solidFill>
                  <a:schemeClr val="bg1"/>
                </a:solidFill>
                <a:latin typeface="+mj-lt"/>
              </a:rPr>
              <a:t>Culture</a:t>
            </a:r>
          </a:p>
        </p:txBody>
      </p:sp>
      <p:sp>
        <p:nvSpPr>
          <p:cNvPr id="13" name="Rectangle 12"/>
          <p:cNvSpPr/>
          <p:nvPr/>
        </p:nvSpPr>
        <p:spPr>
          <a:xfrm>
            <a:off x="4168298" y="5290558"/>
            <a:ext cx="2877923" cy="784830"/>
          </a:xfrm>
          <a:prstGeom prst="rect">
            <a:avLst/>
          </a:prstGeom>
        </p:spPr>
        <p:txBody>
          <a:bodyPr wrap="square">
            <a:spAutoFit/>
          </a:bodyPr>
          <a:lstStyle/>
          <a:p>
            <a:pPr algn="just">
              <a:lnSpc>
                <a:spcPct val="150000"/>
              </a:lnSpc>
            </a:pPr>
            <a:r>
              <a:rPr lang="id-ID" sz="1000" i="0" dirty="0">
                <a:solidFill>
                  <a:schemeClr val="tx1">
                    <a:lumMod val="75000"/>
                    <a:lumOff val="25000"/>
                  </a:schemeClr>
                </a:solidFill>
                <a:effectLst/>
                <a:ea typeface="Lato" panose="020F0502020204030203" pitchFamily="34" charset="0"/>
                <a:cs typeface="Lato" panose="020F0502020204030203" pitchFamily="34" charset="0"/>
              </a:rPr>
              <a:t>Lorem ipsum dolor sit amet, lacus nulla ac netus nibh aliquet, porttitor ligula justo libero vivamus porttitor dolor, conubia</a:t>
            </a:r>
            <a:endParaRPr lang="id-ID" sz="1000" dirty="0">
              <a:solidFill>
                <a:schemeClr val="tx1">
                  <a:lumMod val="75000"/>
                  <a:lumOff val="25000"/>
                </a:schemeClr>
              </a:solidFill>
              <a:ea typeface="Lato" panose="020F0502020204030203" pitchFamily="34" charset="0"/>
              <a:cs typeface="Lato" panose="020F0502020204030203" pitchFamily="34" charset="0"/>
            </a:endParaRPr>
          </a:p>
        </p:txBody>
      </p:sp>
      <p:sp>
        <p:nvSpPr>
          <p:cNvPr id="14" name="Rectangle 13">
            <a:extLst>
              <a:ext uri="{FF2B5EF4-FFF2-40B4-BE49-F238E27FC236}">
                <a16:creationId xmlns:a16="http://schemas.microsoft.com/office/drawing/2014/main" id="{33DB1BC2-D21D-4DF4-B5FE-3BD5B8FB5DEA}"/>
              </a:ext>
            </a:extLst>
          </p:cNvPr>
          <p:cNvSpPr/>
          <p:nvPr/>
        </p:nvSpPr>
        <p:spPr>
          <a:xfrm>
            <a:off x="8302148" y="5284485"/>
            <a:ext cx="2877923" cy="784830"/>
          </a:xfrm>
          <a:prstGeom prst="rect">
            <a:avLst/>
          </a:prstGeom>
        </p:spPr>
        <p:txBody>
          <a:bodyPr wrap="square">
            <a:spAutoFit/>
          </a:bodyPr>
          <a:lstStyle/>
          <a:p>
            <a:pPr algn="just">
              <a:lnSpc>
                <a:spcPct val="150000"/>
              </a:lnSpc>
            </a:pPr>
            <a:r>
              <a:rPr lang="id-ID" sz="1000" i="0" dirty="0">
                <a:solidFill>
                  <a:schemeClr val="tx1">
                    <a:lumMod val="75000"/>
                    <a:lumOff val="25000"/>
                  </a:schemeClr>
                </a:solidFill>
                <a:effectLst/>
                <a:ea typeface="Lato" panose="020F0502020204030203" pitchFamily="34" charset="0"/>
                <a:cs typeface="Lato" panose="020F0502020204030203" pitchFamily="34" charset="0"/>
              </a:rPr>
              <a:t>Lorem ipsum dolor sit amet, lacus nulla ac netus nibh aliquet, porttitor ligula justo libero vivamus porttitor dolor, conubia</a:t>
            </a:r>
            <a:endParaRPr lang="id-ID" sz="1000" dirty="0">
              <a:solidFill>
                <a:schemeClr val="tx1">
                  <a:lumMod val="75000"/>
                  <a:lumOff val="25000"/>
                </a:schemeClr>
              </a:solidFill>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1921915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85AD02-4FB9-4953-B09A-288DEAD0A626}"/>
              </a:ext>
            </a:extLst>
          </p:cNvPr>
          <p:cNvSpPr/>
          <p:nvPr/>
        </p:nvSpPr>
        <p:spPr>
          <a:xfrm>
            <a:off x="1390648" y="1069047"/>
            <a:ext cx="5486401" cy="5788953"/>
          </a:xfrm>
          <a:prstGeom prst="rect">
            <a:avLst/>
          </a:prstGeom>
          <a:gradFill>
            <a:gsLst>
              <a:gs pos="0">
                <a:schemeClr val="accent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4" name="Picture Placeholder 13">
            <a:extLst>
              <a:ext uri="{FF2B5EF4-FFF2-40B4-BE49-F238E27FC236}">
                <a16:creationId xmlns:a16="http://schemas.microsoft.com/office/drawing/2014/main" id="{F089CAA2-1276-4AF2-83CD-171F7C1D4103}"/>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14824" b="14824"/>
          <a:stretch/>
        </p:blipFill>
        <p:spPr/>
      </p:pic>
      <p:grpSp>
        <p:nvGrpSpPr>
          <p:cNvPr id="15" name="Group 14">
            <a:extLst>
              <a:ext uri="{FF2B5EF4-FFF2-40B4-BE49-F238E27FC236}">
                <a16:creationId xmlns:a16="http://schemas.microsoft.com/office/drawing/2014/main" id="{CC45558F-E56F-4D60-9CFF-DA2CF5D4D306}"/>
              </a:ext>
            </a:extLst>
          </p:cNvPr>
          <p:cNvGrpSpPr/>
          <p:nvPr/>
        </p:nvGrpSpPr>
        <p:grpSpPr>
          <a:xfrm>
            <a:off x="7553243" y="1987427"/>
            <a:ext cx="4029157" cy="2883146"/>
            <a:chOff x="7553243" y="1897488"/>
            <a:chExt cx="4029157" cy="2883146"/>
          </a:xfrm>
        </p:grpSpPr>
        <p:sp>
          <p:nvSpPr>
            <p:cNvPr id="10" name="Rectangle 9">
              <a:extLst>
                <a:ext uri="{FF2B5EF4-FFF2-40B4-BE49-F238E27FC236}">
                  <a16:creationId xmlns:a16="http://schemas.microsoft.com/office/drawing/2014/main" id="{6A02E3CD-9F49-4B67-B1BC-8F858FF13F93}"/>
                </a:ext>
              </a:extLst>
            </p:cNvPr>
            <p:cNvSpPr/>
            <p:nvPr/>
          </p:nvSpPr>
          <p:spPr>
            <a:xfrm>
              <a:off x="7557312" y="3325107"/>
              <a:ext cx="4025088" cy="1455527"/>
            </a:xfrm>
            <a:prstGeom prst="rect">
              <a:avLst/>
            </a:prstGeom>
          </p:spPr>
          <p:txBody>
            <a:bodyPr wrap="square">
              <a:spAutoFit/>
            </a:bodyPr>
            <a:lstStyle/>
            <a:p>
              <a:pPr>
                <a:lnSpc>
                  <a:spcPct val="150000"/>
                </a:lnSpc>
              </a:pPr>
              <a:r>
                <a:rPr lang="id-ID" sz="1000" i="0" dirty="0">
                  <a:effectLst/>
                  <a:ea typeface="Lato" panose="020F0502020204030203" pitchFamily="34" charset="0"/>
                  <a:cs typeface="Lato" panose="020F0502020204030203" pitchFamily="34" charset="0"/>
                </a:rPr>
                <a:t>Lorem ipsum dolor sit amet, lacus nulla ac netus nibh aliquet, porttitor ligula justo libero vivamus porttitor dolor, conubia mollit. Sapien nam suspendisse, tincidunt eget ante tincidunt, eros in auctor fringilla praesent at diam. In et quam est eget mi. Pellentesque nunc orci eu enim, eget in fringilla vitae, et eros praesent dolor porttitor</a:t>
              </a:r>
              <a:endParaRPr lang="id-ID" sz="1000" dirty="0">
                <a:ea typeface="Lato" panose="020F0502020204030203" pitchFamily="34" charset="0"/>
                <a:cs typeface="Lato" panose="020F0502020204030203" pitchFamily="34" charset="0"/>
              </a:endParaRPr>
            </a:p>
          </p:txBody>
        </p:sp>
        <p:sp>
          <p:nvSpPr>
            <p:cNvPr id="24" name="TextBox 23"/>
            <p:cNvSpPr txBox="1"/>
            <p:nvPr/>
          </p:nvSpPr>
          <p:spPr>
            <a:xfrm>
              <a:off x="7553243" y="1897488"/>
              <a:ext cx="3008852" cy="646331"/>
            </a:xfrm>
            <a:prstGeom prst="rect">
              <a:avLst/>
            </a:prstGeom>
            <a:noFill/>
          </p:spPr>
          <p:txBody>
            <a:bodyPr wrap="square" rtlCol="0">
              <a:spAutoFit/>
            </a:bodyPr>
            <a:lstStyle>
              <a:defPPr>
                <a:defRPr lang="en-US"/>
              </a:defPPr>
              <a:lvl1pPr>
                <a:defRPr sz="3600">
                  <a:gradFill>
                    <a:gsLst>
                      <a:gs pos="0">
                        <a:schemeClr val="accent1"/>
                      </a:gs>
                      <a:gs pos="100000">
                        <a:schemeClr val="accent2"/>
                      </a:gs>
                    </a:gsLst>
                    <a:path path="circle">
                      <a:fillToRect l="100000" t="100000"/>
                    </a:path>
                  </a:gradFill>
                  <a:latin typeface="+mj-lt"/>
                  <a:ea typeface="Lato Black" panose="020F0502020204030203" pitchFamily="34" charset="0"/>
                  <a:cs typeface="Lato Black" panose="020F0502020204030203" pitchFamily="34" charset="0"/>
                </a:defRPr>
              </a:lvl1pPr>
            </a:lstStyle>
            <a:p>
              <a:r>
                <a:rPr lang="en-US" dirty="0"/>
                <a:t>City Dweller</a:t>
              </a:r>
            </a:p>
          </p:txBody>
        </p:sp>
        <p:sp>
          <p:nvSpPr>
            <p:cNvPr id="29" name="TextBox 28"/>
            <p:cNvSpPr txBox="1"/>
            <p:nvPr/>
          </p:nvSpPr>
          <p:spPr>
            <a:xfrm>
              <a:off x="7553243" y="2404255"/>
              <a:ext cx="3923604" cy="646331"/>
            </a:xfrm>
            <a:prstGeom prst="rect">
              <a:avLst/>
            </a:prstGeom>
            <a:noFill/>
          </p:spPr>
          <p:txBody>
            <a:bodyPr wrap="square" rtlCol="0">
              <a:spAutoFit/>
            </a:bodyPr>
            <a:lstStyle>
              <a:defPPr>
                <a:defRPr lang="en-US"/>
              </a:defPPr>
              <a:lvl1pPr>
                <a:defRPr sz="3600">
                  <a:gradFill>
                    <a:gsLst>
                      <a:gs pos="0">
                        <a:schemeClr val="accent1"/>
                      </a:gs>
                      <a:gs pos="100000">
                        <a:schemeClr val="accent2"/>
                      </a:gs>
                    </a:gsLst>
                    <a:path path="circle">
                      <a:fillToRect l="100000" t="100000"/>
                    </a:path>
                  </a:gradFill>
                  <a:latin typeface="+mj-lt"/>
                  <a:ea typeface="Lato Black" panose="020F0502020204030203" pitchFamily="34" charset="0"/>
                  <a:cs typeface="Lato Black" panose="020F0502020204030203" pitchFamily="34" charset="0"/>
                </a:defRPr>
              </a:lvl1pPr>
            </a:lstStyle>
            <a:p>
              <a:r>
                <a:rPr lang="en-US" dirty="0"/>
                <a:t>Fashion </a:t>
              </a:r>
            </a:p>
          </p:txBody>
        </p:sp>
      </p:grpSp>
    </p:spTree>
    <p:extLst>
      <p:ext uri="{BB962C8B-B14F-4D97-AF65-F5344CB8AC3E}">
        <p14:creationId xmlns:p14="http://schemas.microsoft.com/office/powerpoint/2010/main" val="21010847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9911083" y="2034586"/>
            <a:ext cx="2280917" cy="4232410"/>
          </a:xfrm>
          <a:prstGeom prst="rect">
            <a:avLst/>
          </a:prstGeom>
          <a:gradFill>
            <a:gsLst>
              <a:gs pos="0">
                <a:schemeClr val="accent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6" name="Picture Placeholder 25">
            <a:extLst>
              <a:ext uri="{FF2B5EF4-FFF2-40B4-BE49-F238E27FC236}">
                <a16:creationId xmlns:a16="http://schemas.microsoft.com/office/drawing/2014/main" id="{840E2A76-DF2F-424C-ADFA-EFB2A82E4F9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73" r="273"/>
          <a:stretch>
            <a:fillRect/>
          </a:stretch>
        </p:blipFill>
        <p:spPr/>
      </p:pic>
      <p:pic>
        <p:nvPicPr>
          <p:cNvPr id="29" name="Picture Placeholder 28">
            <a:extLst>
              <a:ext uri="{FF2B5EF4-FFF2-40B4-BE49-F238E27FC236}">
                <a16:creationId xmlns:a16="http://schemas.microsoft.com/office/drawing/2014/main" id="{0E1E9FD1-1B11-452A-8F06-789F62D32354}"/>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18353" b="18353"/>
          <a:stretch>
            <a:fillRect/>
          </a:stretch>
        </p:blipFill>
        <p:spPr/>
      </p:pic>
      <p:pic>
        <p:nvPicPr>
          <p:cNvPr id="34" name="Picture Placeholder 33">
            <a:extLst>
              <a:ext uri="{FF2B5EF4-FFF2-40B4-BE49-F238E27FC236}">
                <a16:creationId xmlns:a16="http://schemas.microsoft.com/office/drawing/2014/main" id="{55FA88ED-BDFB-4157-9CBD-21B1ABA80701}"/>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32648" b="32648"/>
          <a:stretch>
            <a:fillRect/>
          </a:stretch>
        </p:blipFill>
        <p:spPr/>
      </p:pic>
      <p:pic>
        <p:nvPicPr>
          <p:cNvPr id="32" name="Picture Placeholder 31">
            <a:extLst>
              <a:ext uri="{FF2B5EF4-FFF2-40B4-BE49-F238E27FC236}">
                <a16:creationId xmlns:a16="http://schemas.microsoft.com/office/drawing/2014/main" id="{D778B769-0D5E-4C7F-A028-4B67C85CDDCB}"/>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l="13388" r="13388"/>
          <a:stretch>
            <a:fillRect/>
          </a:stretch>
        </p:blipFill>
        <p:spPr/>
      </p:pic>
      <p:pic>
        <p:nvPicPr>
          <p:cNvPr id="23" name="Picture Placeholder 22">
            <a:extLst>
              <a:ext uri="{FF2B5EF4-FFF2-40B4-BE49-F238E27FC236}">
                <a16:creationId xmlns:a16="http://schemas.microsoft.com/office/drawing/2014/main" id="{2E4E3AC8-33A9-4159-B97C-0C6DDA8EF757}"/>
              </a:ext>
            </a:extLst>
          </p:cNvPr>
          <p:cNvPicPr>
            <a:picLocks noGrp="1" noChangeAspect="1"/>
          </p:cNvPicPr>
          <p:nvPr>
            <p:ph type="pic" sz="quarter" idx="14"/>
          </p:nvPr>
        </p:nvPicPr>
        <p:blipFill>
          <a:blip r:embed="rId6">
            <a:extLst>
              <a:ext uri="{28A0092B-C50C-407E-A947-70E740481C1C}">
                <a14:useLocalDpi xmlns:a14="http://schemas.microsoft.com/office/drawing/2010/main" val="0"/>
              </a:ext>
            </a:extLst>
          </a:blip>
          <a:srcRect t="14132" b="14132"/>
          <a:stretch>
            <a:fillRect/>
          </a:stretch>
        </p:blipFill>
        <p:spPr/>
      </p:pic>
      <p:sp>
        <p:nvSpPr>
          <p:cNvPr id="17" name="TextBox 16">
            <a:extLst>
              <a:ext uri="{FF2B5EF4-FFF2-40B4-BE49-F238E27FC236}">
                <a16:creationId xmlns:a16="http://schemas.microsoft.com/office/drawing/2014/main" id="{7977BC3D-B113-4138-A063-A56061CA253A}"/>
              </a:ext>
            </a:extLst>
          </p:cNvPr>
          <p:cNvSpPr txBox="1"/>
          <p:nvPr/>
        </p:nvSpPr>
        <p:spPr>
          <a:xfrm>
            <a:off x="507373" y="741550"/>
            <a:ext cx="5445752" cy="646331"/>
          </a:xfrm>
          <a:prstGeom prst="rect">
            <a:avLst/>
          </a:prstGeom>
          <a:noFill/>
        </p:spPr>
        <p:txBody>
          <a:bodyPr wrap="square" rtlCol="0">
            <a:spAutoFit/>
          </a:bodyPr>
          <a:lstStyle/>
          <a:p>
            <a:r>
              <a:rPr lang="en-US" sz="3600" dirty="0">
                <a:gradFill>
                  <a:gsLst>
                    <a:gs pos="0">
                      <a:schemeClr val="accent1"/>
                    </a:gs>
                    <a:gs pos="100000">
                      <a:schemeClr val="accent2"/>
                    </a:gs>
                  </a:gsLst>
                  <a:path path="circle">
                    <a:fillToRect l="100000" t="100000"/>
                  </a:path>
                </a:gradFill>
                <a:latin typeface="+mj-lt"/>
                <a:ea typeface="Lato Black" panose="020F0502020204030203" pitchFamily="34" charset="0"/>
                <a:cs typeface="Lato Black" panose="020F0502020204030203" pitchFamily="34" charset="0"/>
              </a:rPr>
              <a:t>City Dweller Fashion</a:t>
            </a:r>
          </a:p>
        </p:txBody>
      </p:sp>
      <p:sp>
        <p:nvSpPr>
          <p:cNvPr id="28" name="Rectangle 27"/>
          <p:cNvSpPr/>
          <p:nvPr/>
        </p:nvSpPr>
        <p:spPr>
          <a:xfrm>
            <a:off x="10168258" y="2257965"/>
            <a:ext cx="1766567" cy="3785652"/>
          </a:xfrm>
          <a:prstGeom prst="rect">
            <a:avLst/>
          </a:prstGeom>
        </p:spPr>
        <p:txBody>
          <a:bodyPr wrap="square">
            <a:spAutoFit/>
          </a:bodyPr>
          <a:lstStyle/>
          <a:p>
            <a:pPr algn="ctr">
              <a:lnSpc>
                <a:spcPct val="150000"/>
              </a:lnSpc>
            </a:pPr>
            <a:r>
              <a:rPr lang="id-ID" sz="1000" i="0" dirty="0">
                <a:solidFill>
                  <a:schemeClr val="bg1"/>
                </a:solidFill>
                <a:effectLst/>
                <a:ea typeface="Lato" panose="020F0502020204030203" pitchFamily="34" charset="0"/>
                <a:cs typeface="Lato" panose="020F0502020204030203" pitchFamily="34" charset="0"/>
              </a:rPr>
              <a:t>Lorem ipsum dolor sit amet, lacus nulla ac netus nibh aliquet, porttitor ligula justo libero vivamus porttitor dolor, conubia mollit. Sapien nam suspendisse, tincidunt eget ante tincidunt, eros in auctor fringilla praesent at diam. In et quam est eget mi. Pellentesque nunc orci eu enim, eget in fringilla vitae, et eros praesent dolor porttitor</a:t>
            </a:r>
            <a:endParaRPr lang="id-ID" sz="1000" dirty="0">
              <a:solidFill>
                <a:schemeClr val="bg1"/>
              </a:solidFill>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9867216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25">
            <a:extLst>
              <a:ext uri="{FF2B5EF4-FFF2-40B4-BE49-F238E27FC236}">
                <a16:creationId xmlns:a16="http://schemas.microsoft.com/office/drawing/2014/main" id="{D78A77F2-3A36-48DD-BC9A-5FE4D01DA9F3}"/>
              </a:ext>
            </a:extLst>
          </p:cNvPr>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t="7813" b="7813"/>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2724163B-44E5-45B4-B91B-C6FF58C97CC7}"/>
              </a:ext>
            </a:extLst>
          </p:cNvPr>
          <p:cNvSpPr/>
          <p:nvPr/>
        </p:nvSpPr>
        <p:spPr>
          <a:xfrm>
            <a:off x="0" y="0"/>
            <a:ext cx="12192000" cy="685800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ln w="6600">
                  <a:solidFill>
                    <a:schemeClr val="accent2"/>
                  </a:solidFill>
                  <a:prstDash val="solid"/>
                </a:ln>
                <a:solidFill>
                  <a:srgbClr val="FFFFFF"/>
                </a:solidFill>
                <a:effectLst>
                  <a:outerShdw dist="38100" dir="2700000" algn="tl" rotWithShape="0">
                    <a:schemeClr val="accent2"/>
                  </a:outerShdw>
                </a:effectLst>
              </a:rPr>
              <a:t>CITY DWELLER</a:t>
            </a:r>
          </a:p>
          <a:p>
            <a:pPr algn="ctr"/>
            <a:endParaRPr lang="en-US" sz="72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1" name="TextBox 20">
            <a:extLst>
              <a:ext uri="{FF2B5EF4-FFF2-40B4-BE49-F238E27FC236}">
                <a16:creationId xmlns:a16="http://schemas.microsoft.com/office/drawing/2014/main" id="{B4F6A24E-3E59-4D1B-B8A3-6B6CB4A9F15E}"/>
              </a:ext>
            </a:extLst>
          </p:cNvPr>
          <p:cNvSpPr txBox="1"/>
          <p:nvPr/>
        </p:nvSpPr>
        <p:spPr>
          <a:xfrm>
            <a:off x="3126021" y="3429000"/>
            <a:ext cx="6141436" cy="1323439"/>
          </a:xfrm>
          <a:prstGeom prst="rect">
            <a:avLst/>
          </a:prstGeom>
          <a:noFill/>
        </p:spPr>
        <p:txBody>
          <a:bodyPr wrap="square" rtlCol="0">
            <a:spAutoFit/>
          </a:bodyPr>
          <a:lstStyle/>
          <a:p>
            <a:pPr algn="ctr"/>
            <a:r>
              <a:rPr lang="en-US" sz="8000" dirty="0">
                <a:gradFill>
                  <a:gsLst>
                    <a:gs pos="0">
                      <a:schemeClr val="accent1"/>
                    </a:gs>
                    <a:gs pos="100000">
                      <a:schemeClr val="accent2"/>
                    </a:gs>
                  </a:gsLst>
                  <a:path path="circle">
                    <a:fillToRect l="100000" t="100000"/>
                  </a:path>
                </a:gradFill>
                <a:latin typeface="+mj-lt"/>
                <a:ea typeface="Lato Black" panose="020F0502020204030203" pitchFamily="34" charset="0"/>
                <a:cs typeface="Lato Black" panose="020F0502020204030203" pitchFamily="34" charset="0"/>
              </a:rPr>
              <a:t>Thank You</a:t>
            </a:r>
          </a:p>
        </p:txBody>
      </p:sp>
    </p:spTree>
    <p:extLst>
      <p:ext uri="{BB962C8B-B14F-4D97-AF65-F5344CB8AC3E}">
        <p14:creationId xmlns:p14="http://schemas.microsoft.com/office/powerpoint/2010/main" val="2055958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1536438F-8D65-4C78-990A-3205A45C7366}"/>
              </a:ext>
            </a:extLst>
          </p:cNvPr>
          <p:cNvGrpSpPr/>
          <p:nvPr/>
        </p:nvGrpSpPr>
        <p:grpSpPr>
          <a:xfrm>
            <a:off x="6768493" y="1137205"/>
            <a:ext cx="3980701" cy="4583591"/>
            <a:chOff x="6768493" y="1282413"/>
            <a:chExt cx="3980701" cy="4583591"/>
          </a:xfrm>
        </p:grpSpPr>
        <p:sp>
          <p:nvSpPr>
            <p:cNvPr id="29" name="Rectangle 28">
              <a:extLst>
                <a:ext uri="{FF2B5EF4-FFF2-40B4-BE49-F238E27FC236}">
                  <a16:creationId xmlns:a16="http://schemas.microsoft.com/office/drawing/2014/main" id="{95C52D46-C4DE-4A05-9513-AC33746A9243}"/>
                </a:ext>
              </a:extLst>
            </p:cNvPr>
            <p:cNvSpPr/>
            <p:nvPr/>
          </p:nvSpPr>
          <p:spPr>
            <a:xfrm>
              <a:off x="6768493" y="2198846"/>
              <a:ext cx="3505803" cy="3667158"/>
            </a:xfrm>
            <a:prstGeom prst="rect">
              <a:avLst/>
            </a:prstGeom>
          </p:spPr>
          <p:txBody>
            <a:bodyPr wrap="square">
              <a:spAutoFit/>
            </a:bodyPr>
            <a:lstStyle/>
            <a:p>
              <a:pPr>
                <a:lnSpc>
                  <a:spcPct val="150000"/>
                </a:lnSpc>
              </a:pPr>
              <a:r>
                <a:rPr lang="en-US" sz="1200" b="0" i="0" dirty="0">
                  <a:solidFill>
                    <a:schemeClr val="tx1">
                      <a:lumMod val="85000"/>
                      <a:lumOff val="15000"/>
                    </a:schemeClr>
                  </a:solidFill>
                  <a:effectLst/>
                  <a:ea typeface="Lato" panose="020F0502020204030203" pitchFamily="34" charset="0"/>
                  <a:cs typeface="Lato" panose="020F0502020204030203" pitchFamily="34" charset="0"/>
                </a:rPr>
                <a:t>Lorem ipsum dolor sit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amet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consectetur</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adipiscing</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elit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sed</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do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eiusmod</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tempor</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incididunt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ut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labore</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et dolore magna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aliqua</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tempor</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incididunt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ut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Lorem ipsum dolor sit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amet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consectetur</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adipiscing</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elit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sed</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do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eiusmod</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tempor</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incididunt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ut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ipsum dolor sit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amet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consectetur</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adipiscing</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elit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sed</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do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eiusmod</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tempor</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incididunt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ipsum dolor sit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amet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consectetur</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adipiscing</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elit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sed</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doLorem</a:t>
              </a:r>
              <a:r>
                <a:rPr lang="en-US" sz="1200" dirty="0">
                  <a:solidFill>
                    <a:schemeClr val="tx1">
                      <a:lumMod val="85000"/>
                      <a:lumOff val="15000"/>
                    </a:schemeClr>
                  </a:solidFill>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ipsum</a:t>
              </a:r>
              <a:r>
                <a:rPr lang="en-US" sz="1200" dirty="0">
                  <a:solidFill>
                    <a:schemeClr val="tx1">
                      <a:lumMod val="85000"/>
                      <a:lumOff val="15000"/>
                    </a:schemeClr>
                  </a:solidFill>
                  <a:ea typeface="Lato" panose="020F0502020204030203" pitchFamily="34" charset="0"/>
                  <a:cs typeface="Lato" panose="020F0502020204030203" pitchFamily="34" charset="0"/>
                </a:rPr>
                <a:t> dolor sit </a:t>
              </a:r>
              <a:r>
                <a:rPr lang="en-US" sz="1200" dirty="0" err="1">
                  <a:solidFill>
                    <a:schemeClr val="tx1">
                      <a:lumMod val="85000"/>
                      <a:lumOff val="15000"/>
                    </a:schemeClr>
                  </a:solidFill>
                  <a:ea typeface="Lato" panose="020F0502020204030203" pitchFamily="34" charset="0"/>
                  <a:cs typeface="Lato" panose="020F0502020204030203" pitchFamily="34" charset="0"/>
                </a:rPr>
                <a:t>amet</a:t>
              </a:r>
              <a:r>
                <a:rPr lang="en-US" sz="1200" dirty="0">
                  <a:solidFill>
                    <a:schemeClr val="tx1">
                      <a:lumMod val="85000"/>
                      <a:lumOff val="15000"/>
                    </a:schemeClr>
                  </a:solidFill>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consectetur</a:t>
              </a:r>
              <a:r>
                <a:rPr lang="en-US" sz="1200" dirty="0">
                  <a:solidFill>
                    <a:schemeClr val="tx1">
                      <a:lumMod val="85000"/>
                      <a:lumOff val="15000"/>
                    </a:schemeClr>
                  </a:solidFill>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adipiscing</a:t>
              </a:r>
              <a:r>
                <a:rPr lang="en-US" sz="1200" dirty="0">
                  <a:solidFill>
                    <a:schemeClr val="tx1">
                      <a:lumMod val="85000"/>
                      <a:lumOff val="15000"/>
                    </a:schemeClr>
                  </a:solidFill>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elit</a:t>
              </a:r>
              <a:r>
                <a:rPr lang="en-US" sz="1200" dirty="0">
                  <a:solidFill>
                    <a:schemeClr val="tx1">
                      <a:lumMod val="85000"/>
                      <a:lumOff val="15000"/>
                    </a:schemeClr>
                  </a:solidFill>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sed</a:t>
              </a:r>
              <a:r>
                <a:rPr lang="en-US" sz="1200" dirty="0">
                  <a:solidFill>
                    <a:schemeClr val="tx1">
                      <a:lumMod val="85000"/>
                      <a:lumOff val="15000"/>
                    </a:schemeClr>
                  </a:solidFill>
                  <a:ea typeface="Lato" panose="020F0502020204030203" pitchFamily="34" charset="0"/>
                  <a:cs typeface="Lato" panose="020F0502020204030203" pitchFamily="34" charset="0"/>
                </a:rPr>
                <a:t> do </a:t>
              </a:r>
              <a:r>
                <a:rPr lang="en-US" sz="1200" dirty="0" err="1">
                  <a:solidFill>
                    <a:schemeClr val="tx1">
                      <a:lumMod val="85000"/>
                      <a:lumOff val="15000"/>
                    </a:schemeClr>
                  </a:solidFill>
                  <a:ea typeface="Lato" panose="020F0502020204030203" pitchFamily="34" charset="0"/>
                  <a:cs typeface="Lato" panose="020F0502020204030203" pitchFamily="34" charset="0"/>
                </a:rPr>
                <a:t>eiusmod</a:t>
              </a:r>
              <a:r>
                <a:rPr lang="en-US" sz="1200" dirty="0">
                  <a:solidFill>
                    <a:schemeClr val="tx1">
                      <a:lumMod val="85000"/>
                      <a:lumOff val="15000"/>
                    </a:schemeClr>
                  </a:solidFill>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tempor</a:t>
              </a:r>
              <a:r>
                <a:rPr lang="en-US" sz="1200" dirty="0">
                  <a:solidFill>
                    <a:schemeClr val="tx1">
                      <a:lumMod val="85000"/>
                      <a:lumOff val="15000"/>
                    </a:schemeClr>
                  </a:solidFill>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incididunt</a:t>
              </a:r>
              <a:r>
                <a:rPr lang="en-US" sz="1200" dirty="0">
                  <a:solidFill>
                    <a:schemeClr val="tx1">
                      <a:lumMod val="85000"/>
                      <a:lumOff val="15000"/>
                    </a:schemeClr>
                  </a:solidFill>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ut</a:t>
              </a:r>
              <a:r>
                <a:rPr lang="en-US" sz="1200" dirty="0">
                  <a:solidFill>
                    <a:schemeClr val="tx1">
                      <a:lumMod val="85000"/>
                      <a:lumOff val="15000"/>
                    </a:schemeClr>
                  </a:solidFill>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labore</a:t>
              </a:r>
              <a:r>
                <a:rPr lang="en-US" sz="1200" dirty="0">
                  <a:solidFill>
                    <a:schemeClr val="tx1">
                      <a:lumMod val="85000"/>
                      <a:lumOff val="15000"/>
                    </a:schemeClr>
                  </a:solidFill>
                  <a:ea typeface="Lato" panose="020F0502020204030203" pitchFamily="34" charset="0"/>
                  <a:cs typeface="Lato" panose="020F0502020204030203" pitchFamily="34" charset="0"/>
                </a:rPr>
                <a:t> et </a:t>
              </a:r>
              <a:r>
                <a:rPr lang="en-US" sz="1200" dirty="0" err="1">
                  <a:solidFill>
                    <a:schemeClr val="tx1">
                      <a:lumMod val="85000"/>
                      <a:lumOff val="15000"/>
                    </a:schemeClr>
                  </a:solidFill>
                  <a:ea typeface="Lato" panose="020F0502020204030203" pitchFamily="34" charset="0"/>
                  <a:cs typeface="Lato" panose="020F0502020204030203" pitchFamily="34" charset="0"/>
                </a:rPr>
                <a:t>dolore</a:t>
              </a:r>
              <a:r>
                <a:rPr lang="en-US" sz="1200" dirty="0">
                  <a:solidFill>
                    <a:schemeClr val="tx1">
                      <a:lumMod val="85000"/>
                      <a:lumOff val="15000"/>
                    </a:schemeClr>
                  </a:solidFill>
                  <a:ea typeface="Lato" panose="020F0502020204030203" pitchFamily="34" charset="0"/>
                  <a:cs typeface="Lato" panose="020F0502020204030203" pitchFamily="34" charset="0"/>
                </a:rPr>
                <a:t> magna</a:t>
              </a:r>
            </a:p>
          </p:txBody>
        </p:sp>
        <p:sp>
          <p:nvSpPr>
            <p:cNvPr id="32" name="TextBox 31">
              <a:extLst>
                <a:ext uri="{FF2B5EF4-FFF2-40B4-BE49-F238E27FC236}">
                  <a16:creationId xmlns:a16="http://schemas.microsoft.com/office/drawing/2014/main" id="{E0E1C8BF-614E-4A19-AF72-B4201297F426}"/>
                </a:ext>
              </a:extLst>
            </p:cNvPr>
            <p:cNvSpPr txBox="1"/>
            <p:nvPr/>
          </p:nvSpPr>
          <p:spPr>
            <a:xfrm>
              <a:off x="6768494" y="1282413"/>
              <a:ext cx="3980700" cy="646331"/>
            </a:xfrm>
            <a:prstGeom prst="rect">
              <a:avLst/>
            </a:prstGeom>
            <a:noFill/>
          </p:spPr>
          <p:txBody>
            <a:bodyPr wrap="square" rtlCol="0">
              <a:spAutoFit/>
            </a:bodyPr>
            <a:lstStyle/>
            <a:p>
              <a:r>
                <a:rPr lang="en-US" sz="3600" dirty="0">
                  <a:gradFill>
                    <a:gsLst>
                      <a:gs pos="0">
                        <a:schemeClr val="accent1"/>
                      </a:gs>
                      <a:gs pos="100000">
                        <a:schemeClr val="accent2"/>
                      </a:gs>
                    </a:gsLst>
                    <a:path path="circle">
                      <a:fillToRect l="100000" t="100000"/>
                    </a:path>
                  </a:gradFill>
                  <a:latin typeface="+mj-lt"/>
                  <a:ea typeface="Lato Black" panose="020F0502020204030203" pitchFamily="34" charset="0"/>
                  <a:cs typeface="Lato Black" panose="020F0502020204030203" pitchFamily="34" charset="0"/>
                </a:rPr>
                <a:t>City Dweller</a:t>
              </a:r>
            </a:p>
          </p:txBody>
        </p:sp>
      </p:grpSp>
      <p:grpSp>
        <p:nvGrpSpPr>
          <p:cNvPr id="18" name="Group 17">
            <a:extLst>
              <a:ext uri="{FF2B5EF4-FFF2-40B4-BE49-F238E27FC236}">
                <a16:creationId xmlns:a16="http://schemas.microsoft.com/office/drawing/2014/main" id="{CAD94E8B-5631-430E-A1B2-6A3D73FBD307}"/>
              </a:ext>
            </a:extLst>
          </p:cNvPr>
          <p:cNvGrpSpPr/>
          <p:nvPr/>
        </p:nvGrpSpPr>
        <p:grpSpPr>
          <a:xfrm rot="16200000">
            <a:off x="-1879199" y="2794422"/>
            <a:ext cx="5874658" cy="1269156"/>
            <a:chOff x="1617828" y="2302738"/>
            <a:chExt cx="8956344" cy="1934920"/>
          </a:xfrm>
        </p:grpSpPr>
        <p:sp>
          <p:nvSpPr>
            <p:cNvPr id="19" name="Freeform: Shape 18">
              <a:extLst>
                <a:ext uri="{FF2B5EF4-FFF2-40B4-BE49-F238E27FC236}">
                  <a16:creationId xmlns:a16="http://schemas.microsoft.com/office/drawing/2014/main" id="{E38F8042-BEAB-4526-87E4-88828CF3D201}"/>
                </a:ext>
              </a:extLst>
            </p:cNvPr>
            <p:cNvSpPr/>
            <p:nvPr/>
          </p:nvSpPr>
          <p:spPr>
            <a:xfrm>
              <a:off x="1712172" y="2302738"/>
              <a:ext cx="8862000" cy="1934920"/>
            </a:xfrm>
            <a:custGeom>
              <a:avLst/>
              <a:gdLst/>
              <a:ahLst/>
              <a:cxnLst/>
              <a:rect l="l" t="t" r="r" b="b"/>
              <a:pathLst>
                <a:path w="14414627" h="3147276">
                  <a:moveTo>
                    <a:pt x="11703924" y="699516"/>
                  </a:moveTo>
                  <a:lnTo>
                    <a:pt x="11515990" y="1980471"/>
                  </a:lnTo>
                  <a:lnTo>
                    <a:pt x="11891859" y="1980471"/>
                  </a:lnTo>
                  <a:close/>
                  <a:moveTo>
                    <a:pt x="13426659" y="480411"/>
                  </a:moveTo>
                  <a:lnTo>
                    <a:pt x="13426659" y="2666885"/>
                  </a:lnTo>
                  <a:lnTo>
                    <a:pt x="13667363" y="2666885"/>
                  </a:lnTo>
                  <a:cubicBezTo>
                    <a:pt x="13757711" y="2666248"/>
                    <a:pt x="13827520" y="2641290"/>
                    <a:pt x="13876791" y="2592008"/>
                  </a:cubicBezTo>
                  <a:cubicBezTo>
                    <a:pt x="13926062" y="2542726"/>
                    <a:pt x="13951012" y="2472943"/>
                    <a:pt x="13951642" y="2382657"/>
                  </a:cubicBezTo>
                  <a:lnTo>
                    <a:pt x="13951642" y="764607"/>
                  </a:lnTo>
                  <a:cubicBezTo>
                    <a:pt x="13951012" y="674323"/>
                    <a:pt x="13926062" y="604545"/>
                    <a:pt x="13876791" y="555273"/>
                  </a:cubicBezTo>
                  <a:cubicBezTo>
                    <a:pt x="13827520" y="506000"/>
                    <a:pt x="13757711" y="481047"/>
                    <a:pt x="13667363" y="480411"/>
                  </a:cubicBezTo>
                  <a:close/>
                  <a:moveTo>
                    <a:pt x="12963564" y="43720"/>
                  </a:moveTo>
                  <a:lnTo>
                    <a:pt x="13689245" y="43720"/>
                  </a:lnTo>
                  <a:cubicBezTo>
                    <a:pt x="13912595" y="46533"/>
                    <a:pt x="14088670" y="112961"/>
                    <a:pt x="14217471" y="243005"/>
                  </a:cubicBezTo>
                  <a:cubicBezTo>
                    <a:pt x="14346273" y="373049"/>
                    <a:pt x="14411992" y="549832"/>
                    <a:pt x="14414627" y="773353"/>
                  </a:cubicBezTo>
                  <a:lnTo>
                    <a:pt x="14414627" y="2373911"/>
                  </a:lnTo>
                  <a:cubicBezTo>
                    <a:pt x="14411992" y="2597444"/>
                    <a:pt x="14346273" y="2774232"/>
                    <a:pt x="14217471" y="2904274"/>
                  </a:cubicBezTo>
                  <a:cubicBezTo>
                    <a:pt x="14088670" y="3034317"/>
                    <a:pt x="13912595" y="3100744"/>
                    <a:pt x="13689245" y="3103556"/>
                  </a:cubicBezTo>
                  <a:lnTo>
                    <a:pt x="12963564" y="3103556"/>
                  </a:lnTo>
                  <a:close/>
                  <a:moveTo>
                    <a:pt x="11397983" y="43720"/>
                  </a:moveTo>
                  <a:lnTo>
                    <a:pt x="12018605" y="43720"/>
                  </a:lnTo>
                  <a:lnTo>
                    <a:pt x="12525592" y="3103556"/>
                  </a:lnTo>
                  <a:lnTo>
                    <a:pt x="12053570" y="3103556"/>
                  </a:lnTo>
                  <a:lnTo>
                    <a:pt x="11953047" y="2425900"/>
                  </a:lnTo>
                  <a:lnTo>
                    <a:pt x="11454800" y="2425900"/>
                  </a:lnTo>
                  <a:lnTo>
                    <a:pt x="11354277" y="3103556"/>
                  </a:lnTo>
                  <a:lnTo>
                    <a:pt x="10890980" y="3103556"/>
                  </a:lnTo>
                  <a:close/>
                  <a:moveTo>
                    <a:pt x="9258339" y="43720"/>
                  </a:moveTo>
                  <a:lnTo>
                    <a:pt x="10573870" y="43720"/>
                  </a:lnTo>
                  <a:lnTo>
                    <a:pt x="10573870" y="480402"/>
                  </a:lnTo>
                  <a:lnTo>
                    <a:pt x="9721335" y="480402"/>
                  </a:lnTo>
                  <a:lnTo>
                    <a:pt x="9721335" y="1333447"/>
                  </a:lnTo>
                  <a:lnTo>
                    <a:pt x="10398992" y="1333447"/>
                  </a:lnTo>
                  <a:lnTo>
                    <a:pt x="10398992" y="1770144"/>
                  </a:lnTo>
                  <a:lnTo>
                    <a:pt x="9721335" y="1770144"/>
                  </a:lnTo>
                  <a:lnTo>
                    <a:pt x="9721335" y="2666872"/>
                  </a:lnTo>
                  <a:lnTo>
                    <a:pt x="10573870" y="2666872"/>
                  </a:lnTo>
                  <a:lnTo>
                    <a:pt x="10573870" y="3103556"/>
                  </a:lnTo>
                  <a:lnTo>
                    <a:pt x="9258339" y="3103556"/>
                  </a:lnTo>
                  <a:close/>
                  <a:moveTo>
                    <a:pt x="7200975" y="43720"/>
                  </a:moveTo>
                  <a:lnTo>
                    <a:pt x="7664000" y="43720"/>
                  </a:lnTo>
                  <a:lnTo>
                    <a:pt x="7664000" y="1333452"/>
                  </a:lnTo>
                  <a:lnTo>
                    <a:pt x="8215279" y="1333452"/>
                  </a:lnTo>
                  <a:lnTo>
                    <a:pt x="8215279" y="43720"/>
                  </a:lnTo>
                  <a:lnTo>
                    <a:pt x="8678233" y="43720"/>
                  </a:lnTo>
                  <a:lnTo>
                    <a:pt x="8678233" y="3103556"/>
                  </a:lnTo>
                  <a:lnTo>
                    <a:pt x="8215279" y="3103556"/>
                  </a:lnTo>
                  <a:lnTo>
                    <a:pt x="8215279" y="1770135"/>
                  </a:lnTo>
                  <a:lnTo>
                    <a:pt x="7664000" y="1770135"/>
                  </a:lnTo>
                  <a:lnTo>
                    <a:pt x="7664000" y="3103556"/>
                  </a:lnTo>
                  <a:lnTo>
                    <a:pt x="7200975" y="3103556"/>
                  </a:lnTo>
                  <a:close/>
                  <a:moveTo>
                    <a:pt x="5057814" y="43720"/>
                  </a:moveTo>
                  <a:lnTo>
                    <a:pt x="5569021" y="43720"/>
                  </a:lnTo>
                  <a:lnTo>
                    <a:pt x="6159587" y="2098186"/>
                  </a:lnTo>
                  <a:lnTo>
                    <a:pt x="6159587" y="43720"/>
                  </a:lnTo>
                  <a:lnTo>
                    <a:pt x="6613804" y="43720"/>
                  </a:lnTo>
                  <a:lnTo>
                    <a:pt x="6613804" y="3103556"/>
                  </a:lnTo>
                  <a:lnTo>
                    <a:pt x="6124653" y="3103556"/>
                  </a:lnTo>
                  <a:lnTo>
                    <a:pt x="5512138" y="1145270"/>
                  </a:lnTo>
                  <a:lnTo>
                    <a:pt x="5512138" y="3103556"/>
                  </a:lnTo>
                  <a:lnTo>
                    <a:pt x="5057814" y="3103556"/>
                  </a:lnTo>
                  <a:close/>
                  <a:moveTo>
                    <a:pt x="4010100" y="43720"/>
                  </a:moveTo>
                  <a:lnTo>
                    <a:pt x="4473061" y="43720"/>
                  </a:lnTo>
                  <a:lnTo>
                    <a:pt x="4473061" y="3103556"/>
                  </a:lnTo>
                  <a:lnTo>
                    <a:pt x="4010100" y="3103556"/>
                  </a:lnTo>
                  <a:close/>
                  <a:moveTo>
                    <a:pt x="1962190" y="43720"/>
                  </a:moveTo>
                  <a:lnTo>
                    <a:pt x="2425185" y="43720"/>
                  </a:lnTo>
                  <a:lnTo>
                    <a:pt x="2425185" y="1285147"/>
                  </a:lnTo>
                  <a:lnTo>
                    <a:pt x="3037262" y="43720"/>
                  </a:lnTo>
                  <a:lnTo>
                    <a:pt x="3535667" y="43720"/>
                  </a:lnTo>
                  <a:lnTo>
                    <a:pt x="2884243" y="1341973"/>
                  </a:lnTo>
                  <a:lnTo>
                    <a:pt x="3583759" y="3103556"/>
                  </a:lnTo>
                  <a:lnTo>
                    <a:pt x="3085354" y="3103556"/>
                  </a:lnTo>
                  <a:lnTo>
                    <a:pt x="2600065" y="1844658"/>
                  </a:lnTo>
                  <a:lnTo>
                    <a:pt x="2425185" y="2181238"/>
                  </a:lnTo>
                  <a:lnTo>
                    <a:pt x="2425185" y="3103556"/>
                  </a:lnTo>
                  <a:lnTo>
                    <a:pt x="1962190" y="3103556"/>
                  </a:lnTo>
                  <a:close/>
                  <a:moveTo>
                    <a:pt x="729775" y="0"/>
                  </a:moveTo>
                  <a:cubicBezTo>
                    <a:pt x="952386" y="2809"/>
                    <a:pt x="1124911" y="71418"/>
                    <a:pt x="1247352" y="205825"/>
                  </a:cubicBezTo>
                  <a:cubicBezTo>
                    <a:pt x="1369792" y="340233"/>
                    <a:pt x="1431869" y="523583"/>
                    <a:pt x="1433582" y="755874"/>
                  </a:cubicBezTo>
                  <a:lnTo>
                    <a:pt x="1433582" y="834588"/>
                  </a:lnTo>
                  <a:lnTo>
                    <a:pt x="987985" y="882692"/>
                  </a:lnTo>
                  <a:lnTo>
                    <a:pt x="987985" y="795231"/>
                  </a:lnTo>
                  <a:cubicBezTo>
                    <a:pt x="987529" y="676977"/>
                    <a:pt x="965464" y="587694"/>
                    <a:pt x="921791" y="527382"/>
                  </a:cubicBezTo>
                  <a:cubicBezTo>
                    <a:pt x="878118" y="467071"/>
                    <a:pt x="815571" y="436824"/>
                    <a:pt x="734151" y="436642"/>
                  </a:cubicBezTo>
                  <a:cubicBezTo>
                    <a:pt x="652735" y="436824"/>
                    <a:pt x="590208" y="461604"/>
                    <a:pt x="546567" y="510983"/>
                  </a:cubicBezTo>
                  <a:cubicBezTo>
                    <a:pt x="502928" y="560362"/>
                    <a:pt x="480882" y="633246"/>
                    <a:pt x="480431" y="729635"/>
                  </a:cubicBezTo>
                  <a:cubicBezTo>
                    <a:pt x="477599" y="820832"/>
                    <a:pt x="507304" y="913941"/>
                    <a:pt x="569544" y="1008963"/>
                  </a:cubicBezTo>
                  <a:cubicBezTo>
                    <a:pt x="631784" y="1103986"/>
                    <a:pt x="743547" y="1230986"/>
                    <a:pt x="904832" y="1389965"/>
                  </a:cubicBezTo>
                  <a:cubicBezTo>
                    <a:pt x="1124439" y="1605975"/>
                    <a:pt x="1278476" y="1787274"/>
                    <a:pt x="1366942" y="1933862"/>
                  </a:cubicBezTo>
                  <a:cubicBezTo>
                    <a:pt x="1455408" y="2080450"/>
                    <a:pt x="1498000" y="2234418"/>
                    <a:pt x="1494717" y="2395764"/>
                  </a:cubicBezTo>
                  <a:cubicBezTo>
                    <a:pt x="1491184" y="2618321"/>
                    <a:pt x="1421831" y="2798213"/>
                    <a:pt x="1286658" y="2935443"/>
                  </a:cubicBezTo>
                  <a:cubicBezTo>
                    <a:pt x="1151485" y="3072672"/>
                    <a:pt x="971693" y="3143283"/>
                    <a:pt x="747281" y="3147276"/>
                  </a:cubicBezTo>
                  <a:cubicBezTo>
                    <a:pt x="522976" y="3143283"/>
                    <a:pt x="343238" y="3072672"/>
                    <a:pt x="208068" y="2935443"/>
                  </a:cubicBezTo>
                  <a:cubicBezTo>
                    <a:pt x="72897" y="2798213"/>
                    <a:pt x="3541" y="2618321"/>
                    <a:pt x="0" y="2395764"/>
                  </a:cubicBezTo>
                  <a:lnTo>
                    <a:pt x="0" y="2286438"/>
                  </a:lnTo>
                  <a:lnTo>
                    <a:pt x="445496" y="2238335"/>
                  </a:lnTo>
                  <a:lnTo>
                    <a:pt x="445496" y="2352034"/>
                  </a:lnTo>
                  <a:cubicBezTo>
                    <a:pt x="446399" y="2464549"/>
                    <a:pt x="472991" y="2552192"/>
                    <a:pt x="525270" y="2614963"/>
                  </a:cubicBezTo>
                  <a:cubicBezTo>
                    <a:pt x="577550" y="2677735"/>
                    <a:pt x="650095" y="2709621"/>
                    <a:pt x="742904" y="2710624"/>
                  </a:cubicBezTo>
                  <a:cubicBezTo>
                    <a:pt x="835721" y="2709621"/>
                    <a:pt x="908297" y="2683201"/>
                    <a:pt x="960632" y="2631362"/>
                  </a:cubicBezTo>
                  <a:cubicBezTo>
                    <a:pt x="1012967" y="2579524"/>
                    <a:pt x="1039590" y="2508279"/>
                    <a:pt x="1040502" y="2417630"/>
                  </a:cubicBezTo>
                  <a:cubicBezTo>
                    <a:pt x="1044423" y="2326433"/>
                    <a:pt x="1016888" y="2233324"/>
                    <a:pt x="957897" y="2138302"/>
                  </a:cubicBezTo>
                  <a:cubicBezTo>
                    <a:pt x="898906" y="2043279"/>
                    <a:pt x="784936" y="1916279"/>
                    <a:pt x="615987" y="1757300"/>
                  </a:cubicBezTo>
                  <a:cubicBezTo>
                    <a:pt x="390730" y="1547030"/>
                    <a:pt x="235099" y="1367371"/>
                    <a:pt x="149094" y="1218323"/>
                  </a:cubicBezTo>
                  <a:cubicBezTo>
                    <a:pt x="63090" y="1069275"/>
                    <a:pt x="22136" y="913667"/>
                    <a:pt x="26232" y="751501"/>
                  </a:cubicBezTo>
                  <a:cubicBezTo>
                    <a:pt x="27953" y="521305"/>
                    <a:pt x="90024" y="339231"/>
                    <a:pt x="212445" y="205279"/>
                  </a:cubicBezTo>
                  <a:cubicBezTo>
                    <a:pt x="334866" y="71327"/>
                    <a:pt x="507310" y="2901"/>
                    <a:pt x="729775" y="0"/>
                  </a:cubicBezTo>
                  <a:close/>
                </a:path>
              </a:pathLst>
            </a:custGeom>
            <a:gradFill>
              <a:gsLst>
                <a:gs pos="0">
                  <a:schemeClr val="accent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8CEDEDF5-B7DF-406A-AF7B-4A1B482967E0}"/>
                </a:ext>
              </a:extLst>
            </p:cNvPr>
            <p:cNvSpPr/>
            <p:nvPr/>
          </p:nvSpPr>
          <p:spPr>
            <a:xfrm>
              <a:off x="1617828" y="2302738"/>
              <a:ext cx="8862000" cy="1934920"/>
            </a:xfrm>
            <a:custGeom>
              <a:avLst/>
              <a:gdLst/>
              <a:ahLst/>
              <a:cxnLst/>
              <a:rect l="l" t="t" r="r" b="b"/>
              <a:pathLst>
                <a:path w="14414627" h="3147276">
                  <a:moveTo>
                    <a:pt x="11703924" y="699516"/>
                  </a:moveTo>
                  <a:lnTo>
                    <a:pt x="11515990" y="1980471"/>
                  </a:lnTo>
                  <a:lnTo>
                    <a:pt x="11891859" y="1980471"/>
                  </a:lnTo>
                  <a:close/>
                  <a:moveTo>
                    <a:pt x="13426659" y="480411"/>
                  </a:moveTo>
                  <a:lnTo>
                    <a:pt x="13426659" y="2666885"/>
                  </a:lnTo>
                  <a:lnTo>
                    <a:pt x="13667363" y="2666885"/>
                  </a:lnTo>
                  <a:cubicBezTo>
                    <a:pt x="13757711" y="2666248"/>
                    <a:pt x="13827520" y="2641290"/>
                    <a:pt x="13876791" y="2592008"/>
                  </a:cubicBezTo>
                  <a:cubicBezTo>
                    <a:pt x="13926062" y="2542726"/>
                    <a:pt x="13951012" y="2472943"/>
                    <a:pt x="13951642" y="2382657"/>
                  </a:cubicBezTo>
                  <a:lnTo>
                    <a:pt x="13951642" y="764607"/>
                  </a:lnTo>
                  <a:cubicBezTo>
                    <a:pt x="13951012" y="674323"/>
                    <a:pt x="13926062" y="604545"/>
                    <a:pt x="13876791" y="555273"/>
                  </a:cubicBezTo>
                  <a:cubicBezTo>
                    <a:pt x="13827520" y="506000"/>
                    <a:pt x="13757711" y="481047"/>
                    <a:pt x="13667363" y="480411"/>
                  </a:cubicBezTo>
                  <a:close/>
                  <a:moveTo>
                    <a:pt x="12963564" y="43720"/>
                  </a:moveTo>
                  <a:lnTo>
                    <a:pt x="13689245" y="43720"/>
                  </a:lnTo>
                  <a:cubicBezTo>
                    <a:pt x="13912595" y="46533"/>
                    <a:pt x="14088670" y="112961"/>
                    <a:pt x="14217471" y="243005"/>
                  </a:cubicBezTo>
                  <a:cubicBezTo>
                    <a:pt x="14346273" y="373049"/>
                    <a:pt x="14411992" y="549832"/>
                    <a:pt x="14414627" y="773353"/>
                  </a:cubicBezTo>
                  <a:lnTo>
                    <a:pt x="14414627" y="2373911"/>
                  </a:lnTo>
                  <a:cubicBezTo>
                    <a:pt x="14411992" y="2597444"/>
                    <a:pt x="14346273" y="2774232"/>
                    <a:pt x="14217471" y="2904274"/>
                  </a:cubicBezTo>
                  <a:cubicBezTo>
                    <a:pt x="14088670" y="3034317"/>
                    <a:pt x="13912595" y="3100744"/>
                    <a:pt x="13689245" y="3103556"/>
                  </a:cubicBezTo>
                  <a:lnTo>
                    <a:pt x="12963564" y="3103556"/>
                  </a:lnTo>
                  <a:close/>
                  <a:moveTo>
                    <a:pt x="11397983" y="43720"/>
                  </a:moveTo>
                  <a:lnTo>
                    <a:pt x="12018605" y="43720"/>
                  </a:lnTo>
                  <a:lnTo>
                    <a:pt x="12525592" y="3103556"/>
                  </a:lnTo>
                  <a:lnTo>
                    <a:pt x="12053570" y="3103556"/>
                  </a:lnTo>
                  <a:lnTo>
                    <a:pt x="11953047" y="2425900"/>
                  </a:lnTo>
                  <a:lnTo>
                    <a:pt x="11454800" y="2425900"/>
                  </a:lnTo>
                  <a:lnTo>
                    <a:pt x="11354277" y="3103556"/>
                  </a:lnTo>
                  <a:lnTo>
                    <a:pt x="10890980" y="3103556"/>
                  </a:lnTo>
                  <a:close/>
                  <a:moveTo>
                    <a:pt x="9258339" y="43720"/>
                  </a:moveTo>
                  <a:lnTo>
                    <a:pt x="10573870" y="43720"/>
                  </a:lnTo>
                  <a:lnTo>
                    <a:pt x="10573870" y="480402"/>
                  </a:lnTo>
                  <a:lnTo>
                    <a:pt x="9721335" y="480402"/>
                  </a:lnTo>
                  <a:lnTo>
                    <a:pt x="9721335" y="1333447"/>
                  </a:lnTo>
                  <a:lnTo>
                    <a:pt x="10398992" y="1333447"/>
                  </a:lnTo>
                  <a:lnTo>
                    <a:pt x="10398992" y="1770144"/>
                  </a:lnTo>
                  <a:lnTo>
                    <a:pt x="9721335" y="1770144"/>
                  </a:lnTo>
                  <a:lnTo>
                    <a:pt x="9721335" y="2666872"/>
                  </a:lnTo>
                  <a:lnTo>
                    <a:pt x="10573870" y="2666872"/>
                  </a:lnTo>
                  <a:lnTo>
                    <a:pt x="10573870" y="3103556"/>
                  </a:lnTo>
                  <a:lnTo>
                    <a:pt x="9258339" y="3103556"/>
                  </a:lnTo>
                  <a:close/>
                  <a:moveTo>
                    <a:pt x="7200975" y="43720"/>
                  </a:moveTo>
                  <a:lnTo>
                    <a:pt x="7664000" y="43720"/>
                  </a:lnTo>
                  <a:lnTo>
                    <a:pt x="7664000" y="1333452"/>
                  </a:lnTo>
                  <a:lnTo>
                    <a:pt x="8215279" y="1333452"/>
                  </a:lnTo>
                  <a:lnTo>
                    <a:pt x="8215279" y="43720"/>
                  </a:lnTo>
                  <a:lnTo>
                    <a:pt x="8678233" y="43720"/>
                  </a:lnTo>
                  <a:lnTo>
                    <a:pt x="8678233" y="3103556"/>
                  </a:lnTo>
                  <a:lnTo>
                    <a:pt x="8215279" y="3103556"/>
                  </a:lnTo>
                  <a:lnTo>
                    <a:pt x="8215279" y="1770135"/>
                  </a:lnTo>
                  <a:lnTo>
                    <a:pt x="7664000" y="1770135"/>
                  </a:lnTo>
                  <a:lnTo>
                    <a:pt x="7664000" y="3103556"/>
                  </a:lnTo>
                  <a:lnTo>
                    <a:pt x="7200975" y="3103556"/>
                  </a:lnTo>
                  <a:close/>
                  <a:moveTo>
                    <a:pt x="5057814" y="43720"/>
                  </a:moveTo>
                  <a:lnTo>
                    <a:pt x="5569021" y="43720"/>
                  </a:lnTo>
                  <a:lnTo>
                    <a:pt x="6159587" y="2098186"/>
                  </a:lnTo>
                  <a:lnTo>
                    <a:pt x="6159587" y="43720"/>
                  </a:lnTo>
                  <a:lnTo>
                    <a:pt x="6613804" y="43720"/>
                  </a:lnTo>
                  <a:lnTo>
                    <a:pt x="6613804" y="3103556"/>
                  </a:lnTo>
                  <a:lnTo>
                    <a:pt x="6124653" y="3103556"/>
                  </a:lnTo>
                  <a:lnTo>
                    <a:pt x="5512138" y="1145270"/>
                  </a:lnTo>
                  <a:lnTo>
                    <a:pt x="5512138" y="3103556"/>
                  </a:lnTo>
                  <a:lnTo>
                    <a:pt x="5057814" y="3103556"/>
                  </a:lnTo>
                  <a:close/>
                  <a:moveTo>
                    <a:pt x="4010100" y="43720"/>
                  </a:moveTo>
                  <a:lnTo>
                    <a:pt x="4473061" y="43720"/>
                  </a:lnTo>
                  <a:lnTo>
                    <a:pt x="4473061" y="3103556"/>
                  </a:lnTo>
                  <a:lnTo>
                    <a:pt x="4010100" y="3103556"/>
                  </a:lnTo>
                  <a:close/>
                  <a:moveTo>
                    <a:pt x="1962190" y="43720"/>
                  </a:moveTo>
                  <a:lnTo>
                    <a:pt x="2425185" y="43720"/>
                  </a:lnTo>
                  <a:lnTo>
                    <a:pt x="2425185" y="1285147"/>
                  </a:lnTo>
                  <a:lnTo>
                    <a:pt x="3037262" y="43720"/>
                  </a:lnTo>
                  <a:lnTo>
                    <a:pt x="3535667" y="43720"/>
                  </a:lnTo>
                  <a:lnTo>
                    <a:pt x="2884243" y="1341973"/>
                  </a:lnTo>
                  <a:lnTo>
                    <a:pt x="3583759" y="3103556"/>
                  </a:lnTo>
                  <a:lnTo>
                    <a:pt x="3085354" y="3103556"/>
                  </a:lnTo>
                  <a:lnTo>
                    <a:pt x="2600065" y="1844658"/>
                  </a:lnTo>
                  <a:lnTo>
                    <a:pt x="2425185" y="2181238"/>
                  </a:lnTo>
                  <a:lnTo>
                    <a:pt x="2425185" y="3103556"/>
                  </a:lnTo>
                  <a:lnTo>
                    <a:pt x="1962190" y="3103556"/>
                  </a:lnTo>
                  <a:close/>
                  <a:moveTo>
                    <a:pt x="729775" y="0"/>
                  </a:moveTo>
                  <a:cubicBezTo>
                    <a:pt x="952386" y="2809"/>
                    <a:pt x="1124911" y="71418"/>
                    <a:pt x="1247352" y="205825"/>
                  </a:cubicBezTo>
                  <a:cubicBezTo>
                    <a:pt x="1369792" y="340233"/>
                    <a:pt x="1431869" y="523583"/>
                    <a:pt x="1433582" y="755874"/>
                  </a:cubicBezTo>
                  <a:lnTo>
                    <a:pt x="1433582" y="834588"/>
                  </a:lnTo>
                  <a:lnTo>
                    <a:pt x="987985" y="882692"/>
                  </a:lnTo>
                  <a:lnTo>
                    <a:pt x="987985" y="795231"/>
                  </a:lnTo>
                  <a:cubicBezTo>
                    <a:pt x="987529" y="676977"/>
                    <a:pt x="965464" y="587694"/>
                    <a:pt x="921791" y="527382"/>
                  </a:cubicBezTo>
                  <a:cubicBezTo>
                    <a:pt x="878118" y="467071"/>
                    <a:pt x="815571" y="436824"/>
                    <a:pt x="734151" y="436642"/>
                  </a:cubicBezTo>
                  <a:cubicBezTo>
                    <a:pt x="652735" y="436824"/>
                    <a:pt x="590208" y="461604"/>
                    <a:pt x="546567" y="510983"/>
                  </a:cubicBezTo>
                  <a:cubicBezTo>
                    <a:pt x="502928" y="560362"/>
                    <a:pt x="480882" y="633246"/>
                    <a:pt x="480431" y="729635"/>
                  </a:cubicBezTo>
                  <a:cubicBezTo>
                    <a:pt x="477599" y="820832"/>
                    <a:pt x="507304" y="913941"/>
                    <a:pt x="569544" y="1008963"/>
                  </a:cubicBezTo>
                  <a:cubicBezTo>
                    <a:pt x="631784" y="1103986"/>
                    <a:pt x="743547" y="1230986"/>
                    <a:pt x="904832" y="1389965"/>
                  </a:cubicBezTo>
                  <a:cubicBezTo>
                    <a:pt x="1124439" y="1605975"/>
                    <a:pt x="1278476" y="1787274"/>
                    <a:pt x="1366942" y="1933862"/>
                  </a:cubicBezTo>
                  <a:cubicBezTo>
                    <a:pt x="1455408" y="2080450"/>
                    <a:pt x="1498000" y="2234418"/>
                    <a:pt x="1494717" y="2395764"/>
                  </a:cubicBezTo>
                  <a:cubicBezTo>
                    <a:pt x="1491184" y="2618321"/>
                    <a:pt x="1421831" y="2798213"/>
                    <a:pt x="1286658" y="2935443"/>
                  </a:cubicBezTo>
                  <a:cubicBezTo>
                    <a:pt x="1151485" y="3072672"/>
                    <a:pt x="971693" y="3143283"/>
                    <a:pt x="747281" y="3147276"/>
                  </a:cubicBezTo>
                  <a:cubicBezTo>
                    <a:pt x="522976" y="3143283"/>
                    <a:pt x="343238" y="3072672"/>
                    <a:pt x="208068" y="2935443"/>
                  </a:cubicBezTo>
                  <a:cubicBezTo>
                    <a:pt x="72897" y="2798213"/>
                    <a:pt x="3541" y="2618321"/>
                    <a:pt x="0" y="2395764"/>
                  </a:cubicBezTo>
                  <a:lnTo>
                    <a:pt x="0" y="2286438"/>
                  </a:lnTo>
                  <a:lnTo>
                    <a:pt x="445496" y="2238335"/>
                  </a:lnTo>
                  <a:lnTo>
                    <a:pt x="445496" y="2352034"/>
                  </a:lnTo>
                  <a:cubicBezTo>
                    <a:pt x="446399" y="2464549"/>
                    <a:pt x="472991" y="2552192"/>
                    <a:pt x="525270" y="2614963"/>
                  </a:cubicBezTo>
                  <a:cubicBezTo>
                    <a:pt x="577550" y="2677735"/>
                    <a:pt x="650095" y="2709621"/>
                    <a:pt x="742904" y="2710624"/>
                  </a:cubicBezTo>
                  <a:cubicBezTo>
                    <a:pt x="835721" y="2709621"/>
                    <a:pt x="908297" y="2683201"/>
                    <a:pt x="960632" y="2631362"/>
                  </a:cubicBezTo>
                  <a:cubicBezTo>
                    <a:pt x="1012967" y="2579524"/>
                    <a:pt x="1039590" y="2508279"/>
                    <a:pt x="1040502" y="2417630"/>
                  </a:cubicBezTo>
                  <a:cubicBezTo>
                    <a:pt x="1044423" y="2326433"/>
                    <a:pt x="1016888" y="2233324"/>
                    <a:pt x="957897" y="2138302"/>
                  </a:cubicBezTo>
                  <a:cubicBezTo>
                    <a:pt x="898906" y="2043279"/>
                    <a:pt x="784936" y="1916279"/>
                    <a:pt x="615987" y="1757300"/>
                  </a:cubicBezTo>
                  <a:cubicBezTo>
                    <a:pt x="390730" y="1547030"/>
                    <a:pt x="235099" y="1367371"/>
                    <a:pt x="149094" y="1218323"/>
                  </a:cubicBezTo>
                  <a:cubicBezTo>
                    <a:pt x="63090" y="1069275"/>
                    <a:pt x="22136" y="913667"/>
                    <a:pt x="26232" y="751501"/>
                  </a:cubicBezTo>
                  <a:cubicBezTo>
                    <a:pt x="27953" y="521305"/>
                    <a:pt x="90024" y="339231"/>
                    <a:pt x="212445" y="205279"/>
                  </a:cubicBezTo>
                  <a:cubicBezTo>
                    <a:pt x="334866" y="71327"/>
                    <a:pt x="507310" y="2901"/>
                    <a:pt x="72977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7" name="Picture Placeholder 6">
            <a:extLst>
              <a:ext uri="{FF2B5EF4-FFF2-40B4-BE49-F238E27FC236}">
                <a16:creationId xmlns:a16="http://schemas.microsoft.com/office/drawing/2014/main" id="{C23F8FD7-CD65-482D-81E3-6D40EE17C910}"/>
              </a:ext>
            </a:extLst>
          </p:cNvPr>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3902" r="3902"/>
          <a:stretch>
            <a:fillRect/>
          </a:stretch>
        </p:blipFill>
        <p:spPr/>
      </p:pic>
    </p:spTree>
    <p:extLst>
      <p:ext uri="{BB962C8B-B14F-4D97-AF65-F5344CB8AC3E}">
        <p14:creationId xmlns:p14="http://schemas.microsoft.com/office/powerpoint/2010/main" val="14128862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9F542FA7-4925-4D91-9DC1-49A3772609C3}"/>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23077" b="23077"/>
          <a:stretch/>
        </p:blipFill>
        <p:spPr/>
      </p:pic>
      <p:grpSp>
        <p:nvGrpSpPr>
          <p:cNvPr id="10" name="Group 9">
            <a:extLst>
              <a:ext uri="{FF2B5EF4-FFF2-40B4-BE49-F238E27FC236}">
                <a16:creationId xmlns:a16="http://schemas.microsoft.com/office/drawing/2014/main" id="{F1CAEFBD-BB49-4B85-AA90-C77AC789E981}"/>
              </a:ext>
            </a:extLst>
          </p:cNvPr>
          <p:cNvGrpSpPr/>
          <p:nvPr/>
        </p:nvGrpSpPr>
        <p:grpSpPr>
          <a:xfrm>
            <a:off x="1122814" y="1275704"/>
            <a:ext cx="3980701" cy="4306592"/>
            <a:chOff x="6768493" y="1282413"/>
            <a:chExt cx="3980701" cy="4306592"/>
          </a:xfrm>
        </p:grpSpPr>
        <p:sp>
          <p:nvSpPr>
            <p:cNvPr id="11" name="Rectangle 10">
              <a:extLst>
                <a:ext uri="{FF2B5EF4-FFF2-40B4-BE49-F238E27FC236}">
                  <a16:creationId xmlns:a16="http://schemas.microsoft.com/office/drawing/2014/main" id="{D496BE2E-D517-4690-AFBE-44BB915FF200}"/>
                </a:ext>
              </a:extLst>
            </p:cNvPr>
            <p:cNvSpPr/>
            <p:nvPr/>
          </p:nvSpPr>
          <p:spPr>
            <a:xfrm>
              <a:off x="6768493" y="2198846"/>
              <a:ext cx="3550786" cy="3390159"/>
            </a:xfrm>
            <a:prstGeom prst="rect">
              <a:avLst/>
            </a:prstGeom>
          </p:spPr>
          <p:txBody>
            <a:bodyPr wrap="square">
              <a:spAutoFit/>
            </a:bodyPr>
            <a:lstStyle/>
            <a:p>
              <a:pPr>
                <a:lnSpc>
                  <a:spcPct val="150000"/>
                </a:lnSpc>
              </a:pPr>
              <a:r>
                <a:rPr lang="en-US" sz="1200" b="0" i="0" dirty="0">
                  <a:solidFill>
                    <a:schemeClr val="tx1">
                      <a:lumMod val="85000"/>
                      <a:lumOff val="15000"/>
                    </a:schemeClr>
                  </a:solidFill>
                  <a:effectLst/>
                  <a:ea typeface="Lato" panose="020F0502020204030203" pitchFamily="34" charset="0"/>
                  <a:cs typeface="Lato" panose="020F0502020204030203" pitchFamily="34" charset="0"/>
                </a:rPr>
                <a:t>Lorem ipsum dolor sit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amet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consectetur</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adipiscing</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elit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sed</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do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eiusmod</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tempor</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incididunt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ut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labore</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et dolore magna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aliqua</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tempor</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incididunt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ut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Lorem ipsum dolor sit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amet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consectetur</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adipiscing</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elit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sed</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do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eiusmod</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tempor</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incididunt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ut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ipsum dolor sit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amet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consectetur</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adipiscing</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elit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sed</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do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eiusmod</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tempor</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incididunt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ipsum dolor sit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amet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consectetur</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adipiscing</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elit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sed</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doLorem</a:t>
              </a:r>
              <a:r>
                <a:rPr lang="en-US" sz="1200" dirty="0">
                  <a:solidFill>
                    <a:schemeClr val="tx1">
                      <a:lumMod val="85000"/>
                      <a:lumOff val="15000"/>
                    </a:schemeClr>
                  </a:solidFill>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ipsum</a:t>
              </a:r>
              <a:r>
                <a:rPr lang="en-US" sz="1200" dirty="0">
                  <a:solidFill>
                    <a:schemeClr val="tx1">
                      <a:lumMod val="85000"/>
                      <a:lumOff val="15000"/>
                    </a:schemeClr>
                  </a:solidFill>
                  <a:ea typeface="Lato" panose="020F0502020204030203" pitchFamily="34" charset="0"/>
                  <a:cs typeface="Lato" panose="020F0502020204030203" pitchFamily="34" charset="0"/>
                </a:rPr>
                <a:t> dolor sit </a:t>
              </a:r>
              <a:r>
                <a:rPr lang="en-US" sz="1200" dirty="0" err="1">
                  <a:solidFill>
                    <a:schemeClr val="tx1">
                      <a:lumMod val="85000"/>
                      <a:lumOff val="15000"/>
                    </a:schemeClr>
                  </a:solidFill>
                  <a:ea typeface="Lato" panose="020F0502020204030203" pitchFamily="34" charset="0"/>
                  <a:cs typeface="Lato" panose="020F0502020204030203" pitchFamily="34" charset="0"/>
                </a:rPr>
                <a:t>amet</a:t>
              </a:r>
              <a:r>
                <a:rPr lang="en-US" sz="1200" dirty="0">
                  <a:solidFill>
                    <a:schemeClr val="tx1">
                      <a:lumMod val="85000"/>
                      <a:lumOff val="15000"/>
                    </a:schemeClr>
                  </a:solidFill>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consectetur</a:t>
              </a:r>
              <a:r>
                <a:rPr lang="en-US" sz="1200" dirty="0">
                  <a:solidFill>
                    <a:schemeClr val="tx1">
                      <a:lumMod val="85000"/>
                      <a:lumOff val="15000"/>
                    </a:schemeClr>
                  </a:solidFill>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adipiscing</a:t>
              </a:r>
              <a:r>
                <a:rPr lang="en-US" sz="1200" dirty="0">
                  <a:solidFill>
                    <a:schemeClr val="tx1">
                      <a:lumMod val="85000"/>
                      <a:lumOff val="15000"/>
                    </a:schemeClr>
                  </a:solidFill>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elit</a:t>
              </a:r>
              <a:r>
                <a:rPr lang="en-US" sz="1200" dirty="0">
                  <a:solidFill>
                    <a:schemeClr val="tx1">
                      <a:lumMod val="85000"/>
                      <a:lumOff val="15000"/>
                    </a:schemeClr>
                  </a:solidFill>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sed</a:t>
              </a:r>
              <a:r>
                <a:rPr lang="en-US" sz="1200" dirty="0">
                  <a:solidFill>
                    <a:schemeClr val="tx1">
                      <a:lumMod val="85000"/>
                      <a:lumOff val="15000"/>
                    </a:schemeClr>
                  </a:solidFill>
                  <a:ea typeface="Lato" panose="020F0502020204030203" pitchFamily="34" charset="0"/>
                  <a:cs typeface="Lato" panose="020F0502020204030203" pitchFamily="34" charset="0"/>
                </a:rPr>
                <a:t> do </a:t>
              </a:r>
              <a:r>
                <a:rPr lang="en-US" sz="1200" dirty="0" err="1">
                  <a:solidFill>
                    <a:schemeClr val="tx1">
                      <a:lumMod val="85000"/>
                      <a:lumOff val="15000"/>
                    </a:schemeClr>
                  </a:solidFill>
                  <a:ea typeface="Lato" panose="020F0502020204030203" pitchFamily="34" charset="0"/>
                  <a:cs typeface="Lato" panose="020F0502020204030203" pitchFamily="34" charset="0"/>
                </a:rPr>
                <a:t>eiusmod</a:t>
              </a:r>
              <a:r>
                <a:rPr lang="en-US" sz="1200" dirty="0">
                  <a:solidFill>
                    <a:schemeClr val="tx1">
                      <a:lumMod val="85000"/>
                      <a:lumOff val="15000"/>
                    </a:schemeClr>
                  </a:solidFill>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tempor</a:t>
              </a:r>
              <a:r>
                <a:rPr lang="en-US" sz="1200" dirty="0">
                  <a:solidFill>
                    <a:schemeClr val="tx1">
                      <a:lumMod val="85000"/>
                      <a:lumOff val="15000"/>
                    </a:schemeClr>
                  </a:solidFill>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incididunt</a:t>
              </a:r>
              <a:r>
                <a:rPr lang="en-US" sz="1200" dirty="0">
                  <a:solidFill>
                    <a:schemeClr val="tx1">
                      <a:lumMod val="85000"/>
                      <a:lumOff val="15000"/>
                    </a:schemeClr>
                  </a:solidFill>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ut</a:t>
              </a:r>
              <a:r>
                <a:rPr lang="en-US" sz="1200" dirty="0">
                  <a:solidFill>
                    <a:schemeClr val="tx1">
                      <a:lumMod val="85000"/>
                      <a:lumOff val="15000"/>
                    </a:schemeClr>
                  </a:solidFill>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labore</a:t>
              </a:r>
              <a:r>
                <a:rPr lang="en-US" sz="1200" dirty="0">
                  <a:solidFill>
                    <a:schemeClr val="tx1">
                      <a:lumMod val="85000"/>
                      <a:lumOff val="15000"/>
                    </a:schemeClr>
                  </a:solidFill>
                  <a:ea typeface="Lato" panose="020F0502020204030203" pitchFamily="34" charset="0"/>
                  <a:cs typeface="Lato" panose="020F0502020204030203" pitchFamily="34" charset="0"/>
                </a:rPr>
                <a:t> et </a:t>
              </a:r>
              <a:r>
                <a:rPr lang="en-US" sz="1200" dirty="0" err="1">
                  <a:solidFill>
                    <a:schemeClr val="tx1">
                      <a:lumMod val="85000"/>
                      <a:lumOff val="15000"/>
                    </a:schemeClr>
                  </a:solidFill>
                  <a:ea typeface="Lato" panose="020F0502020204030203" pitchFamily="34" charset="0"/>
                  <a:cs typeface="Lato" panose="020F0502020204030203" pitchFamily="34" charset="0"/>
                </a:rPr>
                <a:t>dolore</a:t>
              </a:r>
              <a:r>
                <a:rPr lang="en-US" sz="1200" dirty="0">
                  <a:solidFill>
                    <a:schemeClr val="tx1">
                      <a:lumMod val="85000"/>
                      <a:lumOff val="15000"/>
                    </a:schemeClr>
                  </a:solidFill>
                  <a:ea typeface="Lato" panose="020F0502020204030203" pitchFamily="34" charset="0"/>
                  <a:cs typeface="Lato" panose="020F0502020204030203" pitchFamily="34" charset="0"/>
                </a:rPr>
                <a:t> magna</a:t>
              </a:r>
            </a:p>
          </p:txBody>
        </p:sp>
        <p:sp>
          <p:nvSpPr>
            <p:cNvPr id="12" name="TextBox 11">
              <a:extLst>
                <a:ext uri="{FF2B5EF4-FFF2-40B4-BE49-F238E27FC236}">
                  <a16:creationId xmlns:a16="http://schemas.microsoft.com/office/drawing/2014/main" id="{A42189DF-5F7D-4438-B433-C143C58BBC67}"/>
                </a:ext>
              </a:extLst>
            </p:cNvPr>
            <p:cNvSpPr txBox="1"/>
            <p:nvPr/>
          </p:nvSpPr>
          <p:spPr>
            <a:xfrm>
              <a:off x="6768494" y="1282413"/>
              <a:ext cx="3980700" cy="646331"/>
            </a:xfrm>
            <a:prstGeom prst="rect">
              <a:avLst/>
            </a:prstGeom>
            <a:noFill/>
          </p:spPr>
          <p:txBody>
            <a:bodyPr wrap="square" rtlCol="0">
              <a:spAutoFit/>
            </a:bodyPr>
            <a:lstStyle/>
            <a:p>
              <a:r>
                <a:rPr lang="en-US" sz="3600" dirty="0">
                  <a:gradFill>
                    <a:gsLst>
                      <a:gs pos="0">
                        <a:schemeClr val="accent1"/>
                      </a:gs>
                      <a:gs pos="100000">
                        <a:schemeClr val="accent2"/>
                      </a:gs>
                    </a:gsLst>
                    <a:path path="circle">
                      <a:fillToRect l="100000" t="100000"/>
                    </a:path>
                  </a:gradFill>
                  <a:latin typeface="+mj-lt"/>
                  <a:ea typeface="Lato Black" panose="020F0502020204030203" pitchFamily="34" charset="0"/>
                  <a:cs typeface="Lato Black" panose="020F0502020204030203" pitchFamily="34" charset="0"/>
                </a:rPr>
                <a:t>Some Ideas</a:t>
              </a:r>
            </a:p>
          </p:txBody>
        </p:sp>
      </p:grpSp>
      <p:sp>
        <p:nvSpPr>
          <p:cNvPr id="33" name="TextBox 32"/>
          <p:cNvSpPr txBox="1"/>
          <p:nvPr/>
        </p:nvSpPr>
        <p:spPr>
          <a:xfrm rot="16200000">
            <a:off x="8989725" y="2705729"/>
            <a:ext cx="4483920" cy="1446550"/>
          </a:xfrm>
          <a:prstGeom prst="rect">
            <a:avLst/>
          </a:prstGeom>
          <a:noFill/>
        </p:spPr>
        <p:txBody>
          <a:bodyPr wrap="none" rtlCol="0">
            <a:spAutoFit/>
          </a:bodyPr>
          <a:lstStyle/>
          <a:p>
            <a:pPr algn="ctr"/>
            <a:r>
              <a:rPr lang="en-US" sz="8800" dirty="0">
                <a:solidFill>
                  <a:schemeClr val="bg1"/>
                </a:solidFill>
                <a:latin typeface="+mj-lt"/>
                <a:ea typeface="Lato Black" panose="020F0502020204030203" pitchFamily="34" charset="0"/>
                <a:cs typeface="Lato Black" panose="020F0502020204030203" pitchFamily="34" charset="0"/>
              </a:rPr>
              <a:t>MARCO</a:t>
            </a:r>
          </a:p>
        </p:txBody>
      </p:sp>
    </p:spTree>
    <p:extLst>
      <p:ext uri="{BB962C8B-B14F-4D97-AF65-F5344CB8AC3E}">
        <p14:creationId xmlns:p14="http://schemas.microsoft.com/office/powerpoint/2010/main" val="2667117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Placeholder 32">
            <a:extLst>
              <a:ext uri="{FF2B5EF4-FFF2-40B4-BE49-F238E27FC236}">
                <a16:creationId xmlns:a16="http://schemas.microsoft.com/office/drawing/2014/main" id="{E7FE10E2-4812-474D-B34A-F3A98ECF95CD}"/>
              </a:ext>
            </a:extLst>
          </p:cNvPr>
          <p:cNvPicPr>
            <a:picLocks noGrp="1" noChangeAspect="1"/>
          </p:cNvPicPr>
          <p:nvPr>
            <p:ph type="pic" sz="quarter" idx="11"/>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31125" b="31125"/>
          <a:stretch>
            <a:fillRect/>
          </a:stretch>
        </p:blipFill>
        <p:spPr/>
      </p:pic>
      <p:pic>
        <p:nvPicPr>
          <p:cNvPr id="37" name="Picture Placeholder 36">
            <a:extLst>
              <a:ext uri="{FF2B5EF4-FFF2-40B4-BE49-F238E27FC236}">
                <a16:creationId xmlns:a16="http://schemas.microsoft.com/office/drawing/2014/main" id="{F736071F-6DFA-4771-A0B9-02D721EA953A}"/>
              </a:ext>
            </a:extLst>
          </p:cNvPr>
          <p:cNvPicPr>
            <a:picLocks noGrp="1" noChangeAspect="1"/>
          </p:cNvPicPr>
          <p:nvPr>
            <p:ph type="pic" sz="quarter" idx="10"/>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t="7434" b="7434"/>
          <a:stretch>
            <a:fillRect/>
          </a:stretch>
        </p:blipFill>
        <p:spPr/>
      </p:pic>
      <p:sp>
        <p:nvSpPr>
          <p:cNvPr id="15" name="Rectangle 14">
            <a:extLst>
              <a:ext uri="{FF2B5EF4-FFF2-40B4-BE49-F238E27FC236}">
                <a16:creationId xmlns:a16="http://schemas.microsoft.com/office/drawing/2014/main" id="{AA2504C9-AF46-4404-9764-8C70FA745CBB}"/>
              </a:ext>
            </a:extLst>
          </p:cNvPr>
          <p:cNvSpPr/>
          <p:nvPr/>
        </p:nvSpPr>
        <p:spPr>
          <a:xfrm>
            <a:off x="2070176" y="1871221"/>
            <a:ext cx="3057678" cy="897169"/>
          </a:xfrm>
          <a:prstGeom prst="rect">
            <a:avLst/>
          </a:prstGeom>
        </p:spPr>
        <p:txBody>
          <a:bodyPr wrap="square">
            <a:spAutoFit/>
          </a:bodyPr>
          <a:lstStyle/>
          <a:p>
            <a:pPr>
              <a:lnSpc>
                <a:spcPct val="150000"/>
              </a:lnSpc>
            </a:pPr>
            <a:r>
              <a:rPr lang="en-US" sz="1200" b="0" i="0" dirty="0">
                <a:solidFill>
                  <a:schemeClr val="tx1">
                    <a:lumMod val="85000"/>
                    <a:lumOff val="15000"/>
                  </a:schemeClr>
                </a:solidFill>
                <a:effectLst/>
                <a:ea typeface="Lato" panose="020F0502020204030203" pitchFamily="34" charset="0"/>
                <a:cs typeface="Lato" panose="020F0502020204030203" pitchFamily="34" charset="0"/>
              </a:rPr>
              <a:t>Lorem ipsum dolor sit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amet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consectetur</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adipiscing</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elit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sed do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eiusmod</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tempor</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incididunt</a:t>
            </a:r>
            <a:endParaRPr lang="en-US" sz="1200" dirty="0">
              <a:solidFill>
                <a:schemeClr val="tx1">
                  <a:lumMod val="85000"/>
                  <a:lumOff val="15000"/>
                </a:schemeClr>
              </a:solidFill>
              <a:ea typeface="Lato" panose="020F0502020204030203" pitchFamily="34" charset="0"/>
              <a:cs typeface="Lato" panose="020F0502020204030203" pitchFamily="34" charset="0"/>
            </a:endParaRPr>
          </a:p>
        </p:txBody>
      </p:sp>
      <p:sp>
        <p:nvSpPr>
          <p:cNvPr id="16" name="TextBox 15">
            <a:extLst>
              <a:ext uri="{FF2B5EF4-FFF2-40B4-BE49-F238E27FC236}">
                <a16:creationId xmlns:a16="http://schemas.microsoft.com/office/drawing/2014/main" id="{4A0E5A74-91EE-4E77-ADEA-BEF374D7CC63}"/>
              </a:ext>
            </a:extLst>
          </p:cNvPr>
          <p:cNvSpPr txBox="1"/>
          <p:nvPr/>
        </p:nvSpPr>
        <p:spPr>
          <a:xfrm>
            <a:off x="817637" y="832405"/>
            <a:ext cx="3980700" cy="646331"/>
          </a:xfrm>
          <a:prstGeom prst="rect">
            <a:avLst/>
          </a:prstGeom>
          <a:noFill/>
        </p:spPr>
        <p:txBody>
          <a:bodyPr wrap="square" rtlCol="0">
            <a:spAutoFit/>
          </a:bodyPr>
          <a:lstStyle/>
          <a:p>
            <a:r>
              <a:rPr lang="en-US" sz="3600" dirty="0">
                <a:gradFill>
                  <a:gsLst>
                    <a:gs pos="0">
                      <a:schemeClr val="accent1"/>
                    </a:gs>
                    <a:gs pos="100000">
                      <a:schemeClr val="accent2"/>
                    </a:gs>
                  </a:gsLst>
                  <a:path path="circle">
                    <a:fillToRect l="100000" t="100000"/>
                  </a:path>
                </a:gradFill>
                <a:latin typeface="+mj-lt"/>
                <a:ea typeface="Lato Black" panose="020F0502020204030203" pitchFamily="34" charset="0"/>
                <a:cs typeface="Lato Black" panose="020F0502020204030203" pitchFamily="34" charset="0"/>
              </a:rPr>
              <a:t>About Us</a:t>
            </a:r>
          </a:p>
        </p:txBody>
      </p:sp>
      <p:grpSp>
        <p:nvGrpSpPr>
          <p:cNvPr id="21" name="Group 20">
            <a:extLst>
              <a:ext uri="{FF2B5EF4-FFF2-40B4-BE49-F238E27FC236}">
                <a16:creationId xmlns:a16="http://schemas.microsoft.com/office/drawing/2014/main" id="{3B3A3E01-2EE0-4452-9A7B-4C8F8C11F40A}"/>
              </a:ext>
            </a:extLst>
          </p:cNvPr>
          <p:cNvGrpSpPr/>
          <p:nvPr/>
        </p:nvGrpSpPr>
        <p:grpSpPr>
          <a:xfrm>
            <a:off x="904722" y="1843251"/>
            <a:ext cx="953108" cy="953108"/>
            <a:chOff x="904721" y="1720121"/>
            <a:chExt cx="1197251" cy="1197251"/>
          </a:xfrm>
        </p:grpSpPr>
        <p:sp>
          <p:nvSpPr>
            <p:cNvPr id="11" name="Oval 10">
              <a:extLst>
                <a:ext uri="{FF2B5EF4-FFF2-40B4-BE49-F238E27FC236}">
                  <a16:creationId xmlns:a16="http://schemas.microsoft.com/office/drawing/2014/main" id="{27945925-C91B-4DF3-8C51-98C592257257}"/>
                </a:ext>
              </a:extLst>
            </p:cNvPr>
            <p:cNvSpPr/>
            <p:nvPr/>
          </p:nvSpPr>
          <p:spPr>
            <a:xfrm>
              <a:off x="904721" y="1720121"/>
              <a:ext cx="1197251" cy="1197251"/>
            </a:xfrm>
            <a:prstGeom prst="ellipse">
              <a:avLst/>
            </a:prstGeom>
            <a:gradFill flip="none" rotWithShape="1">
              <a:gsLst>
                <a:gs pos="0">
                  <a:schemeClr val="accent2"/>
                </a:gs>
                <a:gs pos="100000">
                  <a:schemeClr val="accent1"/>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A8BAA7A2-6F53-4941-8C53-8900C9E5E5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7038" y="1922438"/>
              <a:ext cx="792616" cy="792616"/>
            </a:xfrm>
            <a:prstGeom prst="rect">
              <a:avLst/>
            </a:prstGeom>
          </p:spPr>
        </p:pic>
      </p:grpSp>
      <p:grpSp>
        <p:nvGrpSpPr>
          <p:cNvPr id="27" name="Group 26">
            <a:extLst>
              <a:ext uri="{FF2B5EF4-FFF2-40B4-BE49-F238E27FC236}">
                <a16:creationId xmlns:a16="http://schemas.microsoft.com/office/drawing/2014/main" id="{5B9E203E-0B1B-4CB8-BEDB-BFA228ACBCD7}"/>
              </a:ext>
            </a:extLst>
          </p:cNvPr>
          <p:cNvGrpSpPr/>
          <p:nvPr/>
        </p:nvGrpSpPr>
        <p:grpSpPr>
          <a:xfrm>
            <a:off x="10433779" y="604074"/>
            <a:ext cx="1148621" cy="248147"/>
            <a:chOff x="1617829" y="2302738"/>
            <a:chExt cx="8956343" cy="1934920"/>
          </a:xfrm>
        </p:grpSpPr>
        <p:sp>
          <p:nvSpPr>
            <p:cNvPr id="28" name="Freeform: Shape 27">
              <a:extLst>
                <a:ext uri="{FF2B5EF4-FFF2-40B4-BE49-F238E27FC236}">
                  <a16:creationId xmlns:a16="http://schemas.microsoft.com/office/drawing/2014/main" id="{A7000D57-1C3C-412D-BFB6-E95EAC064387}"/>
                </a:ext>
              </a:extLst>
            </p:cNvPr>
            <p:cNvSpPr/>
            <p:nvPr userDrawn="1"/>
          </p:nvSpPr>
          <p:spPr>
            <a:xfrm>
              <a:off x="1712171" y="2302738"/>
              <a:ext cx="8862001" cy="1934920"/>
            </a:xfrm>
            <a:custGeom>
              <a:avLst/>
              <a:gdLst/>
              <a:ahLst/>
              <a:cxnLst/>
              <a:rect l="l" t="t" r="r" b="b"/>
              <a:pathLst>
                <a:path w="14414627" h="3147276">
                  <a:moveTo>
                    <a:pt x="11703924" y="699516"/>
                  </a:moveTo>
                  <a:lnTo>
                    <a:pt x="11515990" y="1980471"/>
                  </a:lnTo>
                  <a:lnTo>
                    <a:pt x="11891859" y="1980471"/>
                  </a:lnTo>
                  <a:close/>
                  <a:moveTo>
                    <a:pt x="13426659" y="480411"/>
                  </a:moveTo>
                  <a:lnTo>
                    <a:pt x="13426659" y="2666885"/>
                  </a:lnTo>
                  <a:lnTo>
                    <a:pt x="13667363" y="2666885"/>
                  </a:lnTo>
                  <a:cubicBezTo>
                    <a:pt x="13757711" y="2666248"/>
                    <a:pt x="13827520" y="2641290"/>
                    <a:pt x="13876791" y="2592008"/>
                  </a:cubicBezTo>
                  <a:cubicBezTo>
                    <a:pt x="13926062" y="2542726"/>
                    <a:pt x="13951012" y="2472943"/>
                    <a:pt x="13951642" y="2382657"/>
                  </a:cubicBezTo>
                  <a:lnTo>
                    <a:pt x="13951642" y="764607"/>
                  </a:lnTo>
                  <a:cubicBezTo>
                    <a:pt x="13951012" y="674323"/>
                    <a:pt x="13926062" y="604545"/>
                    <a:pt x="13876791" y="555273"/>
                  </a:cubicBezTo>
                  <a:cubicBezTo>
                    <a:pt x="13827520" y="506000"/>
                    <a:pt x="13757711" y="481047"/>
                    <a:pt x="13667363" y="480411"/>
                  </a:cubicBezTo>
                  <a:close/>
                  <a:moveTo>
                    <a:pt x="12963564" y="43720"/>
                  </a:moveTo>
                  <a:lnTo>
                    <a:pt x="13689245" y="43720"/>
                  </a:lnTo>
                  <a:cubicBezTo>
                    <a:pt x="13912595" y="46533"/>
                    <a:pt x="14088670" y="112961"/>
                    <a:pt x="14217471" y="243005"/>
                  </a:cubicBezTo>
                  <a:cubicBezTo>
                    <a:pt x="14346273" y="373049"/>
                    <a:pt x="14411992" y="549832"/>
                    <a:pt x="14414627" y="773353"/>
                  </a:cubicBezTo>
                  <a:lnTo>
                    <a:pt x="14414627" y="2373911"/>
                  </a:lnTo>
                  <a:cubicBezTo>
                    <a:pt x="14411992" y="2597444"/>
                    <a:pt x="14346273" y="2774232"/>
                    <a:pt x="14217471" y="2904274"/>
                  </a:cubicBezTo>
                  <a:cubicBezTo>
                    <a:pt x="14088670" y="3034317"/>
                    <a:pt x="13912595" y="3100744"/>
                    <a:pt x="13689245" y="3103556"/>
                  </a:cubicBezTo>
                  <a:lnTo>
                    <a:pt x="12963564" y="3103556"/>
                  </a:lnTo>
                  <a:close/>
                  <a:moveTo>
                    <a:pt x="11397983" y="43720"/>
                  </a:moveTo>
                  <a:lnTo>
                    <a:pt x="12018605" y="43720"/>
                  </a:lnTo>
                  <a:lnTo>
                    <a:pt x="12525592" y="3103556"/>
                  </a:lnTo>
                  <a:lnTo>
                    <a:pt x="12053570" y="3103556"/>
                  </a:lnTo>
                  <a:lnTo>
                    <a:pt x="11953047" y="2425900"/>
                  </a:lnTo>
                  <a:lnTo>
                    <a:pt x="11454800" y="2425900"/>
                  </a:lnTo>
                  <a:lnTo>
                    <a:pt x="11354277" y="3103556"/>
                  </a:lnTo>
                  <a:lnTo>
                    <a:pt x="10890980" y="3103556"/>
                  </a:lnTo>
                  <a:close/>
                  <a:moveTo>
                    <a:pt x="9258339" y="43720"/>
                  </a:moveTo>
                  <a:lnTo>
                    <a:pt x="10573870" y="43720"/>
                  </a:lnTo>
                  <a:lnTo>
                    <a:pt x="10573870" y="480402"/>
                  </a:lnTo>
                  <a:lnTo>
                    <a:pt x="9721335" y="480402"/>
                  </a:lnTo>
                  <a:lnTo>
                    <a:pt x="9721335" y="1333447"/>
                  </a:lnTo>
                  <a:lnTo>
                    <a:pt x="10398992" y="1333447"/>
                  </a:lnTo>
                  <a:lnTo>
                    <a:pt x="10398992" y="1770144"/>
                  </a:lnTo>
                  <a:lnTo>
                    <a:pt x="9721335" y="1770144"/>
                  </a:lnTo>
                  <a:lnTo>
                    <a:pt x="9721335" y="2666872"/>
                  </a:lnTo>
                  <a:lnTo>
                    <a:pt x="10573870" y="2666872"/>
                  </a:lnTo>
                  <a:lnTo>
                    <a:pt x="10573870" y="3103556"/>
                  </a:lnTo>
                  <a:lnTo>
                    <a:pt x="9258339" y="3103556"/>
                  </a:lnTo>
                  <a:close/>
                  <a:moveTo>
                    <a:pt x="7200975" y="43720"/>
                  </a:moveTo>
                  <a:lnTo>
                    <a:pt x="7664000" y="43720"/>
                  </a:lnTo>
                  <a:lnTo>
                    <a:pt x="7664000" y="1333452"/>
                  </a:lnTo>
                  <a:lnTo>
                    <a:pt x="8215279" y="1333452"/>
                  </a:lnTo>
                  <a:lnTo>
                    <a:pt x="8215279" y="43720"/>
                  </a:lnTo>
                  <a:lnTo>
                    <a:pt x="8678233" y="43720"/>
                  </a:lnTo>
                  <a:lnTo>
                    <a:pt x="8678233" y="3103556"/>
                  </a:lnTo>
                  <a:lnTo>
                    <a:pt x="8215279" y="3103556"/>
                  </a:lnTo>
                  <a:lnTo>
                    <a:pt x="8215279" y="1770135"/>
                  </a:lnTo>
                  <a:lnTo>
                    <a:pt x="7664000" y="1770135"/>
                  </a:lnTo>
                  <a:lnTo>
                    <a:pt x="7664000" y="3103556"/>
                  </a:lnTo>
                  <a:lnTo>
                    <a:pt x="7200975" y="3103556"/>
                  </a:lnTo>
                  <a:close/>
                  <a:moveTo>
                    <a:pt x="5057814" y="43720"/>
                  </a:moveTo>
                  <a:lnTo>
                    <a:pt x="5569021" y="43720"/>
                  </a:lnTo>
                  <a:lnTo>
                    <a:pt x="6159587" y="2098186"/>
                  </a:lnTo>
                  <a:lnTo>
                    <a:pt x="6159587" y="43720"/>
                  </a:lnTo>
                  <a:lnTo>
                    <a:pt x="6613804" y="43720"/>
                  </a:lnTo>
                  <a:lnTo>
                    <a:pt x="6613804" y="3103556"/>
                  </a:lnTo>
                  <a:lnTo>
                    <a:pt x="6124653" y="3103556"/>
                  </a:lnTo>
                  <a:lnTo>
                    <a:pt x="5512138" y="1145270"/>
                  </a:lnTo>
                  <a:lnTo>
                    <a:pt x="5512138" y="3103556"/>
                  </a:lnTo>
                  <a:lnTo>
                    <a:pt x="5057814" y="3103556"/>
                  </a:lnTo>
                  <a:close/>
                  <a:moveTo>
                    <a:pt x="4010100" y="43720"/>
                  </a:moveTo>
                  <a:lnTo>
                    <a:pt x="4473061" y="43720"/>
                  </a:lnTo>
                  <a:lnTo>
                    <a:pt x="4473061" y="3103556"/>
                  </a:lnTo>
                  <a:lnTo>
                    <a:pt x="4010100" y="3103556"/>
                  </a:lnTo>
                  <a:close/>
                  <a:moveTo>
                    <a:pt x="1962190" y="43720"/>
                  </a:moveTo>
                  <a:lnTo>
                    <a:pt x="2425185" y="43720"/>
                  </a:lnTo>
                  <a:lnTo>
                    <a:pt x="2425185" y="1285147"/>
                  </a:lnTo>
                  <a:lnTo>
                    <a:pt x="3037262" y="43720"/>
                  </a:lnTo>
                  <a:lnTo>
                    <a:pt x="3535667" y="43720"/>
                  </a:lnTo>
                  <a:lnTo>
                    <a:pt x="2884243" y="1341973"/>
                  </a:lnTo>
                  <a:lnTo>
                    <a:pt x="3583759" y="3103556"/>
                  </a:lnTo>
                  <a:lnTo>
                    <a:pt x="3085354" y="3103556"/>
                  </a:lnTo>
                  <a:lnTo>
                    <a:pt x="2600065" y="1844658"/>
                  </a:lnTo>
                  <a:lnTo>
                    <a:pt x="2425185" y="2181238"/>
                  </a:lnTo>
                  <a:lnTo>
                    <a:pt x="2425185" y="3103556"/>
                  </a:lnTo>
                  <a:lnTo>
                    <a:pt x="1962190" y="3103556"/>
                  </a:lnTo>
                  <a:close/>
                  <a:moveTo>
                    <a:pt x="729775" y="0"/>
                  </a:moveTo>
                  <a:cubicBezTo>
                    <a:pt x="952386" y="2809"/>
                    <a:pt x="1124911" y="71418"/>
                    <a:pt x="1247352" y="205825"/>
                  </a:cubicBezTo>
                  <a:cubicBezTo>
                    <a:pt x="1369792" y="340233"/>
                    <a:pt x="1431869" y="523583"/>
                    <a:pt x="1433582" y="755874"/>
                  </a:cubicBezTo>
                  <a:lnTo>
                    <a:pt x="1433582" y="834588"/>
                  </a:lnTo>
                  <a:lnTo>
                    <a:pt x="987985" y="882692"/>
                  </a:lnTo>
                  <a:lnTo>
                    <a:pt x="987985" y="795231"/>
                  </a:lnTo>
                  <a:cubicBezTo>
                    <a:pt x="987529" y="676977"/>
                    <a:pt x="965464" y="587694"/>
                    <a:pt x="921791" y="527382"/>
                  </a:cubicBezTo>
                  <a:cubicBezTo>
                    <a:pt x="878118" y="467071"/>
                    <a:pt x="815571" y="436824"/>
                    <a:pt x="734151" y="436642"/>
                  </a:cubicBezTo>
                  <a:cubicBezTo>
                    <a:pt x="652735" y="436824"/>
                    <a:pt x="590208" y="461604"/>
                    <a:pt x="546567" y="510983"/>
                  </a:cubicBezTo>
                  <a:cubicBezTo>
                    <a:pt x="502928" y="560362"/>
                    <a:pt x="480882" y="633246"/>
                    <a:pt x="480431" y="729635"/>
                  </a:cubicBezTo>
                  <a:cubicBezTo>
                    <a:pt x="477599" y="820832"/>
                    <a:pt x="507304" y="913941"/>
                    <a:pt x="569544" y="1008963"/>
                  </a:cubicBezTo>
                  <a:cubicBezTo>
                    <a:pt x="631784" y="1103986"/>
                    <a:pt x="743547" y="1230986"/>
                    <a:pt x="904832" y="1389965"/>
                  </a:cubicBezTo>
                  <a:cubicBezTo>
                    <a:pt x="1124439" y="1605975"/>
                    <a:pt x="1278476" y="1787274"/>
                    <a:pt x="1366942" y="1933862"/>
                  </a:cubicBezTo>
                  <a:cubicBezTo>
                    <a:pt x="1455408" y="2080450"/>
                    <a:pt x="1498000" y="2234418"/>
                    <a:pt x="1494717" y="2395764"/>
                  </a:cubicBezTo>
                  <a:cubicBezTo>
                    <a:pt x="1491184" y="2618321"/>
                    <a:pt x="1421831" y="2798213"/>
                    <a:pt x="1286658" y="2935443"/>
                  </a:cubicBezTo>
                  <a:cubicBezTo>
                    <a:pt x="1151485" y="3072672"/>
                    <a:pt x="971693" y="3143283"/>
                    <a:pt x="747281" y="3147276"/>
                  </a:cubicBezTo>
                  <a:cubicBezTo>
                    <a:pt x="522976" y="3143283"/>
                    <a:pt x="343238" y="3072672"/>
                    <a:pt x="208068" y="2935443"/>
                  </a:cubicBezTo>
                  <a:cubicBezTo>
                    <a:pt x="72897" y="2798213"/>
                    <a:pt x="3541" y="2618321"/>
                    <a:pt x="0" y="2395764"/>
                  </a:cubicBezTo>
                  <a:lnTo>
                    <a:pt x="0" y="2286438"/>
                  </a:lnTo>
                  <a:lnTo>
                    <a:pt x="445496" y="2238335"/>
                  </a:lnTo>
                  <a:lnTo>
                    <a:pt x="445496" y="2352034"/>
                  </a:lnTo>
                  <a:cubicBezTo>
                    <a:pt x="446399" y="2464549"/>
                    <a:pt x="472991" y="2552192"/>
                    <a:pt x="525270" y="2614963"/>
                  </a:cubicBezTo>
                  <a:cubicBezTo>
                    <a:pt x="577550" y="2677735"/>
                    <a:pt x="650095" y="2709621"/>
                    <a:pt x="742904" y="2710624"/>
                  </a:cubicBezTo>
                  <a:cubicBezTo>
                    <a:pt x="835721" y="2709621"/>
                    <a:pt x="908297" y="2683201"/>
                    <a:pt x="960632" y="2631362"/>
                  </a:cubicBezTo>
                  <a:cubicBezTo>
                    <a:pt x="1012967" y="2579524"/>
                    <a:pt x="1039590" y="2508279"/>
                    <a:pt x="1040502" y="2417630"/>
                  </a:cubicBezTo>
                  <a:cubicBezTo>
                    <a:pt x="1044423" y="2326433"/>
                    <a:pt x="1016888" y="2233324"/>
                    <a:pt x="957897" y="2138302"/>
                  </a:cubicBezTo>
                  <a:cubicBezTo>
                    <a:pt x="898906" y="2043279"/>
                    <a:pt x="784936" y="1916279"/>
                    <a:pt x="615987" y="1757300"/>
                  </a:cubicBezTo>
                  <a:cubicBezTo>
                    <a:pt x="390730" y="1547030"/>
                    <a:pt x="235099" y="1367371"/>
                    <a:pt x="149094" y="1218323"/>
                  </a:cubicBezTo>
                  <a:cubicBezTo>
                    <a:pt x="63090" y="1069275"/>
                    <a:pt x="22136" y="913667"/>
                    <a:pt x="26232" y="751501"/>
                  </a:cubicBezTo>
                  <a:cubicBezTo>
                    <a:pt x="27953" y="521305"/>
                    <a:pt x="90024" y="339231"/>
                    <a:pt x="212445" y="205279"/>
                  </a:cubicBezTo>
                  <a:cubicBezTo>
                    <a:pt x="334866" y="71327"/>
                    <a:pt x="507310" y="2901"/>
                    <a:pt x="729775" y="0"/>
                  </a:cubicBezTo>
                  <a:close/>
                </a:path>
              </a:pathLst>
            </a:custGeom>
            <a:gradFill>
              <a:gsLst>
                <a:gs pos="0">
                  <a:schemeClr val="accent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8">
              <a:extLst>
                <a:ext uri="{FF2B5EF4-FFF2-40B4-BE49-F238E27FC236}">
                  <a16:creationId xmlns:a16="http://schemas.microsoft.com/office/drawing/2014/main" id="{14C0940E-A0FE-4DA2-89D3-0798408794D6}"/>
                </a:ext>
              </a:extLst>
            </p:cNvPr>
            <p:cNvSpPr/>
            <p:nvPr/>
          </p:nvSpPr>
          <p:spPr>
            <a:xfrm>
              <a:off x="1617829" y="2302738"/>
              <a:ext cx="8862001" cy="1934920"/>
            </a:xfrm>
            <a:custGeom>
              <a:avLst/>
              <a:gdLst/>
              <a:ahLst/>
              <a:cxnLst/>
              <a:rect l="l" t="t" r="r" b="b"/>
              <a:pathLst>
                <a:path w="14414627" h="3147276">
                  <a:moveTo>
                    <a:pt x="11703924" y="699516"/>
                  </a:moveTo>
                  <a:lnTo>
                    <a:pt x="11515990" y="1980471"/>
                  </a:lnTo>
                  <a:lnTo>
                    <a:pt x="11891859" y="1980471"/>
                  </a:lnTo>
                  <a:close/>
                  <a:moveTo>
                    <a:pt x="13426659" y="480411"/>
                  </a:moveTo>
                  <a:lnTo>
                    <a:pt x="13426659" y="2666885"/>
                  </a:lnTo>
                  <a:lnTo>
                    <a:pt x="13667363" y="2666885"/>
                  </a:lnTo>
                  <a:cubicBezTo>
                    <a:pt x="13757711" y="2666248"/>
                    <a:pt x="13827520" y="2641290"/>
                    <a:pt x="13876791" y="2592008"/>
                  </a:cubicBezTo>
                  <a:cubicBezTo>
                    <a:pt x="13926062" y="2542726"/>
                    <a:pt x="13951012" y="2472943"/>
                    <a:pt x="13951642" y="2382657"/>
                  </a:cubicBezTo>
                  <a:lnTo>
                    <a:pt x="13951642" y="764607"/>
                  </a:lnTo>
                  <a:cubicBezTo>
                    <a:pt x="13951012" y="674323"/>
                    <a:pt x="13926062" y="604545"/>
                    <a:pt x="13876791" y="555273"/>
                  </a:cubicBezTo>
                  <a:cubicBezTo>
                    <a:pt x="13827520" y="506000"/>
                    <a:pt x="13757711" y="481047"/>
                    <a:pt x="13667363" y="480411"/>
                  </a:cubicBezTo>
                  <a:close/>
                  <a:moveTo>
                    <a:pt x="12963564" y="43720"/>
                  </a:moveTo>
                  <a:lnTo>
                    <a:pt x="13689245" y="43720"/>
                  </a:lnTo>
                  <a:cubicBezTo>
                    <a:pt x="13912595" y="46533"/>
                    <a:pt x="14088670" y="112961"/>
                    <a:pt x="14217471" y="243005"/>
                  </a:cubicBezTo>
                  <a:cubicBezTo>
                    <a:pt x="14346273" y="373049"/>
                    <a:pt x="14411992" y="549832"/>
                    <a:pt x="14414627" y="773353"/>
                  </a:cubicBezTo>
                  <a:lnTo>
                    <a:pt x="14414627" y="2373911"/>
                  </a:lnTo>
                  <a:cubicBezTo>
                    <a:pt x="14411992" y="2597444"/>
                    <a:pt x="14346273" y="2774232"/>
                    <a:pt x="14217471" y="2904274"/>
                  </a:cubicBezTo>
                  <a:cubicBezTo>
                    <a:pt x="14088670" y="3034317"/>
                    <a:pt x="13912595" y="3100744"/>
                    <a:pt x="13689245" y="3103556"/>
                  </a:cubicBezTo>
                  <a:lnTo>
                    <a:pt x="12963564" y="3103556"/>
                  </a:lnTo>
                  <a:close/>
                  <a:moveTo>
                    <a:pt x="11397983" y="43720"/>
                  </a:moveTo>
                  <a:lnTo>
                    <a:pt x="12018605" y="43720"/>
                  </a:lnTo>
                  <a:lnTo>
                    <a:pt x="12525592" y="3103556"/>
                  </a:lnTo>
                  <a:lnTo>
                    <a:pt x="12053570" y="3103556"/>
                  </a:lnTo>
                  <a:lnTo>
                    <a:pt x="11953047" y="2425900"/>
                  </a:lnTo>
                  <a:lnTo>
                    <a:pt x="11454800" y="2425900"/>
                  </a:lnTo>
                  <a:lnTo>
                    <a:pt x="11354277" y="3103556"/>
                  </a:lnTo>
                  <a:lnTo>
                    <a:pt x="10890980" y="3103556"/>
                  </a:lnTo>
                  <a:close/>
                  <a:moveTo>
                    <a:pt x="9258339" y="43720"/>
                  </a:moveTo>
                  <a:lnTo>
                    <a:pt x="10573870" y="43720"/>
                  </a:lnTo>
                  <a:lnTo>
                    <a:pt x="10573870" y="480402"/>
                  </a:lnTo>
                  <a:lnTo>
                    <a:pt x="9721335" y="480402"/>
                  </a:lnTo>
                  <a:lnTo>
                    <a:pt x="9721335" y="1333447"/>
                  </a:lnTo>
                  <a:lnTo>
                    <a:pt x="10398992" y="1333447"/>
                  </a:lnTo>
                  <a:lnTo>
                    <a:pt x="10398992" y="1770144"/>
                  </a:lnTo>
                  <a:lnTo>
                    <a:pt x="9721335" y="1770144"/>
                  </a:lnTo>
                  <a:lnTo>
                    <a:pt x="9721335" y="2666872"/>
                  </a:lnTo>
                  <a:lnTo>
                    <a:pt x="10573870" y="2666872"/>
                  </a:lnTo>
                  <a:lnTo>
                    <a:pt x="10573870" y="3103556"/>
                  </a:lnTo>
                  <a:lnTo>
                    <a:pt x="9258339" y="3103556"/>
                  </a:lnTo>
                  <a:close/>
                  <a:moveTo>
                    <a:pt x="7200975" y="43720"/>
                  </a:moveTo>
                  <a:lnTo>
                    <a:pt x="7664000" y="43720"/>
                  </a:lnTo>
                  <a:lnTo>
                    <a:pt x="7664000" y="1333452"/>
                  </a:lnTo>
                  <a:lnTo>
                    <a:pt x="8215279" y="1333452"/>
                  </a:lnTo>
                  <a:lnTo>
                    <a:pt x="8215279" y="43720"/>
                  </a:lnTo>
                  <a:lnTo>
                    <a:pt x="8678233" y="43720"/>
                  </a:lnTo>
                  <a:lnTo>
                    <a:pt x="8678233" y="3103556"/>
                  </a:lnTo>
                  <a:lnTo>
                    <a:pt x="8215279" y="3103556"/>
                  </a:lnTo>
                  <a:lnTo>
                    <a:pt x="8215279" y="1770135"/>
                  </a:lnTo>
                  <a:lnTo>
                    <a:pt x="7664000" y="1770135"/>
                  </a:lnTo>
                  <a:lnTo>
                    <a:pt x="7664000" y="3103556"/>
                  </a:lnTo>
                  <a:lnTo>
                    <a:pt x="7200975" y="3103556"/>
                  </a:lnTo>
                  <a:close/>
                  <a:moveTo>
                    <a:pt x="5057814" y="43720"/>
                  </a:moveTo>
                  <a:lnTo>
                    <a:pt x="5569021" y="43720"/>
                  </a:lnTo>
                  <a:lnTo>
                    <a:pt x="6159587" y="2098186"/>
                  </a:lnTo>
                  <a:lnTo>
                    <a:pt x="6159587" y="43720"/>
                  </a:lnTo>
                  <a:lnTo>
                    <a:pt x="6613804" y="43720"/>
                  </a:lnTo>
                  <a:lnTo>
                    <a:pt x="6613804" y="3103556"/>
                  </a:lnTo>
                  <a:lnTo>
                    <a:pt x="6124653" y="3103556"/>
                  </a:lnTo>
                  <a:lnTo>
                    <a:pt x="5512138" y="1145270"/>
                  </a:lnTo>
                  <a:lnTo>
                    <a:pt x="5512138" y="3103556"/>
                  </a:lnTo>
                  <a:lnTo>
                    <a:pt x="5057814" y="3103556"/>
                  </a:lnTo>
                  <a:close/>
                  <a:moveTo>
                    <a:pt x="4010100" y="43720"/>
                  </a:moveTo>
                  <a:lnTo>
                    <a:pt x="4473061" y="43720"/>
                  </a:lnTo>
                  <a:lnTo>
                    <a:pt x="4473061" y="3103556"/>
                  </a:lnTo>
                  <a:lnTo>
                    <a:pt x="4010100" y="3103556"/>
                  </a:lnTo>
                  <a:close/>
                  <a:moveTo>
                    <a:pt x="1962190" y="43720"/>
                  </a:moveTo>
                  <a:lnTo>
                    <a:pt x="2425185" y="43720"/>
                  </a:lnTo>
                  <a:lnTo>
                    <a:pt x="2425185" y="1285147"/>
                  </a:lnTo>
                  <a:lnTo>
                    <a:pt x="3037262" y="43720"/>
                  </a:lnTo>
                  <a:lnTo>
                    <a:pt x="3535667" y="43720"/>
                  </a:lnTo>
                  <a:lnTo>
                    <a:pt x="2884243" y="1341973"/>
                  </a:lnTo>
                  <a:lnTo>
                    <a:pt x="3583759" y="3103556"/>
                  </a:lnTo>
                  <a:lnTo>
                    <a:pt x="3085354" y="3103556"/>
                  </a:lnTo>
                  <a:lnTo>
                    <a:pt x="2600065" y="1844658"/>
                  </a:lnTo>
                  <a:lnTo>
                    <a:pt x="2425185" y="2181238"/>
                  </a:lnTo>
                  <a:lnTo>
                    <a:pt x="2425185" y="3103556"/>
                  </a:lnTo>
                  <a:lnTo>
                    <a:pt x="1962190" y="3103556"/>
                  </a:lnTo>
                  <a:close/>
                  <a:moveTo>
                    <a:pt x="729775" y="0"/>
                  </a:moveTo>
                  <a:cubicBezTo>
                    <a:pt x="952386" y="2809"/>
                    <a:pt x="1124911" y="71418"/>
                    <a:pt x="1247352" y="205825"/>
                  </a:cubicBezTo>
                  <a:cubicBezTo>
                    <a:pt x="1369792" y="340233"/>
                    <a:pt x="1431869" y="523583"/>
                    <a:pt x="1433582" y="755874"/>
                  </a:cubicBezTo>
                  <a:lnTo>
                    <a:pt x="1433582" y="834588"/>
                  </a:lnTo>
                  <a:lnTo>
                    <a:pt x="987985" y="882692"/>
                  </a:lnTo>
                  <a:lnTo>
                    <a:pt x="987985" y="795231"/>
                  </a:lnTo>
                  <a:cubicBezTo>
                    <a:pt x="987529" y="676977"/>
                    <a:pt x="965464" y="587694"/>
                    <a:pt x="921791" y="527382"/>
                  </a:cubicBezTo>
                  <a:cubicBezTo>
                    <a:pt x="878118" y="467071"/>
                    <a:pt x="815571" y="436824"/>
                    <a:pt x="734151" y="436642"/>
                  </a:cubicBezTo>
                  <a:cubicBezTo>
                    <a:pt x="652735" y="436824"/>
                    <a:pt x="590208" y="461604"/>
                    <a:pt x="546567" y="510983"/>
                  </a:cubicBezTo>
                  <a:cubicBezTo>
                    <a:pt x="502928" y="560362"/>
                    <a:pt x="480882" y="633246"/>
                    <a:pt x="480431" y="729635"/>
                  </a:cubicBezTo>
                  <a:cubicBezTo>
                    <a:pt x="477599" y="820832"/>
                    <a:pt x="507304" y="913941"/>
                    <a:pt x="569544" y="1008963"/>
                  </a:cubicBezTo>
                  <a:cubicBezTo>
                    <a:pt x="631784" y="1103986"/>
                    <a:pt x="743547" y="1230986"/>
                    <a:pt x="904832" y="1389965"/>
                  </a:cubicBezTo>
                  <a:cubicBezTo>
                    <a:pt x="1124439" y="1605975"/>
                    <a:pt x="1278476" y="1787274"/>
                    <a:pt x="1366942" y="1933862"/>
                  </a:cubicBezTo>
                  <a:cubicBezTo>
                    <a:pt x="1455408" y="2080450"/>
                    <a:pt x="1498000" y="2234418"/>
                    <a:pt x="1494717" y="2395764"/>
                  </a:cubicBezTo>
                  <a:cubicBezTo>
                    <a:pt x="1491184" y="2618321"/>
                    <a:pt x="1421831" y="2798213"/>
                    <a:pt x="1286658" y="2935443"/>
                  </a:cubicBezTo>
                  <a:cubicBezTo>
                    <a:pt x="1151485" y="3072672"/>
                    <a:pt x="971693" y="3143283"/>
                    <a:pt x="747281" y="3147276"/>
                  </a:cubicBezTo>
                  <a:cubicBezTo>
                    <a:pt x="522976" y="3143283"/>
                    <a:pt x="343238" y="3072672"/>
                    <a:pt x="208068" y="2935443"/>
                  </a:cubicBezTo>
                  <a:cubicBezTo>
                    <a:pt x="72897" y="2798213"/>
                    <a:pt x="3541" y="2618321"/>
                    <a:pt x="0" y="2395764"/>
                  </a:cubicBezTo>
                  <a:lnTo>
                    <a:pt x="0" y="2286438"/>
                  </a:lnTo>
                  <a:lnTo>
                    <a:pt x="445496" y="2238335"/>
                  </a:lnTo>
                  <a:lnTo>
                    <a:pt x="445496" y="2352034"/>
                  </a:lnTo>
                  <a:cubicBezTo>
                    <a:pt x="446399" y="2464549"/>
                    <a:pt x="472991" y="2552192"/>
                    <a:pt x="525270" y="2614963"/>
                  </a:cubicBezTo>
                  <a:cubicBezTo>
                    <a:pt x="577550" y="2677735"/>
                    <a:pt x="650095" y="2709621"/>
                    <a:pt x="742904" y="2710624"/>
                  </a:cubicBezTo>
                  <a:cubicBezTo>
                    <a:pt x="835721" y="2709621"/>
                    <a:pt x="908297" y="2683201"/>
                    <a:pt x="960632" y="2631362"/>
                  </a:cubicBezTo>
                  <a:cubicBezTo>
                    <a:pt x="1012967" y="2579524"/>
                    <a:pt x="1039590" y="2508279"/>
                    <a:pt x="1040502" y="2417630"/>
                  </a:cubicBezTo>
                  <a:cubicBezTo>
                    <a:pt x="1044423" y="2326433"/>
                    <a:pt x="1016888" y="2233324"/>
                    <a:pt x="957897" y="2138302"/>
                  </a:cubicBezTo>
                  <a:cubicBezTo>
                    <a:pt x="898906" y="2043279"/>
                    <a:pt x="784936" y="1916279"/>
                    <a:pt x="615987" y="1757300"/>
                  </a:cubicBezTo>
                  <a:cubicBezTo>
                    <a:pt x="390730" y="1547030"/>
                    <a:pt x="235099" y="1367371"/>
                    <a:pt x="149094" y="1218323"/>
                  </a:cubicBezTo>
                  <a:cubicBezTo>
                    <a:pt x="63090" y="1069275"/>
                    <a:pt x="22136" y="913667"/>
                    <a:pt x="26232" y="751501"/>
                  </a:cubicBezTo>
                  <a:cubicBezTo>
                    <a:pt x="27953" y="521305"/>
                    <a:pt x="90024" y="339231"/>
                    <a:pt x="212445" y="205279"/>
                  </a:cubicBezTo>
                  <a:cubicBezTo>
                    <a:pt x="334866" y="71327"/>
                    <a:pt x="507310" y="2901"/>
                    <a:pt x="72977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959724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65DC7C65-8F32-4551-90B0-F62CD348FE7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0972" r="10972"/>
          <a:stretch>
            <a:fillRect/>
          </a:stretch>
        </p:blipFill>
        <p:spPr/>
      </p:pic>
      <p:sp>
        <p:nvSpPr>
          <p:cNvPr id="9" name="TextBox 8">
            <a:extLst>
              <a:ext uri="{FF2B5EF4-FFF2-40B4-BE49-F238E27FC236}">
                <a16:creationId xmlns:a16="http://schemas.microsoft.com/office/drawing/2014/main" id="{60E5C852-14EC-498A-B505-8825B4B62E5A}"/>
              </a:ext>
            </a:extLst>
          </p:cNvPr>
          <p:cNvSpPr txBox="1"/>
          <p:nvPr/>
        </p:nvSpPr>
        <p:spPr>
          <a:xfrm>
            <a:off x="841152" y="656387"/>
            <a:ext cx="6735310" cy="5632311"/>
          </a:xfrm>
          <a:prstGeom prst="rect">
            <a:avLst/>
          </a:prstGeom>
          <a:noFill/>
        </p:spPr>
        <p:txBody>
          <a:bodyPr wrap="square" rtlCol="0">
            <a:spAutoFit/>
          </a:bodyPr>
          <a:lstStyle/>
          <a:p>
            <a:r>
              <a:rPr lang="en-US" sz="7200" dirty="0">
                <a:gradFill>
                  <a:gsLst>
                    <a:gs pos="0">
                      <a:schemeClr val="accent1"/>
                    </a:gs>
                    <a:gs pos="100000">
                      <a:schemeClr val="accent2"/>
                    </a:gs>
                  </a:gsLst>
                  <a:path path="circle">
                    <a:fillToRect l="100000" t="100000"/>
                  </a:path>
                </a:gradFill>
                <a:latin typeface="+mj-lt"/>
                <a:ea typeface="Lato Black" panose="020F0502020204030203" pitchFamily="34" charset="0"/>
                <a:cs typeface="Lato Black" panose="020F0502020204030203" pitchFamily="34" charset="0"/>
              </a:rPr>
              <a:t>How hard it is, sometimes, to trust the evidence of one's senses! </a:t>
            </a:r>
          </a:p>
        </p:txBody>
      </p:sp>
    </p:spTree>
    <p:extLst>
      <p:ext uri="{BB962C8B-B14F-4D97-AF65-F5344CB8AC3E}">
        <p14:creationId xmlns:p14="http://schemas.microsoft.com/office/powerpoint/2010/main" val="2695051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a:extLst>
              <a:ext uri="{FF2B5EF4-FFF2-40B4-BE49-F238E27FC236}">
                <a16:creationId xmlns:a16="http://schemas.microsoft.com/office/drawing/2014/main" id="{71218632-D0FE-42CB-8DFB-B13079C1567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2074" b="12074"/>
          <a:stretch>
            <a:fillRect/>
          </a:stretch>
        </p:blipFill>
        <p:spPr/>
      </p:pic>
      <p:pic>
        <p:nvPicPr>
          <p:cNvPr id="9" name="Picture Placeholder 8">
            <a:extLst>
              <a:ext uri="{FF2B5EF4-FFF2-40B4-BE49-F238E27FC236}">
                <a16:creationId xmlns:a16="http://schemas.microsoft.com/office/drawing/2014/main" id="{94658A4F-3AA0-4EB9-A22D-3D6C8016D9A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5553" r="15553"/>
          <a:stretch>
            <a:fillRect/>
          </a:stretch>
        </p:blipFill>
        <p:spPr/>
      </p:pic>
      <p:grpSp>
        <p:nvGrpSpPr>
          <p:cNvPr id="12" name="Group 11">
            <a:extLst>
              <a:ext uri="{FF2B5EF4-FFF2-40B4-BE49-F238E27FC236}">
                <a16:creationId xmlns:a16="http://schemas.microsoft.com/office/drawing/2014/main" id="{E5C9D755-6750-4C02-A2A7-C169953978BC}"/>
              </a:ext>
            </a:extLst>
          </p:cNvPr>
          <p:cNvGrpSpPr/>
          <p:nvPr/>
        </p:nvGrpSpPr>
        <p:grpSpPr>
          <a:xfrm>
            <a:off x="1032064" y="1217464"/>
            <a:ext cx="4835335" cy="4375448"/>
            <a:chOff x="6768493" y="1282413"/>
            <a:chExt cx="4835335" cy="4375448"/>
          </a:xfrm>
        </p:grpSpPr>
        <p:sp>
          <p:nvSpPr>
            <p:cNvPr id="15" name="Rectangle 14">
              <a:extLst>
                <a:ext uri="{FF2B5EF4-FFF2-40B4-BE49-F238E27FC236}">
                  <a16:creationId xmlns:a16="http://schemas.microsoft.com/office/drawing/2014/main" id="{DF79C6A7-A1C5-4096-A94F-C4CCB509509D}"/>
                </a:ext>
              </a:extLst>
            </p:cNvPr>
            <p:cNvSpPr/>
            <p:nvPr/>
          </p:nvSpPr>
          <p:spPr>
            <a:xfrm>
              <a:off x="6768493" y="2821700"/>
              <a:ext cx="4206686" cy="2836161"/>
            </a:xfrm>
            <a:prstGeom prst="rect">
              <a:avLst/>
            </a:prstGeom>
          </p:spPr>
          <p:txBody>
            <a:bodyPr wrap="square">
              <a:spAutoFit/>
            </a:bodyPr>
            <a:lstStyle/>
            <a:p>
              <a:pPr>
                <a:lnSpc>
                  <a:spcPct val="150000"/>
                </a:lnSpc>
              </a:pPr>
              <a:r>
                <a:rPr lang="en-US" sz="1200" b="0" i="0" dirty="0">
                  <a:solidFill>
                    <a:schemeClr val="tx1">
                      <a:lumMod val="85000"/>
                      <a:lumOff val="15000"/>
                    </a:schemeClr>
                  </a:solidFill>
                  <a:effectLst/>
                  <a:ea typeface="Lato" panose="020F0502020204030203" pitchFamily="34" charset="0"/>
                  <a:cs typeface="Lato" panose="020F0502020204030203" pitchFamily="34" charset="0"/>
                </a:rPr>
                <a:t>Lorem ipsum dolor sit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amet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consectetur</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adipiscing</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elit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sed</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do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eiusmod</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tempor</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incididunt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ut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labore</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et dolore magna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aliqua</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tempor</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incididunt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ut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Lorem ipsum dolor sit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amet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consectetur</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adipiscing</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elit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sed</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do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eiusmod</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tempor</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incididunt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ut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ipsum dolor sit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amet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consectetur</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adipiscing</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elit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sed</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do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eiusmod</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tempor</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incididunt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ipsum dolor sit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amet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consectetur</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adipiscing</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elit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sed</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doLorem</a:t>
              </a:r>
              <a:r>
                <a:rPr lang="en-US" sz="1200" dirty="0">
                  <a:solidFill>
                    <a:schemeClr val="tx1">
                      <a:lumMod val="85000"/>
                      <a:lumOff val="15000"/>
                    </a:schemeClr>
                  </a:solidFill>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ipsum</a:t>
              </a:r>
              <a:r>
                <a:rPr lang="en-US" sz="1200" dirty="0">
                  <a:solidFill>
                    <a:schemeClr val="tx1">
                      <a:lumMod val="85000"/>
                      <a:lumOff val="15000"/>
                    </a:schemeClr>
                  </a:solidFill>
                  <a:ea typeface="Lato" panose="020F0502020204030203" pitchFamily="34" charset="0"/>
                  <a:cs typeface="Lato" panose="020F0502020204030203" pitchFamily="34" charset="0"/>
                </a:rPr>
                <a:t> dolor sit </a:t>
              </a:r>
              <a:r>
                <a:rPr lang="en-US" sz="1200" dirty="0" err="1">
                  <a:solidFill>
                    <a:schemeClr val="tx1">
                      <a:lumMod val="85000"/>
                      <a:lumOff val="15000"/>
                    </a:schemeClr>
                  </a:solidFill>
                  <a:ea typeface="Lato" panose="020F0502020204030203" pitchFamily="34" charset="0"/>
                  <a:cs typeface="Lato" panose="020F0502020204030203" pitchFamily="34" charset="0"/>
                </a:rPr>
                <a:t>amet</a:t>
              </a:r>
              <a:r>
                <a:rPr lang="en-US" sz="1200" dirty="0">
                  <a:solidFill>
                    <a:schemeClr val="tx1">
                      <a:lumMod val="85000"/>
                      <a:lumOff val="15000"/>
                    </a:schemeClr>
                  </a:solidFill>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consectetur</a:t>
              </a:r>
              <a:r>
                <a:rPr lang="en-US" sz="1200" dirty="0">
                  <a:solidFill>
                    <a:schemeClr val="tx1">
                      <a:lumMod val="85000"/>
                      <a:lumOff val="15000"/>
                    </a:schemeClr>
                  </a:solidFill>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adipiscing</a:t>
              </a:r>
              <a:r>
                <a:rPr lang="en-US" sz="1200" dirty="0">
                  <a:solidFill>
                    <a:schemeClr val="tx1">
                      <a:lumMod val="85000"/>
                      <a:lumOff val="15000"/>
                    </a:schemeClr>
                  </a:solidFill>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elit</a:t>
              </a:r>
              <a:r>
                <a:rPr lang="en-US" sz="1200" dirty="0">
                  <a:solidFill>
                    <a:schemeClr val="tx1">
                      <a:lumMod val="85000"/>
                      <a:lumOff val="15000"/>
                    </a:schemeClr>
                  </a:solidFill>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sed</a:t>
              </a:r>
              <a:r>
                <a:rPr lang="en-US" sz="1200" dirty="0">
                  <a:solidFill>
                    <a:schemeClr val="tx1">
                      <a:lumMod val="85000"/>
                      <a:lumOff val="15000"/>
                    </a:schemeClr>
                  </a:solidFill>
                  <a:ea typeface="Lato" panose="020F0502020204030203" pitchFamily="34" charset="0"/>
                  <a:cs typeface="Lato" panose="020F0502020204030203" pitchFamily="34" charset="0"/>
                </a:rPr>
                <a:t> do </a:t>
              </a:r>
              <a:r>
                <a:rPr lang="en-US" sz="1200" dirty="0" err="1">
                  <a:solidFill>
                    <a:schemeClr val="tx1">
                      <a:lumMod val="85000"/>
                      <a:lumOff val="15000"/>
                    </a:schemeClr>
                  </a:solidFill>
                  <a:ea typeface="Lato" panose="020F0502020204030203" pitchFamily="34" charset="0"/>
                  <a:cs typeface="Lato" panose="020F0502020204030203" pitchFamily="34" charset="0"/>
                </a:rPr>
                <a:t>eiusmod</a:t>
              </a:r>
              <a:r>
                <a:rPr lang="en-US" sz="1200" dirty="0">
                  <a:solidFill>
                    <a:schemeClr val="tx1">
                      <a:lumMod val="85000"/>
                      <a:lumOff val="15000"/>
                    </a:schemeClr>
                  </a:solidFill>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tempor</a:t>
              </a:r>
              <a:r>
                <a:rPr lang="en-US" sz="1200" dirty="0">
                  <a:solidFill>
                    <a:schemeClr val="tx1">
                      <a:lumMod val="85000"/>
                      <a:lumOff val="15000"/>
                    </a:schemeClr>
                  </a:solidFill>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incididunt</a:t>
              </a:r>
              <a:r>
                <a:rPr lang="en-US" sz="1200" dirty="0">
                  <a:solidFill>
                    <a:schemeClr val="tx1">
                      <a:lumMod val="85000"/>
                      <a:lumOff val="15000"/>
                    </a:schemeClr>
                  </a:solidFill>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ut</a:t>
              </a:r>
              <a:r>
                <a:rPr lang="en-US" sz="1200" dirty="0">
                  <a:solidFill>
                    <a:schemeClr val="tx1">
                      <a:lumMod val="85000"/>
                      <a:lumOff val="15000"/>
                    </a:schemeClr>
                  </a:solidFill>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labore</a:t>
              </a:r>
              <a:r>
                <a:rPr lang="en-US" sz="1200" dirty="0">
                  <a:solidFill>
                    <a:schemeClr val="tx1">
                      <a:lumMod val="85000"/>
                      <a:lumOff val="15000"/>
                    </a:schemeClr>
                  </a:solidFill>
                  <a:ea typeface="Lato" panose="020F0502020204030203" pitchFamily="34" charset="0"/>
                  <a:cs typeface="Lato" panose="020F0502020204030203" pitchFamily="34" charset="0"/>
                </a:rPr>
                <a:t> et </a:t>
              </a:r>
              <a:r>
                <a:rPr lang="en-US" sz="1200" dirty="0" err="1">
                  <a:solidFill>
                    <a:schemeClr val="tx1">
                      <a:lumMod val="85000"/>
                      <a:lumOff val="15000"/>
                    </a:schemeClr>
                  </a:solidFill>
                  <a:ea typeface="Lato" panose="020F0502020204030203" pitchFamily="34" charset="0"/>
                  <a:cs typeface="Lato" panose="020F0502020204030203" pitchFamily="34" charset="0"/>
                </a:rPr>
                <a:t>dolore</a:t>
              </a:r>
              <a:r>
                <a:rPr lang="en-US" sz="1200" dirty="0">
                  <a:solidFill>
                    <a:schemeClr val="tx1">
                      <a:lumMod val="85000"/>
                      <a:lumOff val="15000"/>
                    </a:schemeClr>
                  </a:solidFill>
                  <a:ea typeface="Lato" panose="020F0502020204030203" pitchFamily="34" charset="0"/>
                  <a:cs typeface="Lato" panose="020F0502020204030203" pitchFamily="34" charset="0"/>
                </a:rPr>
                <a:t> magna</a:t>
              </a:r>
            </a:p>
          </p:txBody>
        </p:sp>
        <p:sp>
          <p:nvSpPr>
            <p:cNvPr id="17" name="TextBox 16">
              <a:extLst>
                <a:ext uri="{FF2B5EF4-FFF2-40B4-BE49-F238E27FC236}">
                  <a16:creationId xmlns:a16="http://schemas.microsoft.com/office/drawing/2014/main" id="{83E2567D-5C18-4F6F-9D7A-7680C869CD64}"/>
                </a:ext>
              </a:extLst>
            </p:cNvPr>
            <p:cNvSpPr txBox="1"/>
            <p:nvPr/>
          </p:nvSpPr>
          <p:spPr>
            <a:xfrm>
              <a:off x="6768493" y="1282413"/>
              <a:ext cx="4835335" cy="1200329"/>
            </a:xfrm>
            <a:prstGeom prst="rect">
              <a:avLst/>
            </a:prstGeom>
            <a:noFill/>
          </p:spPr>
          <p:txBody>
            <a:bodyPr wrap="square" rtlCol="0">
              <a:spAutoFit/>
            </a:bodyPr>
            <a:lstStyle/>
            <a:p>
              <a:r>
                <a:rPr lang="en-US" sz="3600" dirty="0">
                  <a:gradFill>
                    <a:gsLst>
                      <a:gs pos="0">
                        <a:schemeClr val="accent1"/>
                      </a:gs>
                      <a:gs pos="100000">
                        <a:schemeClr val="accent2"/>
                      </a:gs>
                    </a:gsLst>
                    <a:path path="circle">
                      <a:fillToRect l="100000" t="100000"/>
                    </a:path>
                  </a:gradFill>
                  <a:latin typeface="+mj-lt"/>
                  <a:ea typeface="Lato Black" panose="020F0502020204030203" pitchFamily="34" charset="0"/>
                  <a:cs typeface="Lato Black" panose="020F0502020204030203" pitchFamily="34" charset="0"/>
                </a:rPr>
                <a:t>You ought to expect better of people</a:t>
              </a:r>
            </a:p>
          </p:txBody>
        </p:sp>
      </p:grpSp>
    </p:spTree>
    <p:extLst>
      <p:ext uri="{BB962C8B-B14F-4D97-AF65-F5344CB8AC3E}">
        <p14:creationId xmlns:p14="http://schemas.microsoft.com/office/powerpoint/2010/main" val="6895625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FFE59447-EF1E-426A-A51E-092277CBFEA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0010" b="10010"/>
          <a:stretch>
            <a:fillRect/>
          </a:stretch>
        </p:blipFill>
        <p:spPr/>
      </p:pic>
      <p:sp>
        <p:nvSpPr>
          <p:cNvPr id="3" name="Oval 2"/>
          <p:cNvSpPr/>
          <p:nvPr/>
        </p:nvSpPr>
        <p:spPr>
          <a:xfrm>
            <a:off x="9028907" y="3918287"/>
            <a:ext cx="2554513" cy="2554513"/>
          </a:xfrm>
          <a:prstGeom prst="ellipse">
            <a:avLst/>
          </a:prstGeom>
          <a:gradFill>
            <a:gsLst>
              <a:gs pos="0">
                <a:schemeClr val="accent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26F586C5-3490-4242-8F7F-5783BC08A32F}"/>
              </a:ext>
            </a:extLst>
          </p:cNvPr>
          <p:cNvSpPr/>
          <p:nvPr/>
        </p:nvSpPr>
        <p:spPr>
          <a:xfrm>
            <a:off x="9277053" y="4514587"/>
            <a:ext cx="2058220" cy="1361911"/>
          </a:xfrm>
          <a:prstGeom prst="rect">
            <a:avLst/>
          </a:prstGeom>
        </p:spPr>
        <p:txBody>
          <a:bodyPr wrap="square">
            <a:spAutoFit/>
          </a:bodyPr>
          <a:lstStyle/>
          <a:p>
            <a:pPr algn="ctr">
              <a:lnSpc>
                <a:spcPct val="150000"/>
              </a:lnSpc>
            </a:pPr>
            <a:r>
              <a:rPr lang="en-US" sz="1100" b="0" i="0" dirty="0">
                <a:solidFill>
                  <a:schemeClr val="bg1"/>
                </a:solidFill>
                <a:effectLst/>
                <a:latin typeface="Lato" panose="020F0502020204030203" pitchFamily="34" charset="0"/>
                <a:ea typeface="Lato" panose="020F0502020204030203" pitchFamily="34" charset="0"/>
                <a:cs typeface="Lato" panose="020F0502020204030203" pitchFamily="34" charset="0"/>
              </a:rPr>
              <a:t>Lorem ipsum dolor sit </a:t>
            </a:r>
            <a:r>
              <a:rPr lang="en-US" sz="1100" b="0" i="0" dirty="0" err="1">
                <a:solidFill>
                  <a:schemeClr val="bg1"/>
                </a:solidFill>
                <a:effectLst/>
                <a:latin typeface="Lato" panose="020F0502020204030203" pitchFamily="34" charset="0"/>
                <a:ea typeface="Lato" panose="020F0502020204030203" pitchFamily="34" charset="0"/>
                <a:cs typeface="Lato" panose="020F0502020204030203" pitchFamily="34" charset="0"/>
              </a:rPr>
              <a:t>amet</a:t>
            </a:r>
            <a:r>
              <a:rPr lang="en-US" sz="1100" b="0" i="0" dirty="0">
                <a:solidFill>
                  <a:schemeClr val="bg1"/>
                </a:solidFill>
                <a:effectLst/>
                <a:latin typeface="Lato" panose="020F0502020204030203" pitchFamily="34" charset="0"/>
                <a:ea typeface="Lato" panose="020F0502020204030203" pitchFamily="34" charset="0"/>
                <a:cs typeface="Lato" panose="020F0502020204030203" pitchFamily="34" charset="0"/>
              </a:rPr>
              <a:t>, </a:t>
            </a:r>
            <a:r>
              <a:rPr lang="en-US" sz="1100" b="0" i="0" dirty="0" err="1">
                <a:solidFill>
                  <a:schemeClr val="bg1"/>
                </a:solidFill>
                <a:effectLst/>
                <a:latin typeface="Lato" panose="020F0502020204030203" pitchFamily="34" charset="0"/>
                <a:ea typeface="Lato" panose="020F0502020204030203" pitchFamily="34" charset="0"/>
                <a:cs typeface="Lato" panose="020F0502020204030203" pitchFamily="34" charset="0"/>
              </a:rPr>
              <a:t>consectetur</a:t>
            </a:r>
            <a:r>
              <a:rPr lang="en-US" sz="1100" b="0" i="0" dirty="0">
                <a:solidFill>
                  <a:schemeClr val="bg1"/>
                </a:solidFill>
                <a:effectLst/>
                <a:latin typeface="Lato" panose="020F0502020204030203" pitchFamily="34" charset="0"/>
                <a:ea typeface="Lato" panose="020F0502020204030203" pitchFamily="34" charset="0"/>
                <a:cs typeface="Lato" panose="020F0502020204030203" pitchFamily="34" charset="0"/>
              </a:rPr>
              <a:t> </a:t>
            </a:r>
            <a:r>
              <a:rPr lang="en-US" sz="1100" b="0" i="0" dirty="0" err="1">
                <a:solidFill>
                  <a:schemeClr val="bg1"/>
                </a:solidFill>
                <a:effectLst/>
                <a:latin typeface="Lato" panose="020F0502020204030203" pitchFamily="34" charset="0"/>
                <a:ea typeface="Lato" panose="020F0502020204030203" pitchFamily="34" charset="0"/>
                <a:cs typeface="Lato" panose="020F0502020204030203" pitchFamily="34" charset="0"/>
              </a:rPr>
              <a:t>adipiscing</a:t>
            </a:r>
            <a:r>
              <a:rPr lang="en-US" sz="1100" b="0" i="0" dirty="0">
                <a:solidFill>
                  <a:schemeClr val="bg1"/>
                </a:solidFill>
                <a:effectLst/>
                <a:latin typeface="Lato" panose="020F0502020204030203" pitchFamily="34" charset="0"/>
                <a:ea typeface="Lato" panose="020F0502020204030203" pitchFamily="34" charset="0"/>
                <a:cs typeface="Lato" panose="020F0502020204030203" pitchFamily="34" charset="0"/>
              </a:rPr>
              <a:t> </a:t>
            </a:r>
            <a:r>
              <a:rPr lang="en-US" sz="1100" b="0" i="0" dirty="0" err="1">
                <a:solidFill>
                  <a:schemeClr val="bg1"/>
                </a:solidFill>
                <a:effectLst/>
                <a:latin typeface="Lato" panose="020F0502020204030203" pitchFamily="34" charset="0"/>
                <a:ea typeface="Lato" panose="020F0502020204030203" pitchFamily="34" charset="0"/>
                <a:cs typeface="Lato" panose="020F0502020204030203" pitchFamily="34" charset="0"/>
              </a:rPr>
              <a:t>elit</a:t>
            </a:r>
            <a:r>
              <a:rPr lang="en-US" sz="1100" b="0" i="0" dirty="0">
                <a:solidFill>
                  <a:schemeClr val="bg1"/>
                </a:solidFill>
                <a:effectLst/>
                <a:latin typeface="Lato" panose="020F0502020204030203" pitchFamily="34" charset="0"/>
                <a:ea typeface="Lato" panose="020F0502020204030203" pitchFamily="34" charset="0"/>
                <a:cs typeface="Lato" panose="020F0502020204030203" pitchFamily="34" charset="0"/>
              </a:rPr>
              <a:t>, </a:t>
            </a:r>
            <a:r>
              <a:rPr lang="en-US" sz="1100" b="0" i="0" dirty="0" err="1">
                <a:solidFill>
                  <a:schemeClr val="bg1"/>
                </a:solidFill>
                <a:effectLst/>
                <a:latin typeface="Lato" panose="020F0502020204030203" pitchFamily="34" charset="0"/>
                <a:ea typeface="Lato" panose="020F0502020204030203" pitchFamily="34" charset="0"/>
                <a:cs typeface="Lato" panose="020F0502020204030203" pitchFamily="34" charset="0"/>
              </a:rPr>
              <a:t>sed</a:t>
            </a:r>
            <a:r>
              <a:rPr lang="en-US" sz="1100" b="0" i="0" dirty="0">
                <a:solidFill>
                  <a:schemeClr val="bg1"/>
                </a:solidFill>
                <a:effectLst/>
                <a:latin typeface="Lato" panose="020F0502020204030203" pitchFamily="34" charset="0"/>
                <a:ea typeface="Lato" panose="020F0502020204030203" pitchFamily="34" charset="0"/>
                <a:cs typeface="Lato" panose="020F0502020204030203" pitchFamily="34" charset="0"/>
              </a:rPr>
              <a:t> do </a:t>
            </a:r>
            <a:r>
              <a:rPr lang="en-US" sz="1100" b="0" i="0" dirty="0" err="1">
                <a:solidFill>
                  <a:schemeClr val="bg1"/>
                </a:solidFill>
                <a:effectLst/>
                <a:latin typeface="Lato" panose="020F0502020204030203" pitchFamily="34" charset="0"/>
                <a:ea typeface="Lato" panose="020F0502020204030203" pitchFamily="34" charset="0"/>
                <a:cs typeface="Lato" panose="020F0502020204030203" pitchFamily="34" charset="0"/>
              </a:rPr>
              <a:t>eiusmod</a:t>
            </a:r>
            <a:r>
              <a:rPr lang="en-US" sz="1100" b="0" i="0" dirty="0">
                <a:solidFill>
                  <a:schemeClr val="bg1"/>
                </a:solidFill>
                <a:effectLst/>
                <a:latin typeface="Lato" panose="020F0502020204030203" pitchFamily="34" charset="0"/>
                <a:ea typeface="Lato" panose="020F0502020204030203" pitchFamily="34" charset="0"/>
                <a:cs typeface="Lato" panose="020F0502020204030203" pitchFamily="34" charset="0"/>
              </a:rPr>
              <a:t> </a:t>
            </a:r>
            <a:r>
              <a:rPr lang="en-US" sz="1100" b="0" i="0" dirty="0" err="1">
                <a:solidFill>
                  <a:schemeClr val="bg1"/>
                </a:solidFill>
                <a:effectLst/>
                <a:latin typeface="Lato" panose="020F0502020204030203" pitchFamily="34" charset="0"/>
                <a:ea typeface="Lato" panose="020F0502020204030203" pitchFamily="34" charset="0"/>
                <a:cs typeface="Lato" panose="020F0502020204030203" pitchFamily="34" charset="0"/>
              </a:rPr>
              <a:t>tempor</a:t>
            </a:r>
            <a:r>
              <a:rPr lang="en-US" sz="1100" b="0" i="0" dirty="0">
                <a:solidFill>
                  <a:schemeClr val="bg1"/>
                </a:solidFill>
                <a:effectLst/>
                <a:latin typeface="Lato" panose="020F0502020204030203" pitchFamily="34" charset="0"/>
                <a:ea typeface="Lato" panose="020F0502020204030203" pitchFamily="34" charset="0"/>
                <a:cs typeface="Lato" panose="020F0502020204030203" pitchFamily="34" charset="0"/>
              </a:rPr>
              <a:t> </a:t>
            </a:r>
            <a:r>
              <a:rPr lang="en-US" sz="1100" b="0" i="0" dirty="0" err="1">
                <a:solidFill>
                  <a:schemeClr val="bg1"/>
                </a:solidFill>
                <a:effectLst/>
                <a:latin typeface="Lato" panose="020F0502020204030203" pitchFamily="34" charset="0"/>
                <a:ea typeface="Lato" panose="020F0502020204030203" pitchFamily="34" charset="0"/>
                <a:cs typeface="Lato" panose="020F0502020204030203" pitchFamily="34" charset="0"/>
              </a:rPr>
              <a:t>incididunt</a:t>
            </a:r>
            <a:r>
              <a:rPr lang="en-US" sz="1100" b="0" i="0" dirty="0">
                <a:solidFill>
                  <a:schemeClr val="bg1"/>
                </a:solidFill>
                <a:effectLst/>
                <a:latin typeface="Lato" panose="020F0502020204030203" pitchFamily="34" charset="0"/>
                <a:ea typeface="Lato" panose="020F0502020204030203" pitchFamily="34" charset="0"/>
                <a:cs typeface="Lato" panose="020F0502020204030203" pitchFamily="34" charset="0"/>
              </a:rPr>
              <a:t> </a:t>
            </a:r>
            <a:r>
              <a:rPr lang="en-US" sz="1100" b="0" i="0" dirty="0" err="1">
                <a:solidFill>
                  <a:schemeClr val="bg1"/>
                </a:solidFill>
                <a:effectLst/>
                <a:latin typeface="Lato" panose="020F0502020204030203" pitchFamily="34" charset="0"/>
                <a:ea typeface="Lato" panose="020F0502020204030203" pitchFamily="34" charset="0"/>
                <a:cs typeface="Lato" panose="020F0502020204030203" pitchFamily="34" charset="0"/>
              </a:rPr>
              <a:t>ut</a:t>
            </a:r>
            <a:r>
              <a:rPr lang="en-US" sz="1100" b="0" i="0" dirty="0">
                <a:solidFill>
                  <a:schemeClr val="bg1"/>
                </a:solidFill>
                <a:effectLst/>
                <a:latin typeface="Lato" panose="020F0502020204030203" pitchFamily="34" charset="0"/>
                <a:ea typeface="Lato" panose="020F0502020204030203" pitchFamily="34" charset="0"/>
                <a:cs typeface="Lato" panose="020F0502020204030203" pitchFamily="34" charset="0"/>
              </a:rPr>
              <a:t> </a:t>
            </a:r>
            <a:r>
              <a:rPr lang="en-US" sz="1100" b="0" i="0" dirty="0" err="1">
                <a:solidFill>
                  <a:schemeClr val="bg1"/>
                </a:solidFill>
                <a:effectLst/>
                <a:latin typeface="Lato" panose="020F0502020204030203" pitchFamily="34" charset="0"/>
                <a:ea typeface="Lato" panose="020F0502020204030203" pitchFamily="34" charset="0"/>
                <a:cs typeface="Lato" panose="020F0502020204030203" pitchFamily="34" charset="0"/>
              </a:rPr>
              <a:t>labore</a:t>
            </a:r>
            <a:r>
              <a:rPr lang="en-US" sz="1100" b="0" i="0" dirty="0">
                <a:solidFill>
                  <a:schemeClr val="bg1"/>
                </a:solidFill>
                <a:effectLst/>
                <a:latin typeface="Lato" panose="020F0502020204030203" pitchFamily="34" charset="0"/>
                <a:ea typeface="Lato" panose="020F0502020204030203" pitchFamily="34" charset="0"/>
                <a:cs typeface="Lato" panose="020F0502020204030203" pitchFamily="34" charset="0"/>
              </a:rPr>
              <a:t> et dolore magna </a:t>
            </a:r>
            <a:r>
              <a:rPr lang="en-US" sz="1100" b="0" i="0" dirty="0" err="1">
                <a:solidFill>
                  <a:schemeClr val="bg1"/>
                </a:solidFill>
                <a:effectLst/>
                <a:latin typeface="Lato" panose="020F0502020204030203" pitchFamily="34" charset="0"/>
                <a:ea typeface="Lato" panose="020F0502020204030203" pitchFamily="34" charset="0"/>
                <a:cs typeface="Lato" panose="020F0502020204030203" pitchFamily="34" charset="0"/>
              </a:rPr>
              <a:t>aliqua</a:t>
            </a:r>
            <a:r>
              <a:rPr lang="en-US" sz="1100" b="0" i="0" dirty="0">
                <a:solidFill>
                  <a:schemeClr val="bg1"/>
                </a:solidFill>
                <a:effectLst/>
                <a:latin typeface="Lato" panose="020F0502020204030203" pitchFamily="34" charset="0"/>
                <a:ea typeface="Lato" panose="020F0502020204030203" pitchFamily="34" charset="0"/>
                <a:cs typeface="Lato" panose="020F0502020204030203" pitchFamily="34" charset="0"/>
              </a:rPr>
              <a:t> </a:t>
            </a:r>
            <a:r>
              <a:rPr lang="en-US" sz="1100" b="0" i="0" dirty="0" err="1">
                <a:solidFill>
                  <a:schemeClr val="bg1"/>
                </a:solidFill>
                <a:effectLst/>
                <a:latin typeface="Lato" panose="020F0502020204030203" pitchFamily="34" charset="0"/>
                <a:ea typeface="Lato" panose="020F0502020204030203" pitchFamily="34" charset="0"/>
                <a:cs typeface="Lato" panose="020F0502020204030203" pitchFamily="34" charset="0"/>
              </a:rPr>
              <a:t>tempor</a:t>
            </a:r>
            <a:r>
              <a:rPr lang="en-US" sz="1100" b="0" i="0" dirty="0">
                <a:solidFill>
                  <a:schemeClr val="bg1"/>
                </a:solidFill>
                <a:effectLst/>
                <a:latin typeface="Lato" panose="020F0502020204030203" pitchFamily="34" charset="0"/>
                <a:ea typeface="Lato" panose="020F0502020204030203" pitchFamily="34" charset="0"/>
                <a:cs typeface="Lato" panose="020F0502020204030203" pitchFamily="34" charset="0"/>
              </a:rPr>
              <a:t> </a:t>
            </a:r>
            <a:r>
              <a:rPr lang="en-US" sz="1100" b="0" i="0" dirty="0" err="1">
                <a:solidFill>
                  <a:schemeClr val="bg1"/>
                </a:solidFill>
                <a:effectLst/>
                <a:latin typeface="Lato" panose="020F0502020204030203" pitchFamily="34" charset="0"/>
                <a:ea typeface="Lato" panose="020F0502020204030203" pitchFamily="34" charset="0"/>
                <a:cs typeface="Lato" panose="020F0502020204030203" pitchFamily="34" charset="0"/>
              </a:rPr>
              <a:t>incididunt</a:t>
            </a:r>
            <a:endParaRPr lang="en-US" sz="11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grpSp>
        <p:nvGrpSpPr>
          <p:cNvPr id="13" name="Group 12">
            <a:extLst>
              <a:ext uri="{FF2B5EF4-FFF2-40B4-BE49-F238E27FC236}">
                <a16:creationId xmlns:a16="http://schemas.microsoft.com/office/drawing/2014/main" id="{A238CB09-6D46-495F-BC62-0C467949478F}"/>
              </a:ext>
            </a:extLst>
          </p:cNvPr>
          <p:cNvGrpSpPr/>
          <p:nvPr/>
        </p:nvGrpSpPr>
        <p:grpSpPr>
          <a:xfrm>
            <a:off x="986974" y="916503"/>
            <a:ext cx="4657267" cy="5088495"/>
            <a:chOff x="6768493" y="1282413"/>
            <a:chExt cx="4657267" cy="5088495"/>
          </a:xfrm>
        </p:grpSpPr>
        <p:sp>
          <p:nvSpPr>
            <p:cNvPr id="14" name="Rectangle 13">
              <a:extLst>
                <a:ext uri="{FF2B5EF4-FFF2-40B4-BE49-F238E27FC236}">
                  <a16:creationId xmlns:a16="http://schemas.microsoft.com/office/drawing/2014/main" id="{CF6CAE32-949A-4351-B21F-1DA6DE6C1045}"/>
                </a:ext>
              </a:extLst>
            </p:cNvPr>
            <p:cNvSpPr/>
            <p:nvPr/>
          </p:nvSpPr>
          <p:spPr>
            <a:xfrm>
              <a:off x="6768493" y="3811746"/>
              <a:ext cx="4657267" cy="2559162"/>
            </a:xfrm>
            <a:prstGeom prst="rect">
              <a:avLst/>
            </a:prstGeom>
          </p:spPr>
          <p:txBody>
            <a:bodyPr wrap="square">
              <a:spAutoFit/>
            </a:bodyPr>
            <a:lstStyle/>
            <a:p>
              <a:pPr>
                <a:lnSpc>
                  <a:spcPct val="150000"/>
                </a:lnSpc>
              </a:pPr>
              <a:r>
                <a:rPr lang="en-US" sz="1200" b="0" i="0" dirty="0">
                  <a:solidFill>
                    <a:schemeClr val="tx1">
                      <a:lumMod val="85000"/>
                      <a:lumOff val="15000"/>
                    </a:schemeClr>
                  </a:solidFill>
                  <a:effectLst/>
                  <a:ea typeface="Lato" panose="020F0502020204030203" pitchFamily="34" charset="0"/>
                  <a:cs typeface="Lato" panose="020F0502020204030203" pitchFamily="34" charset="0"/>
                </a:rPr>
                <a:t>Lorem ipsum dolor sit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amet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consectetur</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adipiscing</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elit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sed</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do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eiusmod</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tempor</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incididunt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ut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labore</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et dolore magna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aliqua</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tempor</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incididunt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ut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Lorem ipsum dolor sit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amet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consectetur</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adipiscing</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elit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sed</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do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eiusmod</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tempor</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incididunt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ut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ipsum dolor sit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amet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consectetur</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adipiscing</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elit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sed</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do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eiusmod</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tempor</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incididunt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ipsum dolor sit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amet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consectetur</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adipiscing</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elit</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b="0" i="0" dirty="0" err="1">
                  <a:solidFill>
                    <a:schemeClr val="tx1">
                      <a:lumMod val="85000"/>
                      <a:lumOff val="15000"/>
                    </a:schemeClr>
                  </a:solidFill>
                  <a:effectLst/>
                  <a:ea typeface="Lato" panose="020F0502020204030203" pitchFamily="34" charset="0"/>
                  <a:cs typeface="Lato" panose="020F0502020204030203" pitchFamily="34" charset="0"/>
                </a:rPr>
                <a:t>sed</a:t>
              </a:r>
              <a:r>
                <a:rPr lang="en-US" sz="1200" b="0" i="0" dirty="0">
                  <a:solidFill>
                    <a:schemeClr val="tx1">
                      <a:lumMod val="85000"/>
                      <a:lumOff val="15000"/>
                    </a:schemeClr>
                  </a:solidFill>
                  <a:effectLst/>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doLorem</a:t>
              </a:r>
              <a:r>
                <a:rPr lang="en-US" sz="1200" dirty="0">
                  <a:solidFill>
                    <a:schemeClr val="tx1">
                      <a:lumMod val="85000"/>
                      <a:lumOff val="15000"/>
                    </a:schemeClr>
                  </a:solidFill>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ipsum</a:t>
              </a:r>
              <a:r>
                <a:rPr lang="en-US" sz="1200" dirty="0">
                  <a:solidFill>
                    <a:schemeClr val="tx1">
                      <a:lumMod val="85000"/>
                      <a:lumOff val="15000"/>
                    </a:schemeClr>
                  </a:solidFill>
                  <a:ea typeface="Lato" panose="020F0502020204030203" pitchFamily="34" charset="0"/>
                  <a:cs typeface="Lato" panose="020F0502020204030203" pitchFamily="34" charset="0"/>
                </a:rPr>
                <a:t> dolor sit </a:t>
              </a:r>
              <a:r>
                <a:rPr lang="en-US" sz="1200" dirty="0" err="1">
                  <a:solidFill>
                    <a:schemeClr val="tx1">
                      <a:lumMod val="85000"/>
                      <a:lumOff val="15000"/>
                    </a:schemeClr>
                  </a:solidFill>
                  <a:ea typeface="Lato" panose="020F0502020204030203" pitchFamily="34" charset="0"/>
                  <a:cs typeface="Lato" panose="020F0502020204030203" pitchFamily="34" charset="0"/>
                </a:rPr>
                <a:t>amet</a:t>
              </a:r>
              <a:r>
                <a:rPr lang="en-US" sz="1200" dirty="0">
                  <a:solidFill>
                    <a:schemeClr val="tx1">
                      <a:lumMod val="85000"/>
                      <a:lumOff val="15000"/>
                    </a:schemeClr>
                  </a:solidFill>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consectetur</a:t>
              </a:r>
              <a:r>
                <a:rPr lang="en-US" sz="1200" dirty="0">
                  <a:solidFill>
                    <a:schemeClr val="tx1">
                      <a:lumMod val="85000"/>
                      <a:lumOff val="15000"/>
                    </a:schemeClr>
                  </a:solidFill>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adipiscing</a:t>
              </a:r>
              <a:r>
                <a:rPr lang="en-US" sz="1200" dirty="0">
                  <a:solidFill>
                    <a:schemeClr val="tx1">
                      <a:lumMod val="85000"/>
                      <a:lumOff val="15000"/>
                    </a:schemeClr>
                  </a:solidFill>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elit</a:t>
              </a:r>
              <a:r>
                <a:rPr lang="en-US" sz="1200" dirty="0">
                  <a:solidFill>
                    <a:schemeClr val="tx1">
                      <a:lumMod val="85000"/>
                      <a:lumOff val="15000"/>
                    </a:schemeClr>
                  </a:solidFill>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sed</a:t>
              </a:r>
              <a:r>
                <a:rPr lang="en-US" sz="1200" dirty="0">
                  <a:solidFill>
                    <a:schemeClr val="tx1">
                      <a:lumMod val="85000"/>
                      <a:lumOff val="15000"/>
                    </a:schemeClr>
                  </a:solidFill>
                  <a:ea typeface="Lato" panose="020F0502020204030203" pitchFamily="34" charset="0"/>
                  <a:cs typeface="Lato" panose="020F0502020204030203" pitchFamily="34" charset="0"/>
                </a:rPr>
                <a:t> do </a:t>
              </a:r>
              <a:r>
                <a:rPr lang="en-US" sz="1200" dirty="0" err="1">
                  <a:solidFill>
                    <a:schemeClr val="tx1">
                      <a:lumMod val="85000"/>
                      <a:lumOff val="15000"/>
                    </a:schemeClr>
                  </a:solidFill>
                  <a:ea typeface="Lato" panose="020F0502020204030203" pitchFamily="34" charset="0"/>
                  <a:cs typeface="Lato" panose="020F0502020204030203" pitchFamily="34" charset="0"/>
                </a:rPr>
                <a:t>eiusmod</a:t>
              </a:r>
              <a:r>
                <a:rPr lang="en-US" sz="1200" dirty="0">
                  <a:solidFill>
                    <a:schemeClr val="tx1">
                      <a:lumMod val="85000"/>
                      <a:lumOff val="15000"/>
                    </a:schemeClr>
                  </a:solidFill>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tempor</a:t>
              </a:r>
              <a:r>
                <a:rPr lang="en-US" sz="1200" dirty="0">
                  <a:solidFill>
                    <a:schemeClr val="tx1">
                      <a:lumMod val="85000"/>
                      <a:lumOff val="15000"/>
                    </a:schemeClr>
                  </a:solidFill>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incididunt</a:t>
              </a:r>
              <a:r>
                <a:rPr lang="en-US" sz="1200" dirty="0">
                  <a:solidFill>
                    <a:schemeClr val="tx1">
                      <a:lumMod val="85000"/>
                      <a:lumOff val="15000"/>
                    </a:schemeClr>
                  </a:solidFill>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ut</a:t>
              </a:r>
              <a:r>
                <a:rPr lang="en-US" sz="1200" dirty="0">
                  <a:solidFill>
                    <a:schemeClr val="tx1">
                      <a:lumMod val="85000"/>
                      <a:lumOff val="15000"/>
                    </a:schemeClr>
                  </a:solidFill>
                  <a:ea typeface="Lato" panose="020F0502020204030203" pitchFamily="34" charset="0"/>
                  <a:cs typeface="Lato" panose="020F0502020204030203" pitchFamily="34" charset="0"/>
                </a:rPr>
                <a:t> </a:t>
              </a:r>
              <a:r>
                <a:rPr lang="en-US" sz="1200" dirty="0" err="1">
                  <a:solidFill>
                    <a:schemeClr val="tx1">
                      <a:lumMod val="85000"/>
                      <a:lumOff val="15000"/>
                    </a:schemeClr>
                  </a:solidFill>
                  <a:ea typeface="Lato" panose="020F0502020204030203" pitchFamily="34" charset="0"/>
                  <a:cs typeface="Lato" panose="020F0502020204030203" pitchFamily="34" charset="0"/>
                </a:rPr>
                <a:t>labore</a:t>
              </a:r>
              <a:r>
                <a:rPr lang="en-US" sz="1200" dirty="0">
                  <a:solidFill>
                    <a:schemeClr val="tx1">
                      <a:lumMod val="85000"/>
                      <a:lumOff val="15000"/>
                    </a:schemeClr>
                  </a:solidFill>
                  <a:ea typeface="Lato" panose="020F0502020204030203" pitchFamily="34" charset="0"/>
                  <a:cs typeface="Lato" panose="020F0502020204030203" pitchFamily="34" charset="0"/>
                </a:rPr>
                <a:t> et </a:t>
              </a:r>
              <a:r>
                <a:rPr lang="en-US" sz="1200" dirty="0" err="1">
                  <a:solidFill>
                    <a:schemeClr val="tx1">
                      <a:lumMod val="85000"/>
                      <a:lumOff val="15000"/>
                    </a:schemeClr>
                  </a:solidFill>
                  <a:ea typeface="Lato" panose="020F0502020204030203" pitchFamily="34" charset="0"/>
                  <a:cs typeface="Lato" panose="020F0502020204030203" pitchFamily="34" charset="0"/>
                </a:rPr>
                <a:t>dolore</a:t>
              </a:r>
              <a:r>
                <a:rPr lang="en-US" sz="1200" dirty="0">
                  <a:solidFill>
                    <a:schemeClr val="tx1">
                      <a:lumMod val="85000"/>
                      <a:lumOff val="15000"/>
                    </a:schemeClr>
                  </a:solidFill>
                  <a:ea typeface="Lato" panose="020F0502020204030203" pitchFamily="34" charset="0"/>
                  <a:cs typeface="Lato" panose="020F0502020204030203" pitchFamily="34" charset="0"/>
                </a:rPr>
                <a:t> magna</a:t>
              </a:r>
            </a:p>
          </p:txBody>
        </p:sp>
        <p:sp>
          <p:nvSpPr>
            <p:cNvPr id="15" name="TextBox 14">
              <a:extLst>
                <a:ext uri="{FF2B5EF4-FFF2-40B4-BE49-F238E27FC236}">
                  <a16:creationId xmlns:a16="http://schemas.microsoft.com/office/drawing/2014/main" id="{0A562D73-8092-4C27-8735-5055626EF612}"/>
                </a:ext>
              </a:extLst>
            </p:cNvPr>
            <p:cNvSpPr txBox="1"/>
            <p:nvPr/>
          </p:nvSpPr>
          <p:spPr>
            <a:xfrm>
              <a:off x="6768493" y="1282413"/>
              <a:ext cx="4657267" cy="2308324"/>
            </a:xfrm>
            <a:prstGeom prst="rect">
              <a:avLst/>
            </a:prstGeom>
            <a:noFill/>
          </p:spPr>
          <p:txBody>
            <a:bodyPr wrap="square" rtlCol="0">
              <a:spAutoFit/>
            </a:bodyPr>
            <a:lstStyle/>
            <a:p>
              <a:r>
                <a:rPr lang="en-US" sz="3600" dirty="0">
                  <a:gradFill>
                    <a:gsLst>
                      <a:gs pos="0">
                        <a:schemeClr val="accent1"/>
                      </a:gs>
                      <a:gs pos="100000">
                        <a:schemeClr val="accent2"/>
                      </a:gs>
                    </a:gsLst>
                    <a:path path="circle">
                      <a:fillToRect l="100000" t="100000"/>
                    </a:path>
                  </a:gradFill>
                  <a:latin typeface="+mj-lt"/>
                  <a:ea typeface="Lato Black" panose="020F0502020204030203" pitchFamily="34" charset="0"/>
                  <a:cs typeface="Lato Black" panose="020F0502020204030203" pitchFamily="34" charset="0"/>
                </a:rPr>
                <a:t>Libero vivamus porttitor dolor it conubia mollit join hello suspendisse.</a:t>
              </a:r>
            </a:p>
          </p:txBody>
        </p:sp>
      </p:grpSp>
    </p:spTree>
    <p:extLst>
      <p:ext uri="{BB962C8B-B14F-4D97-AF65-F5344CB8AC3E}">
        <p14:creationId xmlns:p14="http://schemas.microsoft.com/office/powerpoint/2010/main" val="1646051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14F62F90-16C6-4146-9EE2-AF8C0DB3706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2424" r="12424"/>
          <a:stretch>
            <a:fillRect/>
          </a:stretch>
        </p:blipFill>
        <p:spPr/>
      </p:pic>
      <p:pic>
        <p:nvPicPr>
          <p:cNvPr id="16" name="Picture Placeholder 15">
            <a:extLst>
              <a:ext uri="{FF2B5EF4-FFF2-40B4-BE49-F238E27FC236}">
                <a16:creationId xmlns:a16="http://schemas.microsoft.com/office/drawing/2014/main" id="{D8F47511-6D34-4221-A1D4-EEA8A5CB6E68}"/>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5407" r="15407"/>
          <a:stretch>
            <a:fillRect/>
          </a:stretch>
        </p:blipFill>
        <p:spPr/>
      </p:pic>
      <p:sp>
        <p:nvSpPr>
          <p:cNvPr id="17" name="Shape 599">
            <a:extLst>
              <a:ext uri="{FF2B5EF4-FFF2-40B4-BE49-F238E27FC236}">
                <a16:creationId xmlns:a16="http://schemas.microsoft.com/office/drawing/2014/main" id="{F9CAB23D-B758-4538-B5D7-FAC19F1B56F4}"/>
              </a:ext>
            </a:extLst>
          </p:cNvPr>
          <p:cNvSpPr/>
          <p:nvPr/>
        </p:nvSpPr>
        <p:spPr>
          <a:xfrm>
            <a:off x="6676571" y="1"/>
            <a:ext cx="3439885" cy="6858000"/>
          </a:xfrm>
          <a:prstGeom prst="rect">
            <a:avLst/>
          </a:prstGeom>
          <a:gradFill>
            <a:gsLst>
              <a:gs pos="0">
                <a:schemeClr val="accent1">
                  <a:alpha val="60000"/>
                </a:schemeClr>
              </a:gs>
              <a:gs pos="100000">
                <a:schemeClr val="accent2">
                  <a:alpha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dirty="0">
              <a:solidFill>
                <a:schemeClr val="lt1"/>
              </a:solidFill>
            </a:endParaRPr>
          </a:p>
        </p:txBody>
      </p:sp>
      <p:sp>
        <p:nvSpPr>
          <p:cNvPr id="18" name="TextBox 17">
            <a:extLst>
              <a:ext uri="{FF2B5EF4-FFF2-40B4-BE49-F238E27FC236}">
                <a16:creationId xmlns:a16="http://schemas.microsoft.com/office/drawing/2014/main" id="{782D4219-19FA-4212-B893-3F80EB7096EC}"/>
              </a:ext>
            </a:extLst>
          </p:cNvPr>
          <p:cNvSpPr txBox="1"/>
          <p:nvPr/>
        </p:nvSpPr>
        <p:spPr>
          <a:xfrm>
            <a:off x="1000423" y="889844"/>
            <a:ext cx="4819805" cy="5078313"/>
          </a:xfrm>
          <a:prstGeom prst="rect">
            <a:avLst/>
          </a:prstGeom>
          <a:noFill/>
        </p:spPr>
        <p:txBody>
          <a:bodyPr wrap="square" rtlCol="0">
            <a:spAutoFit/>
          </a:bodyPr>
          <a:lstStyle/>
          <a:p>
            <a:r>
              <a:rPr lang="en-US" sz="3600" dirty="0">
                <a:gradFill>
                  <a:gsLst>
                    <a:gs pos="0">
                      <a:schemeClr val="accent1"/>
                    </a:gs>
                    <a:gs pos="100000">
                      <a:schemeClr val="accent2"/>
                    </a:gs>
                  </a:gsLst>
                  <a:path path="circle">
                    <a:fillToRect l="100000" t="100000"/>
                  </a:path>
                </a:gradFill>
                <a:latin typeface="+mj-lt"/>
                <a:ea typeface="Lato Black" panose="020F0502020204030203" pitchFamily="34" charset="0"/>
                <a:cs typeface="Lato Black" panose="020F0502020204030203" pitchFamily="34" charset="0"/>
              </a:rPr>
              <a:t>The future will erase everything- there’s no level of fame or genius that allows you to transcend oblivion. The infinite future makes that kind </a:t>
            </a:r>
          </a:p>
          <a:p>
            <a:r>
              <a:rPr lang="en-US" sz="3600" dirty="0">
                <a:gradFill>
                  <a:gsLst>
                    <a:gs pos="0">
                      <a:schemeClr val="accent1"/>
                    </a:gs>
                    <a:gs pos="100000">
                      <a:schemeClr val="accent2"/>
                    </a:gs>
                  </a:gsLst>
                  <a:path path="circle">
                    <a:fillToRect l="100000" t="100000"/>
                  </a:path>
                </a:gradFill>
                <a:latin typeface="+mj-lt"/>
                <a:ea typeface="Lato Black" panose="020F0502020204030203" pitchFamily="34" charset="0"/>
                <a:cs typeface="Lato Black" panose="020F0502020204030203" pitchFamily="34" charset="0"/>
              </a:rPr>
              <a:t>of impossible.</a:t>
            </a:r>
          </a:p>
        </p:txBody>
      </p:sp>
    </p:spTree>
    <p:extLst>
      <p:ext uri="{BB962C8B-B14F-4D97-AF65-F5344CB8AC3E}">
        <p14:creationId xmlns:p14="http://schemas.microsoft.com/office/powerpoint/2010/main" val="1522290732"/>
      </p:ext>
    </p:extLst>
  </p:cSld>
  <p:clrMapOvr>
    <a:masterClrMapping/>
  </p:clrMapOvr>
</p:sld>
</file>

<file path=ppt/theme/theme1.xml><?xml version="1.0" encoding="utf-8"?>
<a:theme xmlns:a="http://schemas.openxmlformats.org/drawingml/2006/main" name="Office Theme">
  <a:themeElements>
    <a:clrScheme name="Bold and punchy ">
      <a:dk1>
        <a:sysClr val="windowText" lastClr="000000"/>
      </a:dk1>
      <a:lt1>
        <a:sysClr val="window" lastClr="FFFFFF"/>
      </a:lt1>
      <a:dk2>
        <a:srgbClr val="1F497D"/>
      </a:dk2>
      <a:lt2>
        <a:srgbClr val="EEECE1"/>
      </a:lt2>
      <a:accent1>
        <a:srgbClr val="E24E42"/>
      </a:accent1>
      <a:accent2>
        <a:srgbClr val="E9B000"/>
      </a:accent2>
      <a:accent3>
        <a:srgbClr val="EB6E80"/>
      </a:accent3>
      <a:accent4>
        <a:srgbClr val="008F95"/>
      </a:accent4>
      <a:accent5>
        <a:srgbClr val="000000"/>
      </a:accent5>
      <a:accent6>
        <a:srgbClr val="8A8A8A"/>
      </a:accent6>
      <a:hlink>
        <a:srgbClr val="0096D2"/>
      </a:hlink>
      <a:folHlink>
        <a:srgbClr val="00578B"/>
      </a:folHlink>
    </a:clrScheme>
    <a:fontScheme name="Custom 2">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1435</TotalTime>
  <Words>1721</Words>
  <Application>Microsoft Office PowerPoint</Application>
  <PresentationFormat>Widescreen</PresentationFormat>
  <Paragraphs>89</Paragraphs>
  <Slides>25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Poppins SemiBold</vt:lpstr>
      <vt:lpstr>Arial</vt:lpstr>
      <vt:lpstr>Calibri</vt:lpstr>
      <vt:lpstr>Poppins</vt:lpstr>
      <vt:lpstr>Lato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Partha Pratim Chanda</dc:creator>
  <cp:lastModifiedBy>L J</cp:lastModifiedBy>
  <cp:revision>330</cp:revision>
  <dcterms:created xsi:type="dcterms:W3CDTF">2021-03-24T04:46:24Z</dcterms:created>
  <dcterms:modified xsi:type="dcterms:W3CDTF">2022-09-23T13:36:45Z</dcterms:modified>
</cp:coreProperties>
</file>